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94" r:id="rId3"/>
    <p:sldId id="258" r:id="rId5"/>
    <p:sldId id="259" r:id="rId6"/>
    <p:sldId id="261" r:id="rId7"/>
    <p:sldId id="289" r:id="rId8"/>
    <p:sldId id="332" r:id="rId9"/>
    <p:sldId id="331" r:id="rId10"/>
    <p:sldId id="327" r:id="rId11"/>
    <p:sldId id="260" r:id="rId12"/>
    <p:sldId id="334" r:id="rId13"/>
    <p:sldId id="290" r:id="rId14"/>
    <p:sldId id="262" r:id="rId15"/>
    <p:sldId id="291" r:id="rId16"/>
    <p:sldId id="333" r:id="rId17"/>
    <p:sldId id="339" r:id="rId18"/>
    <p:sldId id="340" r:id="rId19"/>
    <p:sldId id="292" r:id="rId20"/>
    <p:sldId id="293" r:id="rId21"/>
    <p:sldId id="346" r:id="rId22"/>
    <p:sldId id="347" r:id="rId23"/>
    <p:sldId id="287" r:id="rId24"/>
  </p:sldIdLst>
  <p:sldSz cx="12192000" cy="6858000"/>
  <p:notesSz cx="6858000" cy="9144000"/>
  <p:embeddedFontLst>
    <p:embeddedFont>
      <p:font typeface="字魂105号-简雅黑" panose="00000500000000000000" charset="-122"/>
      <p:regular r:id="rId28"/>
    </p:embeddedFont>
    <p:embeddedFont>
      <p:font typeface="等线" panose="02010600030101010101" charset="-122"/>
      <p:regular r:id="rId29"/>
    </p:embeddedFont>
  </p:embeddedFontLst>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518A"/>
    <a:srgbClr val="3C4D63"/>
    <a:srgbClr val="2D3A4A"/>
    <a:srgbClr val="0000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71" d="100"/>
          <a:sy n="71" d="100"/>
        </p:scale>
        <p:origin x="84" y="450"/>
      </p:cViewPr>
      <p:guideLst>
        <p:guide orient="horz" pos="2142"/>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tags" Target="tags/tag87.xml"/><Relationship Id="rId3" Type="http://schemas.openxmlformats.org/officeDocument/2006/relationships/slide" Target="slides/slide1.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59683C-6CDA-4D0A-B134-D0CF4EC3926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E90F21-4EA9-4749-B3FF-E64F7896F83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9F5732BB-E087-4A17-AFDE-850282AD8D7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3C7F85-2830-4F23-82D0-952F31529EA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F5732BB-E087-4A17-AFDE-850282AD8D7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3C7F85-2830-4F23-82D0-952F31529EA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F5732BB-E087-4A17-AFDE-850282AD8D7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3C7F85-2830-4F23-82D0-952F31529EA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F5732BB-E087-4A17-AFDE-850282AD8D7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3C7F85-2830-4F23-82D0-952F31529EA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9F5732BB-E087-4A17-AFDE-850282AD8D7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3C7F85-2830-4F23-82D0-952F31529EA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9F5732BB-E087-4A17-AFDE-850282AD8D7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3C7F85-2830-4F23-82D0-952F31529EA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9F5732BB-E087-4A17-AFDE-850282AD8D7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A3C7F85-2830-4F23-82D0-952F31529EA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9F5732BB-E087-4A17-AFDE-850282AD8D7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A3C7F85-2830-4F23-82D0-952F31529EA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F5732BB-E087-4A17-AFDE-850282AD8D7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A3C7F85-2830-4F23-82D0-952F31529EA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9F5732BB-E087-4A17-AFDE-850282AD8D7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3C7F85-2830-4F23-82D0-952F31529EA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9F5732BB-E087-4A17-AFDE-850282AD8D7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3C7F85-2830-4F23-82D0-952F31529EA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5732BB-E087-4A17-AFDE-850282AD8D7F}"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3C7F85-2830-4F23-82D0-952F31529EA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9" Type="http://schemas.openxmlformats.org/officeDocument/2006/relationships/tags" Target="../tags/tag42.xml"/><Relationship Id="rId8" Type="http://schemas.openxmlformats.org/officeDocument/2006/relationships/tags" Target="../tags/tag41.xml"/><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image" Target="../media/image15.png"/><Relationship Id="rId4" Type="http://schemas.openxmlformats.org/officeDocument/2006/relationships/tags" Target="../tags/tag38.xml"/><Relationship Id="rId3" Type="http://schemas.openxmlformats.org/officeDocument/2006/relationships/image" Target="../media/image14.png"/><Relationship Id="rId2" Type="http://schemas.openxmlformats.org/officeDocument/2006/relationships/tags" Target="../tags/tag37.xml"/><Relationship Id="rId14" Type="http://schemas.openxmlformats.org/officeDocument/2006/relationships/notesSlide" Target="../notesSlides/notesSlide10.xml"/><Relationship Id="rId13" Type="http://schemas.openxmlformats.org/officeDocument/2006/relationships/slideLayout" Target="../slideLayouts/slideLayout2.xml"/><Relationship Id="rId12" Type="http://schemas.openxmlformats.org/officeDocument/2006/relationships/tags" Target="../tags/tag45.xml"/><Relationship Id="rId11" Type="http://schemas.openxmlformats.org/officeDocument/2006/relationships/tags" Target="../tags/tag44.xml"/><Relationship Id="rId10" Type="http://schemas.openxmlformats.org/officeDocument/2006/relationships/tags" Target="../tags/tag43.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2.xml"/><Relationship Id="rId4" Type="http://schemas.openxmlformats.org/officeDocument/2006/relationships/image" Target="../media/image16.png"/><Relationship Id="rId3" Type="http://schemas.openxmlformats.org/officeDocument/2006/relationships/tags" Target="../tags/tag47.xml"/><Relationship Id="rId2" Type="http://schemas.openxmlformats.org/officeDocument/2006/relationships/image" Target="../media/image3.png"/><Relationship Id="rId1" Type="http://schemas.openxmlformats.org/officeDocument/2006/relationships/tags" Target="../tags/tag46.xml"/></Relationships>
</file>

<file path=ppt/slides/_rels/slide12.xml.rels><?xml version="1.0" encoding="UTF-8" standalone="yes"?>
<Relationships xmlns="http://schemas.openxmlformats.org/package/2006/relationships"><Relationship Id="rId9" Type="http://schemas.openxmlformats.org/officeDocument/2006/relationships/tags" Target="../tags/tag55.xml"/><Relationship Id="rId8" Type="http://schemas.openxmlformats.org/officeDocument/2006/relationships/tags" Target="../tags/tag54.xml"/><Relationship Id="rId7" Type="http://schemas.openxmlformats.org/officeDocument/2006/relationships/tags" Target="../tags/tag53.xml"/><Relationship Id="rId6" Type="http://schemas.openxmlformats.org/officeDocument/2006/relationships/tags" Target="../tags/tag52.xml"/><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1" Type="http://schemas.openxmlformats.org/officeDocument/2006/relationships/notesSlide" Target="../notesSlides/notesSlide12.xml"/><Relationship Id="rId10" Type="http://schemas.openxmlformats.org/officeDocument/2006/relationships/slideLayout" Target="../slideLayouts/slideLayout2.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2.xml"/><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9" Type="http://schemas.openxmlformats.org/officeDocument/2006/relationships/tags" Target="../tags/tag63.xml"/><Relationship Id="rId8" Type="http://schemas.openxmlformats.org/officeDocument/2006/relationships/tags" Target="../tags/tag62.xml"/><Relationship Id="rId7" Type="http://schemas.openxmlformats.org/officeDocument/2006/relationships/tags" Target="../tags/tag61.xml"/><Relationship Id="rId6" Type="http://schemas.openxmlformats.org/officeDocument/2006/relationships/image" Target="../media/image18.jpeg"/><Relationship Id="rId5" Type="http://schemas.openxmlformats.org/officeDocument/2006/relationships/tags" Target="../tags/tag60.xml"/><Relationship Id="rId4" Type="http://schemas.openxmlformats.org/officeDocument/2006/relationships/tags" Target="../tags/tag59.xml"/><Relationship Id="rId3" Type="http://schemas.openxmlformats.org/officeDocument/2006/relationships/image" Target="../media/image17.jpeg"/><Relationship Id="rId2" Type="http://schemas.openxmlformats.org/officeDocument/2006/relationships/tags" Target="../tags/tag58.xml"/><Relationship Id="rId13" Type="http://schemas.openxmlformats.org/officeDocument/2006/relationships/notesSlide" Target="../notesSlides/notesSlide14.xml"/><Relationship Id="rId12" Type="http://schemas.openxmlformats.org/officeDocument/2006/relationships/slideLayout" Target="../slideLayouts/slideLayout2.xml"/><Relationship Id="rId11" Type="http://schemas.openxmlformats.org/officeDocument/2006/relationships/tags" Target="../tags/tag65.xml"/><Relationship Id="rId10" Type="http://schemas.openxmlformats.org/officeDocument/2006/relationships/tags" Target="../tags/tag64.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9" Type="http://schemas.openxmlformats.org/officeDocument/2006/relationships/image" Target="../media/image21.jpeg"/><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image" Target="../media/image20.jpeg"/><Relationship Id="rId5" Type="http://schemas.openxmlformats.org/officeDocument/2006/relationships/tags" Target="../tags/tag68.xml"/><Relationship Id="rId4" Type="http://schemas.openxmlformats.org/officeDocument/2006/relationships/tags" Target="../tags/tag67.xml"/><Relationship Id="rId3" Type="http://schemas.openxmlformats.org/officeDocument/2006/relationships/image" Target="../media/image19.jpeg"/><Relationship Id="rId2" Type="http://schemas.openxmlformats.org/officeDocument/2006/relationships/tags" Target="../tags/tag66.xml"/><Relationship Id="rId16" Type="http://schemas.openxmlformats.org/officeDocument/2006/relationships/notesSlide" Target="../notesSlides/notesSlide15.xml"/><Relationship Id="rId15" Type="http://schemas.openxmlformats.org/officeDocument/2006/relationships/slideLayout" Target="../slideLayouts/slideLayout2.xml"/><Relationship Id="rId14" Type="http://schemas.openxmlformats.org/officeDocument/2006/relationships/tags" Target="../tags/tag75.xml"/><Relationship Id="rId13" Type="http://schemas.openxmlformats.org/officeDocument/2006/relationships/tags" Target="../tags/tag74.xml"/><Relationship Id="rId12" Type="http://schemas.openxmlformats.org/officeDocument/2006/relationships/tags" Target="../tags/tag73.xml"/><Relationship Id="rId11" Type="http://schemas.openxmlformats.org/officeDocument/2006/relationships/tags" Target="../tags/tag72.xml"/><Relationship Id="rId10" Type="http://schemas.openxmlformats.org/officeDocument/2006/relationships/tags" Target="../tags/tag71.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81.xml"/><Relationship Id="rId7" Type="http://schemas.openxmlformats.org/officeDocument/2006/relationships/tags" Target="../tags/tag80.xml"/><Relationship Id="rId6" Type="http://schemas.openxmlformats.org/officeDocument/2006/relationships/tags" Target="../tags/tag79.xml"/><Relationship Id="rId5" Type="http://schemas.openxmlformats.org/officeDocument/2006/relationships/tags" Target="../tags/tag78.xml"/><Relationship Id="rId4" Type="http://schemas.openxmlformats.org/officeDocument/2006/relationships/tags" Target="../tags/tag77.xml"/><Relationship Id="rId3" Type="http://schemas.openxmlformats.org/officeDocument/2006/relationships/image" Target="../media/image22.jpeg"/><Relationship Id="rId2" Type="http://schemas.openxmlformats.org/officeDocument/2006/relationships/tags" Target="../tags/tag76.xml"/><Relationship Id="rId10" Type="http://schemas.openxmlformats.org/officeDocument/2006/relationships/notesSlide" Target="../notesSlides/notesSlide16.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2.xml"/><Relationship Id="rId3" Type="http://schemas.openxmlformats.org/officeDocument/2006/relationships/image" Target="../media/image23.jpeg"/><Relationship Id="rId2" Type="http://schemas.openxmlformats.org/officeDocument/2006/relationships/tags" Target="../tags/tag82.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7" Type="http://schemas.openxmlformats.org/officeDocument/2006/relationships/notesSlide" Target="../notesSlides/notesSlide18.xml"/><Relationship Id="rId6" Type="http://schemas.openxmlformats.org/officeDocument/2006/relationships/slideLayout" Target="../slideLayouts/slideLayout2.xml"/><Relationship Id="rId5" Type="http://schemas.openxmlformats.org/officeDocument/2006/relationships/tags" Target="../tags/tag86.xml"/><Relationship Id="rId4" Type="http://schemas.openxmlformats.org/officeDocument/2006/relationships/tags" Target="../tags/tag85.xml"/><Relationship Id="rId3" Type="http://schemas.openxmlformats.org/officeDocument/2006/relationships/tags" Target="../tags/tag84.xml"/><Relationship Id="rId2" Type="http://schemas.openxmlformats.org/officeDocument/2006/relationships/tags" Target="../tags/tag83.xml"/><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2.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image" Target="../media/image7.png"/><Relationship Id="rId4" Type="http://schemas.openxmlformats.org/officeDocument/2006/relationships/tags" Target="../tags/tag2.xml"/><Relationship Id="rId3" Type="http://schemas.openxmlformats.org/officeDocument/2006/relationships/image" Target="../media/image6.png"/><Relationship Id="rId2" Type="http://schemas.openxmlformats.org/officeDocument/2006/relationships/tags" Target="../tags/tag1.xml"/><Relationship Id="rId14" Type="http://schemas.openxmlformats.org/officeDocument/2006/relationships/notesSlide" Target="../notesSlides/notesSlide6.xml"/><Relationship Id="rId13" Type="http://schemas.openxmlformats.org/officeDocument/2006/relationships/slideLayout" Target="../slideLayouts/slideLayout2.xml"/><Relationship Id="rId12" Type="http://schemas.openxmlformats.org/officeDocument/2006/relationships/tags" Target="../tags/tag9.xml"/><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9" Type="http://schemas.openxmlformats.org/officeDocument/2006/relationships/tags" Target="../tags/tag15.xml"/><Relationship Id="rId8" Type="http://schemas.openxmlformats.org/officeDocument/2006/relationships/tags" Target="../tags/tag14.xml"/><Relationship Id="rId7" Type="http://schemas.openxmlformats.org/officeDocument/2006/relationships/tags" Target="../tags/tag13.xml"/><Relationship Id="rId6" Type="http://schemas.openxmlformats.org/officeDocument/2006/relationships/tags" Target="../tags/tag12.xml"/><Relationship Id="rId5" Type="http://schemas.openxmlformats.org/officeDocument/2006/relationships/image" Target="../media/image9.png"/><Relationship Id="rId4" Type="http://schemas.openxmlformats.org/officeDocument/2006/relationships/tags" Target="../tags/tag11.xml"/><Relationship Id="rId3" Type="http://schemas.openxmlformats.org/officeDocument/2006/relationships/image" Target="../media/image8.png"/><Relationship Id="rId2" Type="http://schemas.openxmlformats.org/officeDocument/2006/relationships/tags" Target="../tags/tag10.xml"/><Relationship Id="rId14" Type="http://schemas.openxmlformats.org/officeDocument/2006/relationships/notesSlide" Target="../notesSlides/notesSlide7.xml"/><Relationship Id="rId13" Type="http://schemas.openxmlformats.org/officeDocument/2006/relationships/slideLayout" Target="../slideLayouts/slideLayout2.xml"/><Relationship Id="rId12" Type="http://schemas.openxmlformats.org/officeDocument/2006/relationships/tags" Target="../tags/tag18.xml"/><Relationship Id="rId11" Type="http://schemas.openxmlformats.org/officeDocument/2006/relationships/tags" Target="../tags/tag17.xml"/><Relationship Id="rId10" Type="http://schemas.openxmlformats.org/officeDocument/2006/relationships/tags" Target="../tags/tag16.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9" Type="http://schemas.openxmlformats.org/officeDocument/2006/relationships/tags" Target="../tags/tag24.xml"/><Relationship Id="rId8" Type="http://schemas.openxmlformats.org/officeDocument/2006/relationships/tags" Target="../tags/tag23.xml"/><Relationship Id="rId7" Type="http://schemas.openxmlformats.org/officeDocument/2006/relationships/tags" Target="../tags/tag22.xml"/><Relationship Id="rId6" Type="http://schemas.openxmlformats.org/officeDocument/2006/relationships/tags" Target="../tags/tag21.xml"/><Relationship Id="rId5" Type="http://schemas.openxmlformats.org/officeDocument/2006/relationships/image" Target="../media/image11.png"/><Relationship Id="rId4" Type="http://schemas.openxmlformats.org/officeDocument/2006/relationships/tags" Target="../tags/tag20.xml"/><Relationship Id="rId3" Type="http://schemas.openxmlformats.org/officeDocument/2006/relationships/image" Target="../media/image10.png"/><Relationship Id="rId2" Type="http://schemas.openxmlformats.org/officeDocument/2006/relationships/tags" Target="../tags/tag19.xml"/><Relationship Id="rId14" Type="http://schemas.openxmlformats.org/officeDocument/2006/relationships/notesSlide" Target="../notesSlides/notesSlide8.xml"/><Relationship Id="rId13" Type="http://schemas.openxmlformats.org/officeDocument/2006/relationships/slideLayout" Target="../slideLayouts/slideLayout2.xml"/><Relationship Id="rId12" Type="http://schemas.openxmlformats.org/officeDocument/2006/relationships/tags" Target="../tags/tag27.xml"/><Relationship Id="rId11" Type="http://schemas.openxmlformats.org/officeDocument/2006/relationships/tags" Target="../tags/tag26.xml"/><Relationship Id="rId10" Type="http://schemas.openxmlformats.org/officeDocument/2006/relationships/tags" Target="../tags/tag25.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tags" Target="../tags/tag30.xml"/><Relationship Id="rId5" Type="http://schemas.openxmlformats.org/officeDocument/2006/relationships/image" Target="../media/image13.png"/><Relationship Id="rId4" Type="http://schemas.openxmlformats.org/officeDocument/2006/relationships/tags" Target="../tags/tag29.xml"/><Relationship Id="rId3" Type="http://schemas.openxmlformats.org/officeDocument/2006/relationships/image" Target="../media/image12.png"/><Relationship Id="rId2" Type="http://schemas.openxmlformats.org/officeDocument/2006/relationships/tags" Target="../tags/tag28.xml"/><Relationship Id="rId14" Type="http://schemas.openxmlformats.org/officeDocument/2006/relationships/notesSlide" Target="../notesSlides/notesSlide9.xml"/><Relationship Id="rId13" Type="http://schemas.openxmlformats.org/officeDocument/2006/relationships/slideLayout" Target="../slideLayouts/slideLayout2.xml"/><Relationship Id="rId12" Type="http://schemas.openxmlformats.org/officeDocument/2006/relationships/tags" Target="../tags/tag36.xml"/><Relationship Id="rId11" Type="http://schemas.openxmlformats.org/officeDocument/2006/relationships/tags" Target="../tags/tag35.xml"/><Relationship Id="rId10" Type="http://schemas.openxmlformats.org/officeDocument/2006/relationships/tags" Target="../tags/tag34.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t="27003" b="33729"/>
          <a:stretch>
            <a:fillRect/>
          </a:stretch>
        </p:blipFill>
        <p:spPr>
          <a:xfrm>
            <a:off x="-2" y="-100424"/>
            <a:ext cx="12192002" cy="2737914"/>
          </a:xfrm>
          <a:prstGeom prst="rect">
            <a:avLst/>
          </a:prstGeom>
        </p:spPr>
      </p:pic>
      <p:sp>
        <p:nvSpPr>
          <p:cNvPr id="12" name="矩形 11"/>
          <p:cNvSpPr/>
          <p:nvPr/>
        </p:nvSpPr>
        <p:spPr>
          <a:xfrm>
            <a:off x="-2" y="2540000"/>
            <a:ext cx="12192002" cy="4317999"/>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等腰三角形 15"/>
          <p:cNvSpPr/>
          <p:nvPr/>
        </p:nvSpPr>
        <p:spPr>
          <a:xfrm rot="10800000">
            <a:off x="5698236" y="2533516"/>
            <a:ext cx="795528" cy="342900"/>
          </a:xfrm>
          <a:prstGeom prst="triangle">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11" name="文本框 10"/>
          <p:cNvSpPr txBox="1"/>
          <p:nvPr/>
        </p:nvSpPr>
        <p:spPr>
          <a:xfrm>
            <a:off x="2496410" y="3187732"/>
            <a:ext cx="7199180" cy="2122805"/>
          </a:xfrm>
          <a:prstGeom prst="rect">
            <a:avLst/>
          </a:prstGeom>
          <a:noFill/>
        </p:spPr>
        <p:txBody>
          <a:bodyPr wrap="square" rtlCol="0">
            <a:spAutoFit/>
          </a:bodyPr>
          <a:lstStyle/>
          <a:p>
            <a:pPr algn="dist"/>
            <a:r>
              <a:rPr lang="en-US" altLang="zh-CN" sz="6600" b="1" dirty="0">
                <a:solidFill>
                  <a:schemeClr val="bg1"/>
                </a:solidFill>
                <a:cs typeface="+mn-ea"/>
                <a:sym typeface="+mn-ea"/>
              </a:rPr>
              <a:t>arduino拉绳绘图机</a:t>
            </a:r>
            <a:endParaRPr lang="zh-CN" altLang="en-US" sz="6600"/>
          </a:p>
          <a:p>
            <a:pPr algn="dist"/>
            <a:endParaRPr lang="en-US" altLang="zh-CN" sz="6600" b="1" dirty="0">
              <a:solidFill>
                <a:schemeClr val="bg1"/>
              </a:solidFill>
              <a:cs typeface="+mn-ea"/>
              <a:sym typeface="+mn-lt"/>
            </a:endParaRPr>
          </a:p>
        </p:txBody>
      </p:sp>
      <p:sp>
        <p:nvSpPr>
          <p:cNvPr id="13" name="文本框 12"/>
          <p:cNvSpPr txBox="1"/>
          <p:nvPr/>
        </p:nvSpPr>
        <p:spPr>
          <a:xfrm>
            <a:off x="2291080" y="4708525"/>
            <a:ext cx="8254365" cy="1014730"/>
          </a:xfrm>
          <a:prstGeom prst="rect">
            <a:avLst/>
          </a:prstGeom>
          <a:noFill/>
        </p:spPr>
        <p:txBody>
          <a:bodyPr wrap="square" rtlCol="0">
            <a:spAutoFit/>
          </a:bodyPr>
          <a:lstStyle/>
          <a:p>
            <a:pPr algn="l"/>
            <a:r>
              <a:rPr lang="zh-CN" altLang="en-US" sz="2000" dirty="0">
                <a:solidFill>
                  <a:schemeClr val="bg1"/>
                </a:solidFill>
                <a:cs typeface="+mn-ea"/>
                <a:sym typeface="+mn-lt"/>
              </a:rPr>
              <a:t>汇报人：2250270 雍蔚霖（负责代码运行，共同完成零件组装，50%）</a:t>
            </a:r>
            <a:endParaRPr lang="zh-CN" altLang="en-US" sz="2000" dirty="0">
              <a:solidFill>
                <a:schemeClr val="bg1"/>
              </a:solidFill>
              <a:cs typeface="+mn-ea"/>
              <a:sym typeface="+mn-lt"/>
            </a:endParaRPr>
          </a:p>
          <a:p>
            <a:pPr algn="l"/>
            <a:r>
              <a:rPr lang="en-US" altLang="zh-CN" sz="2000" dirty="0">
                <a:solidFill>
                  <a:schemeClr val="bg1"/>
                </a:solidFill>
                <a:cs typeface="+mn-ea"/>
                <a:sym typeface="+mn-lt"/>
              </a:rPr>
              <a:t>             </a:t>
            </a:r>
            <a:r>
              <a:rPr lang="zh-CN" altLang="en-US" sz="2000" dirty="0">
                <a:solidFill>
                  <a:schemeClr val="bg1"/>
                </a:solidFill>
                <a:cs typeface="+mn-ea"/>
                <a:sym typeface="+mn-lt"/>
              </a:rPr>
              <a:t>2251745 张宇（负责ppt制作，共同完成零件组装，50%）</a:t>
            </a:r>
            <a:endParaRPr lang="zh-CN" altLang="en-US" sz="2000" dirty="0">
              <a:solidFill>
                <a:schemeClr val="bg1"/>
              </a:solidFill>
              <a:cs typeface="+mn-ea"/>
              <a:sym typeface="+mn-lt"/>
            </a:endParaRPr>
          </a:p>
          <a:p>
            <a:pPr algn="ctr"/>
            <a:r>
              <a:rPr lang="zh-CN" altLang="en-US" sz="2000" dirty="0">
                <a:solidFill>
                  <a:schemeClr val="bg1"/>
                </a:solidFill>
                <a:cs typeface="+mn-ea"/>
                <a:sym typeface="+mn-lt"/>
              </a:rPr>
              <a:t>汇报时间：</a:t>
            </a:r>
            <a:r>
              <a:rPr lang="en-US" altLang="zh-CN" sz="2000" dirty="0">
                <a:solidFill>
                  <a:schemeClr val="bg1"/>
                </a:solidFill>
                <a:cs typeface="+mn-ea"/>
                <a:sym typeface="+mn-lt"/>
              </a:rPr>
              <a:t>2022</a:t>
            </a:r>
            <a:r>
              <a:rPr lang="zh-CN" altLang="en-US" sz="2000" dirty="0">
                <a:solidFill>
                  <a:schemeClr val="bg1"/>
                </a:solidFill>
                <a:cs typeface="+mn-ea"/>
                <a:sym typeface="+mn-lt"/>
              </a:rPr>
              <a:t>年</a:t>
            </a:r>
            <a:r>
              <a:rPr lang="en-US" altLang="zh-CN" sz="2000" dirty="0">
                <a:solidFill>
                  <a:schemeClr val="bg1"/>
                </a:solidFill>
                <a:cs typeface="+mn-ea"/>
                <a:sym typeface="+mn-lt"/>
              </a:rPr>
              <a:t>12</a:t>
            </a:r>
            <a:r>
              <a:rPr lang="zh-CN" altLang="en-US" sz="2000" dirty="0">
                <a:solidFill>
                  <a:schemeClr val="bg1"/>
                </a:solidFill>
                <a:cs typeface="+mn-ea"/>
                <a:sym typeface="+mn-lt"/>
              </a:rPr>
              <a:t>月</a:t>
            </a:r>
            <a:r>
              <a:rPr lang="en-US" altLang="zh-CN" sz="2000" dirty="0">
                <a:solidFill>
                  <a:schemeClr val="bg1"/>
                </a:solidFill>
                <a:cs typeface="+mn-ea"/>
                <a:sym typeface="+mn-lt"/>
              </a:rPr>
              <a:t>21</a:t>
            </a:r>
            <a:r>
              <a:rPr lang="zh-CN" altLang="en-US" sz="2000" dirty="0">
                <a:solidFill>
                  <a:schemeClr val="bg1"/>
                </a:solidFill>
                <a:cs typeface="+mn-ea"/>
                <a:sym typeface="+mn-lt"/>
              </a:rPr>
              <a:t>日</a:t>
            </a:r>
            <a:endParaRPr lang="zh-CN" altLang="en-US" sz="2000" dirty="0">
              <a:solidFill>
                <a:schemeClr val="bg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 presetClass="entr" presetSubtype="1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checkerboard(across)">
                                      <p:cBhvr>
                                        <p:cTn id="12" dur="500"/>
                                        <p:tgtEl>
                                          <p:spTgt spid="2"/>
                                        </p:tgtEl>
                                      </p:cBhvr>
                                    </p:animEffect>
                                  </p:childTnLst>
                                </p:cTn>
                              </p:par>
                            </p:childTnLst>
                          </p:cTn>
                        </p:par>
                        <p:par>
                          <p:cTn id="13" fill="hold">
                            <p:stCondLst>
                              <p:cond delay="1000"/>
                            </p:stCondLst>
                            <p:childTnLst>
                              <p:par>
                                <p:cTn id="14" presetID="47" presetClass="entr" presetSubtype="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1000"/>
                                        <p:tgtEl>
                                          <p:spTgt spid="16"/>
                                        </p:tgtEl>
                                      </p:cBhvr>
                                    </p:animEffect>
                                    <p:anim calcmode="lin" valueType="num">
                                      <p:cBhvr>
                                        <p:cTn id="17" dur="1000" fill="hold"/>
                                        <p:tgtEl>
                                          <p:spTgt spid="16"/>
                                        </p:tgtEl>
                                        <p:attrNameLst>
                                          <p:attrName>ppt_x</p:attrName>
                                        </p:attrNameLst>
                                      </p:cBhvr>
                                      <p:tavLst>
                                        <p:tav tm="0">
                                          <p:val>
                                            <p:strVal val="#ppt_x"/>
                                          </p:val>
                                        </p:tav>
                                        <p:tav tm="100000">
                                          <p:val>
                                            <p:strVal val="#ppt_x"/>
                                          </p:val>
                                        </p:tav>
                                      </p:tavLst>
                                    </p:anim>
                                    <p:anim calcmode="lin" valueType="num">
                                      <p:cBhvr>
                                        <p:cTn id="18" dur="1000" fill="hold"/>
                                        <p:tgtEl>
                                          <p:spTgt spid="16"/>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41" presetClass="entr" presetSubtype="0" fill="hold" grpId="0" nodeType="afterEffect">
                                  <p:stCondLst>
                                    <p:cond delay="0"/>
                                  </p:stCondLst>
                                  <p:iterate type="lt">
                                    <p:tmPct val="10000"/>
                                  </p:iterate>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11"/>
                                        </p:tgtEl>
                                        <p:attrNameLst>
                                          <p:attrName>ppt_y</p:attrName>
                                        </p:attrNameLst>
                                      </p:cBhvr>
                                      <p:tavLst>
                                        <p:tav tm="0">
                                          <p:val>
                                            <p:strVal val="#ppt_y"/>
                                          </p:val>
                                        </p:tav>
                                        <p:tav tm="100000">
                                          <p:val>
                                            <p:strVal val="#ppt_y"/>
                                          </p:val>
                                        </p:tav>
                                      </p:tavLst>
                                    </p:anim>
                                    <p:anim calcmode="lin" valueType="num">
                                      <p:cBhvr>
                                        <p:cTn id="24"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11"/>
                                        </p:tgtEl>
                                      </p:cBhvr>
                                    </p:animEffect>
                                  </p:childTnLst>
                                </p:cTn>
                              </p:par>
                            </p:childTnLst>
                          </p:cTn>
                        </p:par>
                        <p:par>
                          <p:cTn id="27" fill="hold">
                            <p:stCondLst>
                              <p:cond delay="3049"/>
                            </p:stCondLst>
                            <p:childTnLst>
                              <p:par>
                                <p:cTn id="28" presetID="10" presetClass="entr" presetSubtype="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6" grpId="0" animBg="1"/>
      <p:bldP spid="11" grpId="0"/>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6604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0" name="矩形 19"/>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1" name="矩形 20"/>
          <p:cNvSpPr/>
          <p:nvPr/>
        </p:nvSpPr>
        <p:spPr>
          <a:xfrm>
            <a:off x="1418221" y="253163"/>
            <a:ext cx="1605280" cy="521970"/>
          </a:xfrm>
          <a:prstGeom prst="rect">
            <a:avLst/>
          </a:prstGeom>
        </p:spPr>
        <p:txBody>
          <a:bodyPr wrap="none">
            <a:spAutoFit/>
          </a:bodyPr>
          <a:lstStyle/>
          <a:p>
            <a:r>
              <a:rPr lang="zh-CN" altLang="en-US" sz="2800" dirty="0">
                <a:solidFill>
                  <a:srgbClr val="06518A"/>
                </a:solidFill>
                <a:cs typeface="+mn-ea"/>
                <a:sym typeface="+mn-lt"/>
              </a:rPr>
              <a:t>工作原理</a:t>
            </a:r>
            <a:endParaRPr lang="zh-CN" altLang="en-US" sz="2800" dirty="0">
              <a:solidFill>
                <a:srgbClr val="06518A"/>
              </a:solidFill>
              <a:cs typeface="+mn-ea"/>
              <a:sym typeface="+mn-lt"/>
            </a:endParaRPr>
          </a:p>
        </p:txBody>
      </p:sp>
      <p:pic>
        <p:nvPicPr>
          <p:cNvPr id="36" name="图片 3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10" name="图片 9"/>
          <p:cNvPicPr>
            <a:picLocks noChangeAspect="1"/>
          </p:cNvPicPr>
          <p:nvPr>
            <p:custDataLst>
              <p:tags r:id="rId2"/>
            </p:custDataLst>
          </p:nvPr>
        </p:nvPicPr>
        <p:blipFill>
          <a:blip r:embed="rId3"/>
          <a:stretch>
            <a:fillRect/>
          </a:stretch>
        </p:blipFill>
        <p:spPr>
          <a:xfrm>
            <a:off x="-635" y="950595"/>
            <a:ext cx="5816600" cy="5843905"/>
          </a:xfrm>
          <a:prstGeom prst="rect">
            <a:avLst/>
          </a:prstGeom>
        </p:spPr>
      </p:pic>
      <p:pic>
        <p:nvPicPr>
          <p:cNvPr id="11" name="图片 10"/>
          <p:cNvPicPr>
            <a:picLocks noChangeAspect="1"/>
          </p:cNvPicPr>
          <p:nvPr>
            <p:custDataLst>
              <p:tags r:id="rId4"/>
            </p:custDataLst>
          </p:nvPr>
        </p:nvPicPr>
        <p:blipFill>
          <a:blip r:embed="rId5"/>
          <a:stretch>
            <a:fillRect/>
          </a:stretch>
        </p:blipFill>
        <p:spPr>
          <a:xfrm>
            <a:off x="6126480" y="952500"/>
            <a:ext cx="6066155" cy="5856605"/>
          </a:xfrm>
          <a:prstGeom prst="rect">
            <a:avLst/>
          </a:prstGeom>
        </p:spPr>
      </p:pic>
      <p:grpSp>
        <p:nvGrpSpPr>
          <p:cNvPr id="2" name="组合 1"/>
          <p:cNvGrpSpPr/>
          <p:nvPr/>
        </p:nvGrpSpPr>
        <p:grpSpPr>
          <a:xfrm>
            <a:off x="315742" y="3205"/>
            <a:ext cx="999853" cy="947419"/>
            <a:chOff x="315742" y="3205"/>
            <a:chExt cx="999853" cy="947419"/>
          </a:xfrm>
        </p:grpSpPr>
        <p:sp>
          <p:nvSpPr>
            <p:cNvPr id="29" name="矩形 28"/>
            <p:cNvSpPr/>
            <p:nvPr>
              <p:custDataLst>
                <p:tags r:id="rId6"/>
              </p:custDataLst>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 name="矩形 2"/>
            <p:cNvSpPr/>
            <p:nvPr>
              <p:custDataLst>
                <p:tags r:id="rId7"/>
              </p:custDataLst>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4" name="组合 3"/>
            <p:cNvGrpSpPr/>
            <p:nvPr/>
          </p:nvGrpSpPr>
          <p:grpSpPr>
            <a:xfrm>
              <a:off x="579744" y="254032"/>
              <a:ext cx="471847" cy="471847"/>
              <a:chOff x="8407459" y="1864114"/>
              <a:chExt cx="576580" cy="576580"/>
            </a:xfrm>
            <a:solidFill>
              <a:schemeClr val="bg1"/>
            </a:solidFill>
          </p:grpSpPr>
          <p:sp>
            <p:nvSpPr>
              <p:cNvPr id="33" name="圆角矩形 32"/>
              <p:cNvSpPr/>
              <p:nvPr>
                <p:custDataLst>
                  <p:tags r:id="rId8"/>
                </p:custDataLst>
              </p:nvPr>
            </p:nvSpPr>
            <p:spPr>
              <a:xfrm>
                <a:off x="8407459" y="1864114"/>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5" name="组合 4"/>
              <p:cNvGrpSpPr/>
              <p:nvPr/>
            </p:nvGrpSpPr>
            <p:grpSpPr>
              <a:xfrm>
                <a:off x="8570278" y="1973200"/>
                <a:ext cx="265204" cy="344007"/>
                <a:chOff x="8175428" y="2319832"/>
                <a:chExt cx="244310" cy="316905"/>
              </a:xfrm>
              <a:grpFill/>
            </p:grpSpPr>
            <p:sp>
              <p:nvSpPr>
                <p:cNvPr id="35" name="Freeform 321"/>
                <p:cNvSpPr/>
                <p:nvPr>
                  <p:custDataLst>
                    <p:tags r:id="rId9"/>
                  </p:custDataLst>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 name="Freeform 322"/>
                <p:cNvSpPr>
                  <a:spLocks noEditPoints="1"/>
                </p:cNvSpPr>
                <p:nvPr>
                  <p:custDataLst>
                    <p:tags r:id="rId10"/>
                  </p:custDataLst>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323"/>
                <p:cNvSpPr/>
                <p:nvPr>
                  <p:custDataLst>
                    <p:tags r:id="rId11"/>
                  </p:custDataLst>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 name="Freeform 324"/>
                <p:cNvSpPr/>
                <p:nvPr>
                  <p:custDataLst>
                    <p:tags r:id="rId12"/>
                  </p:custDataLst>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800"/>
                            </p:stCondLst>
                            <p:childTnLst>
                              <p:par>
                                <p:cTn id="11" presetID="2" presetClass="entr" presetSubtype="8" decel="10000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custDataLst>
              <p:tags r:id="rId1"/>
            </p:custDataLst>
          </p:nvPr>
        </p:nvPicPr>
        <p:blipFill rotWithShape="1">
          <a:blip r:embed="rId2"/>
          <a:srcRect l="5124" t="28622" r="3501" b="28622"/>
          <a:stretch>
            <a:fillRect/>
          </a:stretch>
        </p:blipFill>
        <p:spPr>
          <a:xfrm>
            <a:off x="0" y="-1"/>
            <a:ext cx="4267200" cy="6858001"/>
          </a:xfrm>
          <a:prstGeom prst="rect">
            <a:avLst/>
          </a:prstGeom>
          <a:solidFill>
            <a:srgbClr val="06518A"/>
          </a:solidFill>
        </p:spPr>
      </p:pic>
      <p:sp>
        <p:nvSpPr>
          <p:cNvPr id="8" name="文本框 7"/>
          <p:cNvSpPr txBox="1"/>
          <p:nvPr/>
        </p:nvSpPr>
        <p:spPr>
          <a:xfrm>
            <a:off x="5388271" y="1312942"/>
            <a:ext cx="2011680" cy="645160"/>
          </a:xfrm>
          <a:prstGeom prst="rect">
            <a:avLst/>
          </a:prstGeom>
          <a:noFill/>
        </p:spPr>
        <p:txBody>
          <a:bodyPr wrap="none" rtlCol="0">
            <a:spAutoFit/>
          </a:bodyPr>
          <a:lstStyle/>
          <a:p>
            <a:r>
              <a:rPr lang="zh-CN" altLang="en-US" sz="3600" dirty="0">
                <a:solidFill>
                  <a:srgbClr val="06518A"/>
                </a:solidFill>
                <a:cs typeface="+mn-ea"/>
                <a:sym typeface="+mn-lt"/>
              </a:rPr>
              <a:t>材料清单</a:t>
            </a:r>
            <a:endParaRPr lang="zh-CN" altLang="en-US" sz="3600" dirty="0">
              <a:solidFill>
                <a:srgbClr val="06518A"/>
              </a:solidFill>
              <a:cs typeface="+mn-ea"/>
              <a:sym typeface="+mn-lt"/>
            </a:endParaRPr>
          </a:p>
        </p:txBody>
      </p:sp>
      <p:sp>
        <p:nvSpPr>
          <p:cNvPr id="19" name="圆角矩形 18"/>
          <p:cNvSpPr/>
          <p:nvPr/>
        </p:nvSpPr>
        <p:spPr>
          <a:xfrm>
            <a:off x="1088571" y="2242417"/>
            <a:ext cx="2090058" cy="2417358"/>
          </a:xfrm>
          <a:prstGeom prst="roundRect">
            <a:avLst>
              <a:gd name="adj" fmla="val 8846"/>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 name="文本框 6"/>
          <p:cNvSpPr txBox="1"/>
          <p:nvPr/>
        </p:nvSpPr>
        <p:spPr>
          <a:xfrm>
            <a:off x="1088571" y="1958354"/>
            <a:ext cx="2031325" cy="2215991"/>
          </a:xfrm>
          <a:prstGeom prst="rect">
            <a:avLst/>
          </a:prstGeom>
          <a:noFill/>
        </p:spPr>
        <p:txBody>
          <a:bodyPr wrap="none" rtlCol="0">
            <a:spAutoFit/>
          </a:bodyPr>
          <a:lstStyle/>
          <a:p>
            <a:r>
              <a:rPr lang="en-US" altLang="zh-CN" sz="13800" dirty="0">
                <a:solidFill>
                  <a:schemeClr val="bg1"/>
                </a:solidFill>
                <a:cs typeface="+mn-ea"/>
                <a:sym typeface="+mn-lt"/>
              </a:rPr>
              <a:t>03</a:t>
            </a:r>
            <a:endParaRPr lang="zh-CN" altLang="en-US" sz="13800" dirty="0">
              <a:solidFill>
                <a:schemeClr val="bg1"/>
              </a:solidFill>
              <a:cs typeface="+mn-ea"/>
              <a:sym typeface="+mn-lt"/>
            </a:endParaRPr>
          </a:p>
        </p:txBody>
      </p:sp>
      <p:sp>
        <p:nvSpPr>
          <p:cNvPr id="20" name="文本框 19"/>
          <p:cNvSpPr txBox="1"/>
          <p:nvPr/>
        </p:nvSpPr>
        <p:spPr>
          <a:xfrm>
            <a:off x="1165225" y="3996743"/>
            <a:ext cx="1936749" cy="461665"/>
          </a:xfrm>
          <a:prstGeom prst="rect">
            <a:avLst/>
          </a:prstGeom>
          <a:noFill/>
        </p:spPr>
        <p:txBody>
          <a:bodyPr wrap="none" rtlCol="0">
            <a:spAutoFit/>
          </a:bodyPr>
          <a:lstStyle/>
          <a:p>
            <a:r>
              <a:rPr lang="en-US" altLang="zh-CN" sz="2400" dirty="0">
                <a:solidFill>
                  <a:schemeClr val="bg1"/>
                </a:solidFill>
                <a:cs typeface="+mn-ea"/>
                <a:sym typeface="+mn-lt"/>
              </a:rPr>
              <a:t>PART THREE</a:t>
            </a:r>
            <a:endParaRPr lang="zh-CN" altLang="en-US" sz="2400" dirty="0">
              <a:solidFill>
                <a:schemeClr val="bg1"/>
              </a:solidFill>
              <a:cs typeface="+mn-ea"/>
              <a:sym typeface="+mn-lt"/>
            </a:endParaRPr>
          </a:p>
        </p:txBody>
      </p:sp>
      <p:grpSp>
        <p:nvGrpSpPr>
          <p:cNvPr id="28" name="组合 27"/>
          <p:cNvGrpSpPr/>
          <p:nvPr/>
        </p:nvGrpSpPr>
        <p:grpSpPr>
          <a:xfrm>
            <a:off x="4840528" y="1437533"/>
            <a:ext cx="471847" cy="471847"/>
            <a:chOff x="4840528" y="2006493"/>
            <a:chExt cx="471847" cy="471847"/>
          </a:xfrm>
        </p:grpSpPr>
        <p:sp>
          <p:nvSpPr>
            <p:cNvPr id="29" name="圆角矩形 28"/>
            <p:cNvSpPr/>
            <p:nvPr/>
          </p:nvSpPr>
          <p:spPr>
            <a:xfrm>
              <a:off x="4840528" y="2006493"/>
              <a:ext cx="471847" cy="471847"/>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0" name="Freeform 189"/>
            <p:cNvSpPr>
              <a:spLocks noEditPoints="1"/>
            </p:cNvSpPr>
            <p:nvPr/>
          </p:nvSpPr>
          <p:spPr bwMode="auto">
            <a:xfrm>
              <a:off x="4899864" y="2065829"/>
              <a:ext cx="353174" cy="353174"/>
            </a:xfrm>
            <a:custGeom>
              <a:avLst/>
              <a:gdLst>
                <a:gd name="T0" fmla="*/ 148 w 170"/>
                <a:gd name="T1" fmla="*/ 69 h 170"/>
                <a:gd name="T2" fmla="*/ 150 w 170"/>
                <a:gd name="T3" fmla="*/ 41 h 170"/>
                <a:gd name="T4" fmla="*/ 141 w 170"/>
                <a:gd name="T5" fmla="*/ 21 h 170"/>
                <a:gd name="T6" fmla="*/ 118 w 170"/>
                <a:gd name="T7" fmla="*/ 29 h 170"/>
                <a:gd name="T8" fmla="*/ 99 w 170"/>
                <a:gd name="T9" fmla="*/ 8 h 170"/>
                <a:gd name="T10" fmla="*/ 71 w 170"/>
                <a:gd name="T11" fmla="*/ 8 h 170"/>
                <a:gd name="T12" fmla="*/ 52 w 170"/>
                <a:gd name="T13" fmla="*/ 29 h 170"/>
                <a:gd name="T14" fmla="*/ 30 w 170"/>
                <a:gd name="T15" fmla="*/ 21 h 170"/>
                <a:gd name="T16" fmla="*/ 21 w 170"/>
                <a:gd name="T17" fmla="*/ 41 h 170"/>
                <a:gd name="T18" fmla="*/ 22 w 170"/>
                <a:gd name="T19" fmla="*/ 69 h 170"/>
                <a:gd name="T20" fmla="*/ 0 w 170"/>
                <a:gd name="T21" fmla="*/ 79 h 170"/>
                <a:gd name="T22" fmla="*/ 19 w 170"/>
                <a:gd name="T23" fmla="*/ 100 h 170"/>
                <a:gd name="T24" fmla="*/ 28 w 170"/>
                <a:gd name="T25" fmla="*/ 122 h 170"/>
                <a:gd name="T26" fmla="*/ 21 w 170"/>
                <a:gd name="T27" fmla="*/ 141 h 170"/>
                <a:gd name="T28" fmla="*/ 48 w 170"/>
                <a:gd name="T29" fmla="*/ 142 h 170"/>
                <a:gd name="T30" fmla="*/ 71 w 170"/>
                <a:gd name="T31" fmla="*/ 151 h 170"/>
                <a:gd name="T32" fmla="*/ 92 w 170"/>
                <a:gd name="T33" fmla="*/ 170 h 170"/>
                <a:gd name="T34" fmla="*/ 102 w 170"/>
                <a:gd name="T35" fmla="*/ 148 h 170"/>
                <a:gd name="T36" fmla="*/ 130 w 170"/>
                <a:gd name="T37" fmla="*/ 150 h 170"/>
                <a:gd name="T38" fmla="*/ 152 w 170"/>
                <a:gd name="T39" fmla="*/ 135 h 170"/>
                <a:gd name="T40" fmla="*/ 141 w 170"/>
                <a:gd name="T41" fmla="*/ 118 h 170"/>
                <a:gd name="T42" fmla="*/ 162 w 170"/>
                <a:gd name="T43" fmla="*/ 100 h 170"/>
                <a:gd name="T44" fmla="*/ 162 w 170"/>
                <a:gd name="T45" fmla="*/ 71 h 170"/>
                <a:gd name="T46" fmla="*/ 151 w 170"/>
                <a:gd name="T47" fmla="*/ 94 h 170"/>
                <a:gd name="T48" fmla="*/ 138 w 170"/>
                <a:gd name="T49" fmla="*/ 126 h 170"/>
                <a:gd name="T50" fmla="*/ 145 w 170"/>
                <a:gd name="T51" fmla="*/ 137 h 170"/>
                <a:gd name="T52" fmla="*/ 126 w 170"/>
                <a:gd name="T53" fmla="*/ 138 h 170"/>
                <a:gd name="T54" fmla="*/ 100 w 170"/>
                <a:gd name="T55" fmla="*/ 142 h 170"/>
                <a:gd name="T56" fmla="*/ 92 w 170"/>
                <a:gd name="T57" fmla="*/ 164 h 170"/>
                <a:gd name="T58" fmla="*/ 77 w 170"/>
                <a:gd name="T59" fmla="*/ 151 h 170"/>
                <a:gd name="T60" fmla="*/ 51 w 170"/>
                <a:gd name="T61" fmla="*/ 135 h 170"/>
                <a:gd name="T62" fmla="*/ 34 w 170"/>
                <a:gd name="T63" fmla="*/ 146 h 170"/>
                <a:gd name="T64" fmla="*/ 25 w 170"/>
                <a:gd name="T65" fmla="*/ 134 h 170"/>
                <a:gd name="T66" fmla="*/ 28 w 170"/>
                <a:gd name="T67" fmla="*/ 100 h 170"/>
                <a:gd name="T68" fmla="*/ 6 w 170"/>
                <a:gd name="T69" fmla="*/ 92 h 170"/>
                <a:gd name="T70" fmla="*/ 19 w 170"/>
                <a:gd name="T71" fmla="*/ 77 h 170"/>
                <a:gd name="T72" fmla="*/ 33 w 170"/>
                <a:gd name="T73" fmla="*/ 44 h 170"/>
                <a:gd name="T74" fmla="*/ 25 w 170"/>
                <a:gd name="T75" fmla="*/ 34 h 170"/>
                <a:gd name="T76" fmla="*/ 44 w 170"/>
                <a:gd name="T77" fmla="*/ 33 h 170"/>
                <a:gd name="T78" fmla="*/ 70 w 170"/>
                <a:gd name="T79" fmla="*/ 28 h 170"/>
                <a:gd name="T80" fmla="*/ 79 w 170"/>
                <a:gd name="T81" fmla="*/ 6 h 170"/>
                <a:gd name="T82" fmla="*/ 93 w 170"/>
                <a:gd name="T83" fmla="*/ 19 h 170"/>
                <a:gd name="T84" fmla="*/ 126 w 170"/>
                <a:gd name="T85" fmla="*/ 33 h 170"/>
                <a:gd name="T86" fmla="*/ 146 w 170"/>
                <a:gd name="T87" fmla="*/ 34 h 170"/>
                <a:gd name="T88" fmla="*/ 138 w 170"/>
                <a:gd name="T89" fmla="*/ 44 h 170"/>
                <a:gd name="T90" fmla="*/ 151 w 170"/>
                <a:gd name="T91" fmla="*/ 77 h 170"/>
                <a:gd name="T92" fmla="*/ 164 w 170"/>
                <a:gd name="T93" fmla="*/ 92 h 170"/>
                <a:gd name="T94" fmla="*/ 85 w 170"/>
                <a:gd name="T95" fmla="*/ 109 h 170"/>
                <a:gd name="T96" fmla="*/ 85 w 170"/>
                <a:gd name="T97" fmla="*/ 103 h 170"/>
                <a:gd name="T98" fmla="*/ 103 w 170"/>
                <a:gd name="T99" fmla="*/ 8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0">
                  <a:moveTo>
                    <a:pt x="162" y="71"/>
                  </a:moveTo>
                  <a:cubicBezTo>
                    <a:pt x="151" y="71"/>
                    <a:pt x="151" y="71"/>
                    <a:pt x="151" y="71"/>
                  </a:cubicBezTo>
                  <a:cubicBezTo>
                    <a:pt x="150" y="71"/>
                    <a:pt x="148" y="70"/>
                    <a:pt x="148" y="69"/>
                  </a:cubicBezTo>
                  <a:cubicBezTo>
                    <a:pt x="141" y="53"/>
                    <a:pt x="141" y="53"/>
                    <a:pt x="141" y="53"/>
                  </a:cubicBezTo>
                  <a:cubicBezTo>
                    <a:pt x="141" y="52"/>
                    <a:pt x="141" y="50"/>
                    <a:pt x="142" y="49"/>
                  </a:cubicBezTo>
                  <a:cubicBezTo>
                    <a:pt x="150" y="41"/>
                    <a:pt x="150" y="41"/>
                    <a:pt x="150" y="41"/>
                  </a:cubicBezTo>
                  <a:cubicBezTo>
                    <a:pt x="151" y="39"/>
                    <a:pt x="152" y="37"/>
                    <a:pt x="152" y="35"/>
                  </a:cubicBezTo>
                  <a:cubicBezTo>
                    <a:pt x="152" y="33"/>
                    <a:pt x="151" y="31"/>
                    <a:pt x="150" y="30"/>
                  </a:cubicBezTo>
                  <a:cubicBezTo>
                    <a:pt x="141" y="21"/>
                    <a:pt x="141" y="21"/>
                    <a:pt x="141" y="21"/>
                  </a:cubicBezTo>
                  <a:cubicBezTo>
                    <a:pt x="138" y="18"/>
                    <a:pt x="133" y="18"/>
                    <a:pt x="130" y="21"/>
                  </a:cubicBezTo>
                  <a:cubicBezTo>
                    <a:pt x="122" y="29"/>
                    <a:pt x="122" y="29"/>
                    <a:pt x="122" y="29"/>
                  </a:cubicBezTo>
                  <a:cubicBezTo>
                    <a:pt x="121" y="30"/>
                    <a:pt x="119" y="30"/>
                    <a:pt x="118" y="29"/>
                  </a:cubicBezTo>
                  <a:cubicBezTo>
                    <a:pt x="102" y="23"/>
                    <a:pt x="102" y="23"/>
                    <a:pt x="102" y="23"/>
                  </a:cubicBezTo>
                  <a:cubicBezTo>
                    <a:pt x="100" y="22"/>
                    <a:pt x="99" y="21"/>
                    <a:pt x="99" y="19"/>
                  </a:cubicBezTo>
                  <a:cubicBezTo>
                    <a:pt x="99" y="8"/>
                    <a:pt x="99" y="8"/>
                    <a:pt x="99" y="8"/>
                  </a:cubicBezTo>
                  <a:cubicBezTo>
                    <a:pt x="99" y="4"/>
                    <a:pt x="96" y="0"/>
                    <a:pt x="92" y="0"/>
                  </a:cubicBezTo>
                  <a:cubicBezTo>
                    <a:pt x="79" y="0"/>
                    <a:pt x="79" y="0"/>
                    <a:pt x="79" y="0"/>
                  </a:cubicBezTo>
                  <a:cubicBezTo>
                    <a:pt x="74" y="0"/>
                    <a:pt x="71" y="4"/>
                    <a:pt x="71" y="8"/>
                  </a:cubicBezTo>
                  <a:cubicBezTo>
                    <a:pt x="71" y="19"/>
                    <a:pt x="71" y="19"/>
                    <a:pt x="71" y="19"/>
                  </a:cubicBezTo>
                  <a:cubicBezTo>
                    <a:pt x="71" y="21"/>
                    <a:pt x="70" y="22"/>
                    <a:pt x="68" y="23"/>
                  </a:cubicBezTo>
                  <a:cubicBezTo>
                    <a:pt x="52" y="29"/>
                    <a:pt x="52" y="29"/>
                    <a:pt x="52" y="29"/>
                  </a:cubicBezTo>
                  <a:cubicBezTo>
                    <a:pt x="51" y="30"/>
                    <a:pt x="49" y="30"/>
                    <a:pt x="48" y="29"/>
                  </a:cubicBezTo>
                  <a:cubicBezTo>
                    <a:pt x="41" y="21"/>
                    <a:pt x="41" y="21"/>
                    <a:pt x="41" y="21"/>
                  </a:cubicBezTo>
                  <a:cubicBezTo>
                    <a:pt x="38" y="18"/>
                    <a:pt x="33" y="18"/>
                    <a:pt x="30" y="21"/>
                  </a:cubicBezTo>
                  <a:cubicBezTo>
                    <a:pt x="21" y="30"/>
                    <a:pt x="21" y="30"/>
                    <a:pt x="21" y="30"/>
                  </a:cubicBezTo>
                  <a:cubicBezTo>
                    <a:pt x="19" y="31"/>
                    <a:pt x="18" y="33"/>
                    <a:pt x="18" y="35"/>
                  </a:cubicBezTo>
                  <a:cubicBezTo>
                    <a:pt x="18" y="37"/>
                    <a:pt x="19" y="39"/>
                    <a:pt x="21" y="41"/>
                  </a:cubicBezTo>
                  <a:cubicBezTo>
                    <a:pt x="28" y="49"/>
                    <a:pt x="28" y="49"/>
                    <a:pt x="28" y="49"/>
                  </a:cubicBezTo>
                  <a:cubicBezTo>
                    <a:pt x="29" y="50"/>
                    <a:pt x="30" y="52"/>
                    <a:pt x="29" y="53"/>
                  </a:cubicBezTo>
                  <a:cubicBezTo>
                    <a:pt x="22" y="69"/>
                    <a:pt x="22" y="69"/>
                    <a:pt x="22" y="69"/>
                  </a:cubicBezTo>
                  <a:cubicBezTo>
                    <a:pt x="22" y="70"/>
                    <a:pt x="20" y="71"/>
                    <a:pt x="19" y="71"/>
                  </a:cubicBezTo>
                  <a:cubicBezTo>
                    <a:pt x="8" y="71"/>
                    <a:pt x="8" y="71"/>
                    <a:pt x="8" y="71"/>
                  </a:cubicBezTo>
                  <a:cubicBezTo>
                    <a:pt x="4" y="71"/>
                    <a:pt x="0" y="75"/>
                    <a:pt x="0" y="79"/>
                  </a:cubicBezTo>
                  <a:cubicBezTo>
                    <a:pt x="0" y="92"/>
                    <a:pt x="0" y="92"/>
                    <a:pt x="0" y="92"/>
                  </a:cubicBezTo>
                  <a:cubicBezTo>
                    <a:pt x="0" y="96"/>
                    <a:pt x="4" y="100"/>
                    <a:pt x="8" y="100"/>
                  </a:cubicBezTo>
                  <a:cubicBezTo>
                    <a:pt x="19" y="100"/>
                    <a:pt x="19" y="100"/>
                    <a:pt x="19" y="100"/>
                  </a:cubicBezTo>
                  <a:cubicBezTo>
                    <a:pt x="20" y="100"/>
                    <a:pt x="22" y="101"/>
                    <a:pt x="22" y="102"/>
                  </a:cubicBezTo>
                  <a:cubicBezTo>
                    <a:pt x="29" y="118"/>
                    <a:pt x="29" y="118"/>
                    <a:pt x="29" y="118"/>
                  </a:cubicBezTo>
                  <a:cubicBezTo>
                    <a:pt x="30" y="119"/>
                    <a:pt x="29" y="121"/>
                    <a:pt x="28" y="122"/>
                  </a:cubicBezTo>
                  <a:cubicBezTo>
                    <a:pt x="21" y="130"/>
                    <a:pt x="21" y="130"/>
                    <a:pt x="21" y="130"/>
                  </a:cubicBezTo>
                  <a:cubicBezTo>
                    <a:pt x="19" y="131"/>
                    <a:pt x="18" y="133"/>
                    <a:pt x="18" y="135"/>
                  </a:cubicBezTo>
                  <a:cubicBezTo>
                    <a:pt x="18" y="138"/>
                    <a:pt x="19" y="139"/>
                    <a:pt x="21" y="141"/>
                  </a:cubicBezTo>
                  <a:cubicBezTo>
                    <a:pt x="30" y="150"/>
                    <a:pt x="30" y="150"/>
                    <a:pt x="30" y="150"/>
                  </a:cubicBezTo>
                  <a:cubicBezTo>
                    <a:pt x="33" y="153"/>
                    <a:pt x="38" y="153"/>
                    <a:pt x="41" y="150"/>
                  </a:cubicBezTo>
                  <a:cubicBezTo>
                    <a:pt x="48" y="142"/>
                    <a:pt x="48" y="142"/>
                    <a:pt x="48" y="142"/>
                  </a:cubicBezTo>
                  <a:cubicBezTo>
                    <a:pt x="49" y="141"/>
                    <a:pt x="51" y="141"/>
                    <a:pt x="53" y="142"/>
                  </a:cubicBezTo>
                  <a:cubicBezTo>
                    <a:pt x="69" y="148"/>
                    <a:pt x="69" y="148"/>
                    <a:pt x="69" y="148"/>
                  </a:cubicBezTo>
                  <a:cubicBezTo>
                    <a:pt x="70" y="149"/>
                    <a:pt x="71" y="150"/>
                    <a:pt x="71" y="151"/>
                  </a:cubicBezTo>
                  <a:cubicBezTo>
                    <a:pt x="71" y="163"/>
                    <a:pt x="71" y="163"/>
                    <a:pt x="71" y="163"/>
                  </a:cubicBezTo>
                  <a:cubicBezTo>
                    <a:pt x="71" y="167"/>
                    <a:pt x="74" y="170"/>
                    <a:pt x="79" y="170"/>
                  </a:cubicBezTo>
                  <a:cubicBezTo>
                    <a:pt x="92" y="170"/>
                    <a:pt x="92" y="170"/>
                    <a:pt x="92" y="170"/>
                  </a:cubicBezTo>
                  <a:cubicBezTo>
                    <a:pt x="96" y="170"/>
                    <a:pt x="99" y="167"/>
                    <a:pt x="99" y="163"/>
                  </a:cubicBezTo>
                  <a:cubicBezTo>
                    <a:pt x="99" y="151"/>
                    <a:pt x="99" y="151"/>
                    <a:pt x="99" y="151"/>
                  </a:cubicBezTo>
                  <a:cubicBezTo>
                    <a:pt x="99" y="150"/>
                    <a:pt x="100" y="149"/>
                    <a:pt x="102" y="148"/>
                  </a:cubicBezTo>
                  <a:cubicBezTo>
                    <a:pt x="118" y="142"/>
                    <a:pt x="118" y="142"/>
                    <a:pt x="118" y="142"/>
                  </a:cubicBezTo>
                  <a:cubicBezTo>
                    <a:pt x="119" y="141"/>
                    <a:pt x="121" y="141"/>
                    <a:pt x="122" y="142"/>
                  </a:cubicBezTo>
                  <a:cubicBezTo>
                    <a:pt x="130" y="150"/>
                    <a:pt x="130" y="150"/>
                    <a:pt x="130" y="150"/>
                  </a:cubicBezTo>
                  <a:cubicBezTo>
                    <a:pt x="133" y="153"/>
                    <a:pt x="138" y="153"/>
                    <a:pt x="141" y="150"/>
                  </a:cubicBezTo>
                  <a:cubicBezTo>
                    <a:pt x="150" y="141"/>
                    <a:pt x="150" y="141"/>
                    <a:pt x="150" y="141"/>
                  </a:cubicBezTo>
                  <a:cubicBezTo>
                    <a:pt x="151" y="139"/>
                    <a:pt x="152" y="138"/>
                    <a:pt x="152" y="135"/>
                  </a:cubicBezTo>
                  <a:cubicBezTo>
                    <a:pt x="152" y="133"/>
                    <a:pt x="151" y="131"/>
                    <a:pt x="150" y="130"/>
                  </a:cubicBezTo>
                  <a:cubicBezTo>
                    <a:pt x="142" y="122"/>
                    <a:pt x="142" y="122"/>
                    <a:pt x="142" y="122"/>
                  </a:cubicBezTo>
                  <a:cubicBezTo>
                    <a:pt x="141" y="121"/>
                    <a:pt x="141" y="119"/>
                    <a:pt x="141" y="118"/>
                  </a:cubicBezTo>
                  <a:cubicBezTo>
                    <a:pt x="148" y="102"/>
                    <a:pt x="148" y="102"/>
                    <a:pt x="148" y="102"/>
                  </a:cubicBezTo>
                  <a:cubicBezTo>
                    <a:pt x="148" y="101"/>
                    <a:pt x="150" y="100"/>
                    <a:pt x="151" y="100"/>
                  </a:cubicBezTo>
                  <a:cubicBezTo>
                    <a:pt x="162" y="100"/>
                    <a:pt x="162" y="100"/>
                    <a:pt x="162" y="100"/>
                  </a:cubicBezTo>
                  <a:cubicBezTo>
                    <a:pt x="167" y="100"/>
                    <a:pt x="170" y="96"/>
                    <a:pt x="170" y="92"/>
                  </a:cubicBezTo>
                  <a:cubicBezTo>
                    <a:pt x="170" y="79"/>
                    <a:pt x="170" y="79"/>
                    <a:pt x="170" y="79"/>
                  </a:cubicBezTo>
                  <a:cubicBezTo>
                    <a:pt x="170" y="75"/>
                    <a:pt x="167" y="71"/>
                    <a:pt x="162" y="71"/>
                  </a:cubicBezTo>
                  <a:close/>
                  <a:moveTo>
                    <a:pt x="164" y="92"/>
                  </a:moveTo>
                  <a:cubicBezTo>
                    <a:pt x="164" y="93"/>
                    <a:pt x="163" y="94"/>
                    <a:pt x="162" y="94"/>
                  </a:cubicBezTo>
                  <a:cubicBezTo>
                    <a:pt x="151" y="94"/>
                    <a:pt x="151" y="94"/>
                    <a:pt x="151" y="94"/>
                  </a:cubicBezTo>
                  <a:cubicBezTo>
                    <a:pt x="147" y="94"/>
                    <a:pt x="143" y="96"/>
                    <a:pt x="142" y="100"/>
                  </a:cubicBezTo>
                  <a:cubicBezTo>
                    <a:pt x="136" y="115"/>
                    <a:pt x="136" y="115"/>
                    <a:pt x="136" y="115"/>
                  </a:cubicBezTo>
                  <a:cubicBezTo>
                    <a:pt x="134" y="119"/>
                    <a:pt x="135" y="124"/>
                    <a:pt x="138" y="126"/>
                  </a:cubicBezTo>
                  <a:cubicBezTo>
                    <a:pt x="146" y="134"/>
                    <a:pt x="146" y="134"/>
                    <a:pt x="146" y="134"/>
                  </a:cubicBezTo>
                  <a:cubicBezTo>
                    <a:pt x="146" y="135"/>
                    <a:pt x="146" y="135"/>
                    <a:pt x="146" y="135"/>
                  </a:cubicBezTo>
                  <a:cubicBezTo>
                    <a:pt x="146" y="136"/>
                    <a:pt x="146" y="136"/>
                    <a:pt x="145" y="137"/>
                  </a:cubicBezTo>
                  <a:cubicBezTo>
                    <a:pt x="136" y="146"/>
                    <a:pt x="136" y="146"/>
                    <a:pt x="136" y="146"/>
                  </a:cubicBezTo>
                  <a:cubicBezTo>
                    <a:pt x="136" y="147"/>
                    <a:pt x="135" y="147"/>
                    <a:pt x="134" y="146"/>
                  </a:cubicBezTo>
                  <a:cubicBezTo>
                    <a:pt x="126" y="138"/>
                    <a:pt x="126" y="138"/>
                    <a:pt x="126" y="138"/>
                  </a:cubicBezTo>
                  <a:cubicBezTo>
                    <a:pt x="124" y="136"/>
                    <a:pt x="122" y="135"/>
                    <a:pt x="119" y="135"/>
                  </a:cubicBezTo>
                  <a:cubicBezTo>
                    <a:pt x="118" y="135"/>
                    <a:pt x="116" y="136"/>
                    <a:pt x="115" y="136"/>
                  </a:cubicBezTo>
                  <a:cubicBezTo>
                    <a:pt x="100" y="142"/>
                    <a:pt x="100" y="142"/>
                    <a:pt x="100" y="142"/>
                  </a:cubicBezTo>
                  <a:cubicBezTo>
                    <a:pt x="96" y="144"/>
                    <a:pt x="93" y="148"/>
                    <a:pt x="93" y="151"/>
                  </a:cubicBezTo>
                  <a:cubicBezTo>
                    <a:pt x="93" y="163"/>
                    <a:pt x="93" y="163"/>
                    <a:pt x="93" y="163"/>
                  </a:cubicBezTo>
                  <a:cubicBezTo>
                    <a:pt x="93" y="164"/>
                    <a:pt x="93" y="164"/>
                    <a:pt x="92" y="164"/>
                  </a:cubicBezTo>
                  <a:cubicBezTo>
                    <a:pt x="79" y="164"/>
                    <a:pt x="79" y="164"/>
                    <a:pt x="79" y="164"/>
                  </a:cubicBezTo>
                  <a:cubicBezTo>
                    <a:pt x="78" y="164"/>
                    <a:pt x="77" y="164"/>
                    <a:pt x="77" y="163"/>
                  </a:cubicBezTo>
                  <a:cubicBezTo>
                    <a:pt x="77" y="151"/>
                    <a:pt x="77" y="151"/>
                    <a:pt x="77" y="151"/>
                  </a:cubicBezTo>
                  <a:cubicBezTo>
                    <a:pt x="77" y="148"/>
                    <a:pt x="74" y="144"/>
                    <a:pt x="71" y="143"/>
                  </a:cubicBezTo>
                  <a:cubicBezTo>
                    <a:pt x="55" y="136"/>
                    <a:pt x="55" y="136"/>
                    <a:pt x="55" y="136"/>
                  </a:cubicBezTo>
                  <a:cubicBezTo>
                    <a:pt x="54" y="136"/>
                    <a:pt x="52" y="135"/>
                    <a:pt x="51" y="135"/>
                  </a:cubicBezTo>
                  <a:cubicBezTo>
                    <a:pt x="48" y="135"/>
                    <a:pt x="46" y="136"/>
                    <a:pt x="44" y="138"/>
                  </a:cubicBezTo>
                  <a:cubicBezTo>
                    <a:pt x="36" y="146"/>
                    <a:pt x="36" y="146"/>
                    <a:pt x="36" y="146"/>
                  </a:cubicBezTo>
                  <a:cubicBezTo>
                    <a:pt x="36" y="146"/>
                    <a:pt x="34" y="146"/>
                    <a:pt x="34" y="146"/>
                  </a:cubicBezTo>
                  <a:cubicBezTo>
                    <a:pt x="25" y="137"/>
                    <a:pt x="25" y="137"/>
                    <a:pt x="25" y="137"/>
                  </a:cubicBezTo>
                  <a:cubicBezTo>
                    <a:pt x="24" y="136"/>
                    <a:pt x="24" y="136"/>
                    <a:pt x="24" y="135"/>
                  </a:cubicBezTo>
                  <a:cubicBezTo>
                    <a:pt x="24" y="135"/>
                    <a:pt x="24" y="135"/>
                    <a:pt x="25" y="134"/>
                  </a:cubicBezTo>
                  <a:cubicBezTo>
                    <a:pt x="33" y="126"/>
                    <a:pt x="33" y="126"/>
                    <a:pt x="33" y="126"/>
                  </a:cubicBezTo>
                  <a:cubicBezTo>
                    <a:pt x="35" y="124"/>
                    <a:pt x="36" y="119"/>
                    <a:pt x="34" y="116"/>
                  </a:cubicBezTo>
                  <a:cubicBezTo>
                    <a:pt x="28" y="100"/>
                    <a:pt x="28" y="100"/>
                    <a:pt x="28" y="100"/>
                  </a:cubicBezTo>
                  <a:cubicBezTo>
                    <a:pt x="27" y="96"/>
                    <a:pt x="23" y="94"/>
                    <a:pt x="19" y="94"/>
                  </a:cubicBezTo>
                  <a:cubicBezTo>
                    <a:pt x="8" y="94"/>
                    <a:pt x="8" y="94"/>
                    <a:pt x="8" y="94"/>
                  </a:cubicBezTo>
                  <a:cubicBezTo>
                    <a:pt x="7" y="94"/>
                    <a:pt x="6" y="93"/>
                    <a:pt x="6" y="92"/>
                  </a:cubicBezTo>
                  <a:cubicBezTo>
                    <a:pt x="6" y="79"/>
                    <a:pt x="6" y="79"/>
                    <a:pt x="6" y="79"/>
                  </a:cubicBezTo>
                  <a:cubicBezTo>
                    <a:pt x="6" y="78"/>
                    <a:pt x="7" y="77"/>
                    <a:pt x="8" y="77"/>
                  </a:cubicBezTo>
                  <a:cubicBezTo>
                    <a:pt x="19" y="77"/>
                    <a:pt x="19" y="77"/>
                    <a:pt x="19" y="77"/>
                  </a:cubicBezTo>
                  <a:cubicBezTo>
                    <a:pt x="23" y="77"/>
                    <a:pt x="27" y="74"/>
                    <a:pt x="28" y="71"/>
                  </a:cubicBezTo>
                  <a:cubicBezTo>
                    <a:pt x="34" y="56"/>
                    <a:pt x="34" y="56"/>
                    <a:pt x="34" y="56"/>
                  </a:cubicBezTo>
                  <a:cubicBezTo>
                    <a:pt x="36" y="52"/>
                    <a:pt x="35" y="47"/>
                    <a:pt x="33" y="44"/>
                  </a:cubicBezTo>
                  <a:cubicBezTo>
                    <a:pt x="25" y="37"/>
                    <a:pt x="25" y="37"/>
                    <a:pt x="25" y="37"/>
                  </a:cubicBezTo>
                  <a:cubicBezTo>
                    <a:pt x="24" y="36"/>
                    <a:pt x="24" y="36"/>
                    <a:pt x="24" y="35"/>
                  </a:cubicBezTo>
                  <a:cubicBezTo>
                    <a:pt x="24" y="35"/>
                    <a:pt x="24" y="34"/>
                    <a:pt x="25" y="34"/>
                  </a:cubicBezTo>
                  <a:cubicBezTo>
                    <a:pt x="34" y="25"/>
                    <a:pt x="34" y="25"/>
                    <a:pt x="34" y="25"/>
                  </a:cubicBezTo>
                  <a:cubicBezTo>
                    <a:pt x="35" y="24"/>
                    <a:pt x="36" y="24"/>
                    <a:pt x="36" y="25"/>
                  </a:cubicBezTo>
                  <a:cubicBezTo>
                    <a:pt x="44" y="33"/>
                    <a:pt x="44" y="33"/>
                    <a:pt x="44" y="33"/>
                  </a:cubicBezTo>
                  <a:cubicBezTo>
                    <a:pt x="46" y="35"/>
                    <a:pt x="48" y="36"/>
                    <a:pt x="51" y="36"/>
                  </a:cubicBezTo>
                  <a:cubicBezTo>
                    <a:pt x="52" y="36"/>
                    <a:pt x="54" y="35"/>
                    <a:pt x="55" y="35"/>
                  </a:cubicBezTo>
                  <a:cubicBezTo>
                    <a:pt x="70" y="28"/>
                    <a:pt x="70" y="28"/>
                    <a:pt x="70" y="28"/>
                  </a:cubicBezTo>
                  <a:cubicBezTo>
                    <a:pt x="74" y="27"/>
                    <a:pt x="77" y="23"/>
                    <a:pt x="77" y="19"/>
                  </a:cubicBezTo>
                  <a:cubicBezTo>
                    <a:pt x="77" y="8"/>
                    <a:pt x="77" y="8"/>
                    <a:pt x="77" y="8"/>
                  </a:cubicBezTo>
                  <a:cubicBezTo>
                    <a:pt x="77" y="7"/>
                    <a:pt x="78" y="6"/>
                    <a:pt x="79" y="6"/>
                  </a:cubicBezTo>
                  <a:cubicBezTo>
                    <a:pt x="92" y="6"/>
                    <a:pt x="92" y="6"/>
                    <a:pt x="92" y="6"/>
                  </a:cubicBezTo>
                  <a:cubicBezTo>
                    <a:pt x="93" y="6"/>
                    <a:pt x="93" y="7"/>
                    <a:pt x="93" y="8"/>
                  </a:cubicBezTo>
                  <a:cubicBezTo>
                    <a:pt x="93" y="19"/>
                    <a:pt x="93" y="19"/>
                    <a:pt x="93" y="19"/>
                  </a:cubicBezTo>
                  <a:cubicBezTo>
                    <a:pt x="93" y="23"/>
                    <a:pt x="96" y="27"/>
                    <a:pt x="100" y="28"/>
                  </a:cubicBezTo>
                  <a:cubicBezTo>
                    <a:pt x="115" y="35"/>
                    <a:pt x="115" y="35"/>
                    <a:pt x="115" y="35"/>
                  </a:cubicBezTo>
                  <a:cubicBezTo>
                    <a:pt x="118" y="36"/>
                    <a:pt x="123" y="36"/>
                    <a:pt x="126" y="33"/>
                  </a:cubicBezTo>
                  <a:cubicBezTo>
                    <a:pt x="134" y="25"/>
                    <a:pt x="134" y="25"/>
                    <a:pt x="134" y="25"/>
                  </a:cubicBezTo>
                  <a:cubicBezTo>
                    <a:pt x="135" y="24"/>
                    <a:pt x="136" y="24"/>
                    <a:pt x="136" y="25"/>
                  </a:cubicBezTo>
                  <a:cubicBezTo>
                    <a:pt x="146" y="34"/>
                    <a:pt x="146" y="34"/>
                    <a:pt x="146" y="34"/>
                  </a:cubicBezTo>
                  <a:cubicBezTo>
                    <a:pt x="146" y="34"/>
                    <a:pt x="146" y="35"/>
                    <a:pt x="146" y="35"/>
                  </a:cubicBezTo>
                  <a:cubicBezTo>
                    <a:pt x="146" y="36"/>
                    <a:pt x="146" y="36"/>
                    <a:pt x="145" y="37"/>
                  </a:cubicBezTo>
                  <a:cubicBezTo>
                    <a:pt x="138" y="44"/>
                    <a:pt x="138" y="44"/>
                    <a:pt x="138" y="44"/>
                  </a:cubicBezTo>
                  <a:cubicBezTo>
                    <a:pt x="135" y="47"/>
                    <a:pt x="134" y="52"/>
                    <a:pt x="136" y="55"/>
                  </a:cubicBezTo>
                  <a:cubicBezTo>
                    <a:pt x="142" y="71"/>
                    <a:pt x="142" y="71"/>
                    <a:pt x="142" y="71"/>
                  </a:cubicBezTo>
                  <a:cubicBezTo>
                    <a:pt x="143" y="74"/>
                    <a:pt x="147" y="77"/>
                    <a:pt x="151" y="77"/>
                  </a:cubicBezTo>
                  <a:cubicBezTo>
                    <a:pt x="162" y="77"/>
                    <a:pt x="162" y="77"/>
                    <a:pt x="162" y="77"/>
                  </a:cubicBezTo>
                  <a:cubicBezTo>
                    <a:pt x="163" y="77"/>
                    <a:pt x="164" y="78"/>
                    <a:pt x="164" y="79"/>
                  </a:cubicBezTo>
                  <a:lnTo>
                    <a:pt x="164" y="92"/>
                  </a:lnTo>
                  <a:close/>
                  <a:moveTo>
                    <a:pt x="85" y="62"/>
                  </a:moveTo>
                  <a:cubicBezTo>
                    <a:pt x="72" y="62"/>
                    <a:pt x="62" y="72"/>
                    <a:pt x="62" y="85"/>
                  </a:cubicBezTo>
                  <a:cubicBezTo>
                    <a:pt x="62" y="98"/>
                    <a:pt x="72" y="109"/>
                    <a:pt x="85" y="109"/>
                  </a:cubicBezTo>
                  <a:cubicBezTo>
                    <a:pt x="98" y="109"/>
                    <a:pt x="109" y="98"/>
                    <a:pt x="109" y="85"/>
                  </a:cubicBezTo>
                  <a:cubicBezTo>
                    <a:pt x="109" y="72"/>
                    <a:pt x="98" y="62"/>
                    <a:pt x="85" y="62"/>
                  </a:cubicBezTo>
                  <a:close/>
                  <a:moveTo>
                    <a:pt x="85" y="103"/>
                  </a:moveTo>
                  <a:cubicBezTo>
                    <a:pt x="76" y="103"/>
                    <a:pt x="68" y="95"/>
                    <a:pt x="68" y="85"/>
                  </a:cubicBezTo>
                  <a:cubicBezTo>
                    <a:pt x="68" y="76"/>
                    <a:pt x="76" y="68"/>
                    <a:pt x="85" y="68"/>
                  </a:cubicBezTo>
                  <a:cubicBezTo>
                    <a:pt x="95" y="68"/>
                    <a:pt x="103" y="76"/>
                    <a:pt x="103" y="85"/>
                  </a:cubicBezTo>
                  <a:cubicBezTo>
                    <a:pt x="103" y="95"/>
                    <a:pt x="95" y="103"/>
                    <a:pt x="85" y="103"/>
                  </a:cubicBezTo>
                  <a:close/>
                </a:path>
              </a:pathLst>
            </a:custGeom>
            <a:solidFill>
              <a:srgbClr val="06518A"/>
            </a:solidFill>
            <a:ln>
              <a:solidFill>
                <a:srgbClr val="06518A"/>
              </a:solidFill>
            </a:ln>
          </p:spPr>
          <p:txBody>
            <a:bodyPr vert="horz" wrap="square" lIns="91440" tIns="45720" rIns="91440" bIns="45720" numCol="1" anchor="t" anchorCtr="0" compatLnSpc="1"/>
            <a:lstStyle/>
            <a:p>
              <a:endParaRPr lang="zh-CN" altLang="en-US">
                <a:cs typeface="+mn-ea"/>
                <a:sym typeface="+mn-lt"/>
              </a:endParaRPr>
            </a:p>
          </p:txBody>
        </p:sp>
      </p:grpSp>
      <p:pic>
        <p:nvPicPr>
          <p:cNvPr id="3" name="内容占位符 2" descr="屏幕截图 2022-12-11 151947"/>
          <p:cNvPicPr>
            <a:picLocks noChangeAspect="1"/>
          </p:cNvPicPr>
          <p:nvPr>
            <p:ph idx="1"/>
            <p:custDataLst>
              <p:tags r:id="rId3"/>
            </p:custDataLst>
          </p:nvPr>
        </p:nvPicPr>
        <p:blipFill>
          <a:blip r:embed="rId4"/>
          <a:stretch>
            <a:fillRect/>
          </a:stretch>
        </p:blipFill>
        <p:spPr>
          <a:xfrm>
            <a:off x="5494655" y="2116455"/>
            <a:ext cx="5604510" cy="41243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heel(2)">
                                      <p:cBhvr>
                                        <p:cTn id="7" dur="1000"/>
                                        <p:tgtEl>
                                          <p:spTgt spid="19"/>
                                        </p:tgtEl>
                                      </p:cBhvr>
                                    </p:animEffect>
                                  </p:childTnLst>
                                </p:cTn>
                              </p:par>
                            </p:childTnLst>
                          </p:cTn>
                        </p:par>
                        <p:par>
                          <p:cTn id="8" fill="hold">
                            <p:stCondLst>
                              <p:cond delay="10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ppt_w</p:attrName>
                                        </p:attrNameLst>
                                      </p:cBhvr>
                                      <p:tavLst>
                                        <p:tav tm="0">
                                          <p:val>
                                            <p:fltVal val="0"/>
                                          </p:val>
                                        </p:tav>
                                        <p:tav tm="100000">
                                          <p:val>
                                            <p:strVal val="#ppt_w"/>
                                          </p:val>
                                        </p:tav>
                                      </p:tavLst>
                                    </p:anim>
                                    <p:anim calcmode="lin" valueType="num">
                                      <p:cBhvr>
                                        <p:cTn id="16" dur="500" fill="hold"/>
                                        <p:tgtEl>
                                          <p:spTgt spid="20"/>
                                        </p:tgtEl>
                                        <p:attrNameLst>
                                          <p:attrName>ppt_h</p:attrName>
                                        </p:attrNameLst>
                                      </p:cBhvr>
                                      <p:tavLst>
                                        <p:tav tm="0">
                                          <p:val>
                                            <p:strVal val="#ppt_h"/>
                                          </p:val>
                                        </p:tav>
                                        <p:tav tm="100000">
                                          <p:val>
                                            <p:strVal val="#ppt_h"/>
                                          </p:val>
                                        </p:tav>
                                      </p:tavLst>
                                    </p:anim>
                                  </p:childTnLst>
                                </p:cTn>
                              </p:par>
                            </p:childTnLst>
                          </p:cTn>
                        </p:par>
                        <p:par>
                          <p:cTn id="17" fill="hold">
                            <p:stCondLst>
                              <p:cond delay="1950"/>
                            </p:stCondLst>
                            <p:childTnLst>
                              <p:par>
                                <p:cTn id="18" presetID="49" presetClass="entr" presetSubtype="0" decel="100000" fill="hold" nodeType="afterEffect">
                                  <p:stCondLst>
                                    <p:cond delay="0"/>
                                  </p:stCondLst>
                                  <p:childTnLst>
                                    <p:set>
                                      <p:cBhvr>
                                        <p:cTn id="19" dur="1" fill="hold">
                                          <p:stCondLst>
                                            <p:cond delay="0"/>
                                          </p:stCondLst>
                                        </p:cTn>
                                        <p:tgtEl>
                                          <p:spTgt spid="28"/>
                                        </p:tgtEl>
                                        <p:attrNameLst>
                                          <p:attrName>style.visibility</p:attrName>
                                        </p:attrNameLst>
                                      </p:cBhvr>
                                      <p:to>
                                        <p:strVal val="visible"/>
                                      </p:to>
                                    </p:set>
                                    <p:anim calcmode="lin" valueType="num">
                                      <p:cBhvr>
                                        <p:cTn id="20" dur="1000" fill="hold"/>
                                        <p:tgtEl>
                                          <p:spTgt spid="28"/>
                                        </p:tgtEl>
                                        <p:attrNameLst>
                                          <p:attrName>ppt_w</p:attrName>
                                        </p:attrNameLst>
                                      </p:cBhvr>
                                      <p:tavLst>
                                        <p:tav tm="0">
                                          <p:val>
                                            <p:fltVal val="0"/>
                                          </p:val>
                                        </p:tav>
                                        <p:tav tm="100000">
                                          <p:val>
                                            <p:strVal val="#ppt_w"/>
                                          </p:val>
                                        </p:tav>
                                      </p:tavLst>
                                    </p:anim>
                                    <p:anim calcmode="lin" valueType="num">
                                      <p:cBhvr>
                                        <p:cTn id="21" dur="1000" fill="hold"/>
                                        <p:tgtEl>
                                          <p:spTgt spid="28"/>
                                        </p:tgtEl>
                                        <p:attrNameLst>
                                          <p:attrName>ppt_h</p:attrName>
                                        </p:attrNameLst>
                                      </p:cBhvr>
                                      <p:tavLst>
                                        <p:tav tm="0">
                                          <p:val>
                                            <p:fltVal val="0"/>
                                          </p:val>
                                        </p:tav>
                                        <p:tav tm="100000">
                                          <p:val>
                                            <p:strVal val="#ppt_h"/>
                                          </p:val>
                                        </p:tav>
                                      </p:tavLst>
                                    </p:anim>
                                    <p:anim calcmode="lin" valueType="num">
                                      <p:cBhvr>
                                        <p:cTn id="22" dur="1000" fill="hold"/>
                                        <p:tgtEl>
                                          <p:spTgt spid="28"/>
                                        </p:tgtEl>
                                        <p:attrNameLst>
                                          <p:attrName>style.rotation</p:attrName>
                                        </p:attrNameLst>
                                      </p:cBhvr>
                                      <p:tavLst>
                                        <p:tav tm="0">
                                          <p:val>
                                            <p:fltVal val="360"/>
                                          </p:val>
                                        </p:tav>
                                        <p:tav tm="100000">
                                          <p:val>
                                            <p:fltVal val="0"/>
                                          </p:val>
                                        </p:tav>
                                      </p:tavLst>
                                    </p:anim>
                                    <p:animEffect transition="in" filter="fade">
                                      <p:cBhvr>
                                        <p:cTn id="23" dur="1000"/>
                                        <p:tgtEl>
                                          <p:spTgt spid="28"/>
                                        </p:tgtEl>
                                      </p:cBhvr>
                                    </p:animEffect>
                                  </p:childTnLst>
                                </p:cTn>
                              </p:par>
                            </p:childTnLst>
                          </p:cTn>
                        </p:par>
                        <p:par>
                          <p:cTn id="24" fill="hold">
                            <p:stCondLst>
                              <p:cond delay="295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childTnLst>
                                </p:cTn>
                              </p:par>
                              <p:par>
                                <p:cTn id="28" presetID="35" presetClass="path" presetSubtype="0" accel="10000" decel="90000" fill="hold" grpId="1" nodeType="withEffect">
                                  <p:stCondLst>
                                    <p:cond delay="0"/>
                                  </p:stCondLst>
                                  <p:childTnLst>
                                    <p:animMotion origin="layout" path="M -6.25E-7 4.44444E-6 L 0.05182 4.44444E-6 " pathEditMode="relative" rAng="0" ptsTypes="AA">
                                      <p:cBhvr>
                                        <p:cTn id="29" dur="1000" spd="-100000" fill="hold"/>
                                        <p:tgtEl>
                                          <p:spTgt spid="8"/>
                                        </p:tgtEl>
                                        <p:attrNameLst>
                                          <p:attrName>ppt_x</p:attrName>
                                          <p:attrName>ppt_y</p:attrName>
                                        </p:attrNameLst>
                                      </p:cBhvr>
                                      <p:rCtr x="2591" y="0"/>
                                    </p:animMotion>
                                  </p:childTnLst>
                                </p:cTn>
                              </p:par>
                            </p:childTnLst>
                          </p:cTn>
                        </p:par>
                        <p:par>
                          <p:cTn id="30" fill="hold">
                            <p:stCondLst>
                              <p:cond delay="3950"/>
                            </p:stCondLst>
                            <p:childTnLst>
                              <p:par>
                                <p:cTn id="31" presetID="2" presetClass="entr" presetSubtype="8" decel="100000" fill="hold" nodeType="afterEffect">
                                  <p:stCondLst>
                                    <p:cond delay="0"/>
                                  </p:stCondLst>
                                  <p:childTnLst>
                                    <p:set>
                                      <p:cBhvr>
                                        <p:cTn id="32" dur="1" fill="hold">
                                          <p:stCondLst>
                                            <p:cond delay="0"/>
                                          </p:stCondLst>
                                        </p:cTn>
                                        <p:tgtEl>
                                          <p:spTgt spid="25"/>
                                        </p:tgtEl>
                                        <p:attrNameLst>
                                          <p:attrName>style.visibility</p:attrName>
                                        </p:attrNameLst>
                                      </p:cBhvr>
                                      <p:to>
                                        <p:strVal val="visible"/>
                                      </p:to>
                                    </p:set>
                                    <p:anim calcmode="lin" valueType="num">
                                      <p:cBhvr additive="base">
                                        <p:cTn id="33" dur="1000" fill="hold"/>
                                        <p:tgtEl>
                                          <p:spTgt spid="25"/>
                                        </p:tgtEl>
                                        <p:attrNameLst>
                                          <p:attrName>ppt_x</p:attrName>
                                        </p:attrNameLst>
                                      </p:cBhvr>
                                      <p:tavLst>
                                        <p:tav tm="0">
                                          <p:val>
                                            <p:strVal val="0-#ppt_w/2"/>
                                          </p:val>
                                        </p:tav>
                                        <p:tav tm="100000">
                                          <p:val>
                                            <p:strVal val="#ppt_x"/>
                                          </p:val>
                                        </p:tav>
                                      </p:tavLst>
                                    </p:anim>
                                    <p:anim calcmode="lin" valueType="num">
                                      <p:cBhvr additive="base">
                                        <p:cTn id="34" dur="10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19" grpId="0" animBg="1"/>
      <p:bldP spid="7" grpId="0"/>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直接连接符 9"/>
          <p:cNvCxnSpPr/>
          <p:nvPr/>
        </p:nvCxnSpPr>
        <p:spPr>
          <a:xfrm>
            <a:off x="4544060" y="1685898"/>
            <a:ext cx="0" cy="4524375"/>
          </a:xfrm>
          <a:prstGeom prst="line">
            <a:avLst/>
          </a:prstGeom>
          <a:ln w="12700">
            <a:solidFill>
              <a:srgbClr val="3C4D63"/>
            </a:solidFill>
            <a:prstDash val="dash"/>
          </a:ln>
        </p:spPr>
        <p:style>
          <a:lnRef idx="1">
            <a:schemeClr val="accent1"/>
          </a:lnRef>
          <a:fillRef idx="0">
            <a:schemeClr val="accent1"/>
          </a:fillRef>
          <a:effectRef idx="0">
            <a:schemeClr val="accent1"/>
          </a:effectRef>
          <a:fontRef idx="minor">
            <a:schemeClr val="tx1"/>
          </a:fontRef>
        </p:style>
      </p:cxnSp>
      <p:sp>
        <p:nvSpPr>
          <p:cNvPr id="55" name="矩形 54"/>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5" name="矩形 24"/>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5" name="矩形 4"/>
          <p:cNvSpPr/>
          <p:nvPr/>
        </p:nvSpPr>
        <p:spPr>
          <a:xfrm>
            <a:off x="1315595" y="249572"/>
            <a:ext cx="1605280" cy="953135"/>
          </a:xfrm>
          <a:prstGeom prst="rect">
            <a:avLst/>
          </a:prstGeom>
        </p:spPr>
        <p:txBody>
          <a:bodyPr wrap="none">
            <a:spAutoFit/>
          </a:bodyPr>
          <a:lstStyle/>
          <a:p>
            <a:r>
              <a:rPr lang="zh-CN" altLang="en-US" sz="2800" dirty="0">
                <a:solidFill>
                  <a:srgbClr val="06518A"/>
                </a:solidFill>
                <a:cs typeface="+mn-ea"/>
                <a:sym typeface="+mn-lt"/>
              </a:rPr>
              <a:t>材料清单</a:t>
            </a:r>
            <a:endParaRPr lang="zh-CN" altLang="en-US" sz="2800" dirty="0">
              <a:solidFill>
                <a:srgbClr val="06518A"/>
              </a:solidFill>
              <a:cs typeface="+mn-ea"/>
              <a:sym typeface="+mn-lt"/>
            </a:endParaRPr>
          </a:p>
          <a:p>
            <a:endParaRPr lang="zh-CN" altLang="en-US" sz="2800" dirty="0">
              <a:solidFill>
                <a:srgbClr val="06518A"/>
              </a:solidFill>
              <a:cs typeface="+mn-ea"/>
              <a:sym typeface="+mn-lt"/>
            </a:endParaRPr>
          </a:p>
        </p:txBody>
      </p:sp>
      <p:pic>
        <p:nvPicPr>
          <p:cNvPr id="43" name="图片 4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graphicFrame>
        <p:nvGraphicFramePr>
          <p:cNvPr id="4" name="内容占位符 3"/>
          <p:cNvGraphicFramePr/>
          <p:nvPr>
            <p:ph idx="1"/>
            <p:custDataLst>
              <p:tags r:id="rId2"/>
            </p:custDataLst>
          </p:nvPr>
        </p:nvGraphicFramePr>
        <p:xfrm>
          <a:off x="1369695" y="1685925"/>
          <a:ext cx="2839720" cy="4510405"/>
        </p:xfrm>
        <a:graphic>
          <a:graphicData uri="http://schemas.openxmlformats.org/drawingml/2006/table">
            <a:tbl>
              <a:tblPr firstRow="1" bandRow="1">
                <a:tableStyleId>{5C22544A-7EE6-4342-B048-85BDC9FD1C3A}</a:tableStyleId>
              </a:tblPr>
              <a:tblGrid>
                <a:gridCol w="1419860"/>
                <a:gridCol w="1419860"/>
              </a:tblGrid>
              <a:tr h="540385">
                <a:tc>
                  <a:txBody>
                    <a:bodyPr/>
                    <a:p>
                      <a:pPr>
                        <a:buNone/>
                      </a:pPr>
                      <a:r>
                        <a:rPr lang="zh-CN" altLang="en-US"/>
                        <a:t>材料名称</a:t>
                      </a:r>
                      <a:endParaRPr lang="zh-CN" altLang="en-US"/>
                    </a:p>
                  </a:txBody>
                  <a:tcPr/>
                </a:tc>
                <a:tc>
                  <a:txBody>
                    <a:bodyPr/>
                    <a:p>
                      <a:pPr>
                        <a:buNone/>
                      </a:pPr>
                      <a:r>
                        <a:rPr lang="zh-CN" altLang="en-US"/>
                        <a:t>数量</a:t>
                      </a:r>
                      <a:endParaRPr lang="zh-CN" altLang="en-US"/>
                    </a:p>
                  </a:txBody>
                  <a:tcPr/>
                </a:tc>
              </a:tr>
              <a:tr h="640080">
                <a:tc>
                  <a:txBody>
                    <a:bodyPr/>
                    <a:p>
                      <a:pPr>
                        <a:buNone/>
                      </a:pPr>
                      <a:r>
                        <a:rPr lang="en-US" altLang="zh-CN"/>
                        <a:t>Arduino uno</a:t>
                      </a:r>
                      <a:endParaRPr lang="zh-CN" altLang="en-US"/>
                    </a:p>
                  </a:txBody>
                  <a:tcPr/>
                </a:tc>
                <a:tc>
                  <a:txBody>
                    <a:bodyPr/>
                    <a:p>
                      <a:pPr>
                        <a:buNone/>
                      </a:pPr>
                      <a:r>
                        <a:rPr lang="en-US" altLang="zh-CN"/>
                        <a:t>1</a:t>
                      </a:r>
                      <a:endParaRPr lang="en-US" altLang="zh-CN"/>
                    </a:p>
                  </a:txBody>
                  <a:tcPr/>
                </a:tc>
              </a:tr>
              <a:tr h="554990">
                <a:tc>
                  <a:txBody>
                    <a:bodyPr/>
                    <a:p>
                      <a:pPr>
                        <a:buNone/>
                      </a:pPr>
                      <a:r>
                        <a:rPr lang="en-US" altLang="zh-CN"/>
                        <a:t>Arduino </a:t>
                      </a:r>
                      <a:r>
                        <a:rPr lang="zh-CN" altLang="en-US"/>
                        <a:t>扩展板</a:t>
                      </a:r>
                      <a:endParaRPr lang="zh-CN" altLang="en-US"/>
                    </a:p>
                  </a:txBody>
                  <a:tcPr/>
                </a:tc>
                <a:tc>
                  <a:txBody>
                    <a:bodyPr/>
                    <a:p>
                      <a:pPr>
                        <a:buNone/>
                      </a:pPr>
                      <a:r>
                        <a:rPr lang="en-US" altLang="zh-CN"/>
                        <a:t>1</a:t>
                      </a:r>
                      <a:endParaRPr lang="en-US" altLang="zh-CN"/>
                    </a:p>
                  </a:txBody>
                  <a:tcPr/>
                </a:tc>
              </a:tr>
              <a:tr h="554990">
                <a:tc>
                  <a:txBody>
                    <a:bodyPr/>
                    <a:p>
                      <a:pPr>
                        <a:buNone/>
                      </a:pPr>
                      <a:r>
                        <a:rPr lang="zh-CN" altLang="en-US"/>
                        <a:t>数据线</a:t>
                      </a:r>
                      <a:endParaRPr lang="zh-CN" altLang="en-US"/>
                    </a:p>
                  </a:txBody>
                  <a:tcPr/>
                </a:tc>
                <a:tc>
                  <a:txBody>
                    <a:bodyPr/>
                    <a:p>
                      <a:pPr>
                        <a:buNone/>
                      </a:pPr>
                      <a:r>
                        <a:rPr lang="en-US" altLang="zh-CN"/>
                        <a:t>1</a:t>
                      </a:r>
                      <a:endParaRPr lang="en-US" altLang="zh-CN"/>
                    </a:p>
                  </a:txBody>
                  <a:tcPr/>
                </a:tc>
              </a:tr>
              <a:tr h="554990">
                <a:tc>
                  <a:txBody>
                    <a:bodyPr/>
                    <a:p>
                      <a:pPr>
                        <a:buNone/>
                      </a:pPr>
                      <a:r>
                        <a:rPr lang="zh-CN" altLang="en-US"/>
                        <a:t>木质结构</a:t>
                      </a:r>
                      <a:endParaRPr lang="zh-CN" altLang="en-US"/>
                    </a:p>
                  </a:txBody>
                  <a:tcPr/>
                </a:tc>
                <a:tc>
                  <a:txBody>
                    <a:bodyPr/>
                    <a:p>
                      <a:pPr>
                        <a:buNone/>
                      </a:pPr>
                      <a:r>
                        <a:rPr lang="en-US" altLang="zh-CN"/>
                        <a:t>1</a:t>
                      </a:r>
                      <a:r>
                        <a:rPr lang="zh-CN" altLang="en-US"/>
                        <a:t>套</a:t>
                      </a:r>
                      <a:endParaRPr lang="zh-CN" altLang="en-US"/>
                    </a:p>
                  </a:txBody>
                  <a:tcPr/>
                </a:tc>
              </a:tr>
              <a:tr h="554990">
                <a:tc>
                  <a:txBody>
                    <a:bodyPr/>
                    <a:p>
                      <a:pPr>
                        <a:buNone/>
                      </a:pPr>
                      <a:r>
                        <a:rPr lang="zh-CN" altLang="en-US"/>
                        <a:t>木质转盘</a:t>
                      </a:r>
                      <a:endParaRPr lang="zh-CN" altLang="en-US"/>
                    </a:p>
                  </a:txBody>
                  <a:tcPr/>
                </a:tc>
                <a:tc>
                  <a:txBody>
                    <a:bodyPr/>
                    <a:p>
                      <a:pPr>
                        <a:buNone/>
                      </a:pPr>
                      <a:r>
                        <a:rPr lang="en-US" altLang="zh-CN"/>
                        <a:t>2</a:t>
                      </a:r>
                      <a:r>
                        <a:rPr lang="zh-CN" altLang="en-US"/>
                        <a:t>套</a:t>
                      </a:r>
                      <a:endParaRPr lang="zh-CN" altLang="en-US"/>
                    </a:p>
                  </a:txBody>
                  <a:tcPr/>
                </a:tc>
              </a:tr>
              <a:tr h="554990">
                <a:tc>
                  <a:txBody>
                    <a:bodyPr/>
                    <a:p>
                      <a:pPr>
                        <a:buNone/>
                      </a:pPr>
                      <a:r>
                        <a:rPr lang="en-US" altLang="zh-CN"/>
                        <a:t>SG90</a:t>
                      </a:r>
                      <a:r>
                        <a:rPr lang="zh-CN" altLang="en-US"/>
                        <a:t>舵机</a:t>
                      </a:r>
                      <a:endParaRPr lang="zh-CN" altLang="en-US"/>
                    </a:p>
                  </a:txBody>
                  <a:tcPr/>
                </a:tc>
                <a:tc>
                  <a:txBody>
                    <a:bodyPr/>
                    <a:p>
                      <a:pPr>
                        <a:buNone/>
                      </a:pPr>
                      <a:r>
                        <a:rPr lang="en-US" altLang="zh-CN"/>
                        <a:t>1</a:t>
                      </a:r>
                      <a:endParaRPr lang="en-US" altLang="zh-CN"/>
                    </a:p>
                  </a:txBody>
                  <a:tcPr/>
                </a:tc>
              </a:tr>
              <a:tr h="554990">
                <a:tc>
                  <a:txBody>
                    <a:bodyPr/>
                    <a:p>
                      <a:pPr>
                        <a:buNone/>
                      </a:pPr>
                      <a:r>
                        <a:rPr lang="zh-CN" altLang="en-US"/>
                        <a:t>步进电机</a:t>
                      </a:r>
                      <a:endParaRPr lang="zh-CN" altLang="en-US"/>
                    </a:p>
                  </a:txBody>
                  <a:tcPr/>
                </a:tc>
                <a:tc>
                  <a:txBody>
                    <a:bodyPr/>
                    <a:p>
                      <a:pPr>
                        <a:buNone/>
                      </a:pPr>
                      <a:r>
                        <a:rPr lang="en-US" altLang="zh-CN"/>
                        <a:t>2</a:t>
                      </a:r>
                      <a:endParaRPr lang="en-US" altLang="zh-CN"/>
                    </a:p>
                  </a:txBody>
                  <a:tcPr/>
                </a:tc>
              </a:tr>
            </a:tbl>
          </a:graphicData>
        </a:graphic>
      </p:graphicFrame>
      <p:cxnSp>
        <p:nvCxnSpPr>
          <p:cNvPr id="2" name="直接连接符 1"/>
          <p:cNvCxnSpPr/>
          <p:nvPr>
            <p:custDataLst>
              <p:tags r:id="rId3"/>
            </p:custDataLst>
          </p:nvPr>
        </p:nvCxnSpPr>
        <p:spPr>
          <a:xfrm>
            <a:off x="7874635" y="1685898"/>
            <a:ext cx="0" cy="4524375"/>
          </a:xfrm>
          <a:prstGeom prst="line">
            <a:avLst/>
          </a:prstGeom>
          <a:ln w="12700">
            <a:solidFill>
              <a:srgbClr val="3C4D63"/>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11" name="表格 10"/>
          <p:cNvGraphicFramePr/>
          <p:nvPr>
            <p:custDataLst>
              <p:tags r:id="rId4"/>
            </p:custDataLst>
          </p:nvPr>
        </p:nvGraphicFramePr>
        <p:xfrm>
          <a:off x="4782185" y="1685925"/>
          <a:ext cx="2854960" cy="4440555"/>
        </p:xfrm>
        <a:graphic>
          <a:graphicData uri="http://schemas.openxmlformats.org/drawingml/2006/table">
            <a:tbl>
              <a:tblPr firstRow="1" bandRow="1">
                <a:tableStyleId>{5C22544A-7EE6-4342-B048-85BDC9FD1C3A}</a:tableStyleId>
              </a:tblPr>
              <a:tblGrid>
                <a:gridCol w="1427480"/>
                <a:gridCol w="1427480"/>
              </a:tblGrid>
              <a:tr h="573405">
                <a:tc>
                  <a:txBody>
                    <a:bodyPr/>
                    <a:p>
                      <a:pPr>
                        <a:buNone/>
                      </a:pPr>
                      <a:r>
                        <a:rPr lang="zh-CN" altLang="en-US"/>
                        <a:t>材料名称</a:t>
                      </a:r>
                      <a:endParaRPr lang="zh-CN" altLang="en-US"/>
                    </a:p>
                  </a:txBody>
                  <a:tcPr/>
                </a:tc>
                <a:tc>
                  <a:txBody>
                    <a:bodyPr/>
                    <a:p>
                      <a:pPr>
                        <a:buNone/>
                      </a:pPr>
                      <a:r>
                        <a:rPr lang="zh-CN" altLang="en-US"/>
                        <a:t>数量</a:t>
                      </a:r>
                      <a:endParaRPr lang="zh-CN" altLang="en-US"/>
                    </a:p>
                  </a:txBody>
                  <a:tcPr/>
                </a:tc>
              </a:tr>
              <a:tr h="552450">
                <a:tc>
                  <a:txBody>
                    <a:bodyPr/>
                    <a:p>
                      <a:pPr>
                        <a:buNone/>
                      </a:pPr>
                      <a:r>
                        <a:rPr lang="zh-CN" altLang="en-US"/>
                        <a:t>步进电机驱动</a:t>
                      </a:r>
                      <a:endParaRPr lang="zh-CN" altLang="en-US"/>
                    </a:p>
                  </a:txBody>
                  <a:tcPr/>
                </a:tc>
                <a:tc>
                  <a:txBody>
                    <a:bodyPr/>
                    <a:p>
                      <a:pPr>
                        <a:buNone/>
                      </a:pPr>
                      <a:r>
                        <a:rPr lang="en-US" altLang="zh-CN"/>
                        <a:t>1</a:t>
                      </a:r>
                      <a:endParaRPr lang="en-US" altLang="zh-CN"/>
                    </a:p>
                  </a:txBody>
                  <a:tcPr/>
                </a:tc>
              </a:tr>
              <a:tr h="552450">
                <a:tc>
                  <a:txBody>
                    <a:bodyPr/>
                    <a:p>
                      <a:pPr>
                        <a:buNone/>
                      </a:pPr>
                      <a:r>
                        <a:rPr lang="zh-CN" altLang="en-US"/>
                        <a:t>进度灯条</a:t>
                      </a:r>
                      <a:endParaRPr lang="zh-CN" altLang="en-US"/>
                    </a:p>
                  </a:txBody>
                  <a:tcPr/>
                </a:tc>
                <a:tc>
                  <a:txBody>
                    <a:bodyPr/>
                    <a:p>
                      <a:pPr>
                        <a:buNone/>
                      </a:pPr>
                      <a:r>
                        <a:rPr lang="en-US" altLang="zh-CN"/>
                        <a:t>1</a:t>
                      </a:r>
                      <a:endParaRPr lang="en-US" altLang="zh-CN"/>
                    </a:p>
                  </a:txBody>
                  <a:tcPr/>
                </a:tc>
              </a:tr>
              <a:tr h="552450">
                <a:tc>
                  <a:txBody>
                    <a:bodyPr/>
                    <a:p>
                      <a:pPr>
                        <a:buNone/>
                      </a:pPr>
                      <a:r>
                        <a:rPr lang="zh-CN" altLang="en-US"/>
                        <a:t>专用丝线</a:t>
                      </a:r>
                      <a:endParaRPr lang="zh-CN" altLang="en-US"/>
                    </a:p>
                  </a:txBody>
                  <a:tcPr/>
                </a:tc>
                <a:tc>
                  <a:txBody>
                    <a:bodyPr/>
                    <a:p>
                      <a:pPr>
                        <a:buNone/>
                      </a:pPr>
                      <a:r>
                        <a:rPr lang="en-US" altLang="zh-CN"/>
                        <a:t>1</a:t>
                      </a:r>
                      <a:endParaRPr lang="en-US" altLang="zh-CN"/>
                    </a:p>
                  </a:txBody>
                  <a:tcPr/>
                </a:tc>
              </a:tr>
              <a:tr h="551815">
                <a:tc>
                  <a:txBody>
                    <a:bodyPr/>
                    <a:p>
                      <a:pPr>
                        <a:buNone/>
                      </a:pPr>
                      <a:r>
                        <a:rPr lang="zh-CN" altLang="en-US"/>
                        <a:t>绑笔皮筋</a:t>
                      </a:r>
                      <a:endParaRPr lang="zh-CN" altLang="en-US"/>
                    </a:p>
                  </a:txBody>
                  <a:tcPr/>
                </a:tc>
                <a:tc>
                  <a:txBody>
                    <a:bodyPr/>
                    <a:p>
                      <a:pPr>
                        <a:buNone/>
                      </a:pPr>
                      <a:r>
                        <a:rPr lang="en-US" altLang="zh-CN"/>
                        <a:t>4</a:t>
                      </a:r>
                      <a:endParaRPr lang="en-US" altLang="zh-CN"/>
                    </a:p>
                  </a:txBody>
                  <a:tcPr/>
                </a:tc>
              </a:tr>
              <a:tr h="553720">
                <a:tc>
                  <a:txBody>
                    <a:bodyPr/>
                    <a:p>
                      <a:pPr>
                        <a:buNone/>
                      </a:pPr>
                      <a:r>
                        <a:rPr lang="en-US" altLang="zh-CN"/>
                        <a:t>SD</a:t>
                      </a:r>
                      <a:r>
                        <a:rPr lang="zh-CN" altLang="en-US"/>
                        <a:t>卡三件套</a:t>
                      </a:r>
                      <a:endParaRPr lang="zh-CN" altLang="en-US"/>
                    </a:p>
                  </a:txBody>
                  <a:tcPr/>
                </a:tc>
                <a:tc>
                  <a:txBody>
                    <a:bodyPr/>
                    <a:p>
                      <a:pPr>
                        <a:buNone/>
                      </a:pPr>
                      <a:r>
                        <a:rPr lang="en-US" altLang="zh-CN"/>
                        <a:t>1</a:t>
                      </a:r>
                      <a:endParaRPr lang="en-US" altLang="zh-CN"/>
                    </a:p>
                  </a:txBody>
                  <a:tcPr/>
                </a:tc>
              </a:tr>
              <a:tr h="551815">
                <a:tc>
                  <a:txBody>
                    <a:bodyPr/>
                    <a:p>
                      <a:pPr>
                        <a:buNone/>
                      </a:pPr>
                      <a:r>
                        <a:rPr lang="zh-CN" altLang="en-US"/>
                        <a:t>铜柱</a:t>
                      </a:r>
                      <a:r>
                        <a:rPr lang="en-US" altLang="zh-CN"/>
                        <a:t> M3 X 8</a:t>
                      </a:r>
                      <a:endParaRPr lang="en-US" altLang="zh-CN"/>
                    </a:p>
                  </a:txBody>
                  <a:tcPr/>
                </a:tc>
                <a:tc>
                  <a:txBody>
                    <a:bodyPr/>
                    <a:p>
                      <a:pPr>
                        <a:buNone/>
                      </a:pPr>
                      <a:r>
                        <a:rPr lang="en-US" altLang="zh-CN"/>
                        <a:t>12</a:t>
                      </a:r>
                      <a:endParaRPr lang="en-US" altLang="zh-CN"/>
                    </a:p>
                  </a:txBody>
                  <a:tcPr/>
                </a:tc>
              </a:tr>
              <a:tr h="552450">
                <a:tc>
                  <a:txBody>
                    <a:bodyPr/>
                    <a:p>
                      <a:pPr>
                        <a:buNone/>
                      </a:pPr>
                      <a:r>
                        <a:rPr lang="zh-CN" altLang="en-US"/>
                        <a:t>螺丝</a:t>
                      </a:r>
                      <a:r>
                        <a:rPr lang="en-US" altLang="zh-CN"/>
                        <a:t> M3 X 6</a:t>
                      </a:r>
                      <a:r>
                        <a:rPr lang="zh-CN" altLang="en-US"/>
                        <a:t>（中）</a:t>
                      </a:r>
                      <a:endParaRPr lang="zh-CN" altLang="en-US"/>
                    </a:p>
                  </a:txBody>
                  <a:tcPr/>
                </a:tc>
                <a:tc>
                  <a:txBody>
                    <a:bodyPr/>
                    <a:p>
                      <a:pPr>
                        <a:buNone/>
                      </a:pPr>
                      <a:r>
                        <a:rPr lang="en-US" altLang="zh-CN"/>
                        <a:t>26</a:t>
                      </a:r>
                      <a:endParaRPr lang="en-US" altLang="zh-CN"/>
                    </a:p>
                  </a:txBody>
                  <a:tcPr/>
                </a:tc>
              </a:tr>
            </a:tbl>
          </a:graphicData>
        </a:graphic>
      </p:graphicFrame>
      <p:graphicFrame>
        <p:nvGraphicFramePr>
          <p:cNvPr id="12" name="表格 11"/>
          <p:cNvGraphicFramePr/>
          <p:nvPr>
            <p:custDataLst>
              <p:tags r:id="rId5"/>
            </p:custDataLst>
          </p:nvPr>
        </p:nvGraphicFramePr>
        <p:xfrm>
          <a:off x="8209915" y="1685925"/>
          <a:ext cx="2854960" cy="4616450"/>
        </p:xfrm>
        <a:graphic>
          <a:graphicData uri="http://schemas.openxmlformats.org/drawingml/2006/table">
            <a:tbl>
              <a:tblPr firstRow="1" bandRow="1">
                <a:tableStyleId>{5C22544A-7EE6-4342-B048-85BDC9FD1C3A}</a:tableStyleId>
              </a:tblPr>
              <a:tblGrid>
                <a:gridCol w="1427480"/>
                <a:gridCol w="1427480"/>
              </a:tblGrid>
              <a:tr h="525780">
                <a:tc>
                  <a:txBody>
                    <a:bodyPr/>
                    <a:p>
                      <a:pPr>
                        <a:buNone/>
                      </a:pPr>
                      <a:r>
                        <a:rPr lang="zh-CN" altLang="en-US"/>
                        <a:t>材料名称</a:t>
                      </a:r>
                      <a:endParaRPr lang="zh-CN" altLang="en-US"/>
                    </a:p>
                  </a:txBody>
                  <a:tcPr/>
                </a:tc>
                <a:tc>
                  <a:txBody>
                    <a:bodyPr/>
                    <a:p>
                      <a:pPr>
                        <a:buNone/>
                      </a:pPr>
                      <a:r>
                        <a:rPr lang="zh-CN" altLang="en-US"/>
                        <a:t>数量</a:t>
                      </a:r>
                      <a:endParaRPr lang="zh-CN" altLang="en-US"/>
                    </a:p>
                  </a:txBody>
                  <a:tcPr/>
                </a:tc>
              </a:tr>
              <a:tr h="643255">
                <a:tc>
                  <a:txBody>
                    <a:bodyPr/>
                    <a:p>
                      <a:pPr>
                        <a:buNone/>
                      </a:pPr>
                      <a:r>
                        <a:rPr lang="zh-CN" altLang="en-US" sz="1800">
                          <a:sym typeface="+mn-ea"/>
                        </a:rPr>
                        <a:t>螺丝</a:t>
                      </a:r>
                      <a:r>
                        <a:rPr lang="en-US" altLang="zh-CN" sz="1800">
                          <a:sym typeface="+mn-ea"/>
                        </a:rPr>
                        <a:t> M3 X 6</a:t>
                      </a:r>
                      <a:r>
                        <a:rPr lang="zh-CN" altLang="en-US" sz="1800">
                          <a:sym typeface="+mn-ea"/>
                        </a:rPr>
                        <a:t>（小）</a:t>
                      </a:r>
                      <a:endParaRPr lang="zh-CN" altLang="en-US" sz="1800">
                        <a:sym typeface="+mn-ea"/>
                      </a:endParaRPr>
                    </a:p>
                  </a:txBody>
                  <a:tcPr/>
                </a:tc>
                <a:tc>
                  <a:txBody>
                    <a:bodyPr/>
                    <a:p>
                      <a:pPr>
                        <a:buNone/>
                      </a:pPr>
                      <a:r>
                        <a:rPr lang="en-US" altLang="zh-CN"/>
                        <a:t>12</a:t>
                      </a:r>
                      <a:endParaRPr lang="en-US" altLang="zh-CN"/>
                    </a:p>
                  </a:txBody>
                  <a:tcPr/>
                </a:tc>
              </a:tr>
              <a:tr h="642620">
                <a:tc>
                  <a:txBody>
                    <a:bodyPr/>
                    <a:p>
                      <a:pPr>
                        <a:buNone/>
                      </a:pPr>
                      <a:r>
                        <a:rPr lang="zh-CN" altLang="en-US"/>
                        <a:t>螺丝</a:t>
                      </a:r>
                      <a:r>
                        <a:rPr lang="en-US" altLang="zh-CN"/>
                        <a:t> M2 X 10</a:t>
                      </a:r>
                      <a:endParaRPr lang="en-US" altLang="zh-CN"/>
                    </a:p>
                  </a:txBody>
                  <a:tcPr/>
                </a:tc>
                <a:tc>
                  <a:txBody>
                    <a:bodyPr/>
                    <a:p>
                      <a:pPr>
                        <a:buNone/>
                      </a:pPr>
                      <a:r>
                        <a:rPr lang="en-US" altLang="zh-CN"/>
                        <a:t>4</a:t>
                      </a:r>
                      <a:endParaRPr lang="en-US" altLang="zh-CN"/>
                    </a:p>
                  </a:txBody>
                  <a:tcPr/>
                </a:tc>
              </a:tr>
              <a:tr h="506730">
                <a:tc>
                  <a:txBody>
                    <a:bodyPr/>
                    <a:p>
                      <a:pPr>
                        <a:buNone/>
                      </a:pPr>
                      <a:r>
                        <a:rPr lang="zh-CN" altLang="en-US"/>
                        <a:t>螺母</a:t>
                      </a:r>
                      <a:r>
                        <a:rPr lang="en-US" altLang="zh-CN"/>
                        <a:t> M2</a:t>
                      </a:r>
                      <a:endParaRPr lang="en-US" altLang="zh-CN"/>
                    </a:p>
                  </a:txBody>
                  <a:tcPr/>
                </a:tc>
                <a:tc>
                  <a:txBody>
                    <a:bodyPr/>
                    <a:p>
                      <a:pPr>
                        <a:buNone/>
                      </a:pPr>
                      <a:r>
                        <a:rPr lang="en-US" altLang="zh-CN"/>
                        <a:t>4</a:t>
                      </a:r>
                      <a:endParaRPr lang="en-US" altLang="zh-CN"/>
                    </a:p>
                  </a:txBody>
                  <a:tcPr/>
                </a:tc>
              </a:tr>
              <a:tr h="505460">
                <a:tc>
                  <a:txBody>
                    <a:bodyPr/>
                    <a:p>
                      <a:pPr>
                        <a:buNone/>
                      </a:pPr>
                      <a:r>
                        <a:rPr lang="en-US" altLang="zh-CN"/>
                        <a:t>502</a:t>
                      </a:r>
                      <a:r>
                        <a:rPr lang="zh-CN" altLang="en-US"/>
                        <a:t>胶水</a:t>
                      </a:r>
                      <a:endParaRPr lang="zh-CN" altLang="en-US"/>
                    </a:p>
                  </a:txBody>
                  <a:tcPr/>
                </a:tc>
                <a:tc>
                  <a:txBody>
                    <a:bodyPr/>
                    <a:p>
                      <a:pPr>
                        <a:buNone/>
                      </a:pPr>
                      <a:r>
                        <a:rPr lang="en-US" altLang="zh-CN"/>
                        <a:t>1</a:t>
                      </a:r>
                      <a:endParaRPr lang="en-US" altLang="zh-CN"/>
                    </a:p>
                  </a:txBody>
                  <a:tcPr/>
                </a:tc>
              </a:tr>
              <a:tr h="643255">
                <a:tc>
                  <a:txBody>
                    <a:bodyPr/>
                    <a:p>
                      <a:pPr>
                        <a:buNone/>
                      </a:pPr>
                      <a:r>
                        <a:rPr lang="en-US" altLang="zh-CN"/>
                        <a:t>10CM </a:t>
                      </a:r>
                      <a:r>
                        <a:rPr lang="zh-CN" altLang="en-US"/>
                        <a:t>双母头杜邦线</a:t>
                      </a:r>
                      <a:endParaRPr lang="zh-CN" altLang="en-US"/>
                    </a:p>
                  </a:txBody>
                  <a:tcPr/>
                </a:tc>
                <a:tc>
                  <a:txBody>
                    <a:bodyPr/>
                    <a:p>
                      <a:pPr>
                        <a:buNone/>
                      </a:pPr>
                      <a:r>
                        <a:rPr lang="en-US" altLang="zh-CN"/>
                        <a:t>16</a:t>
                      </a:r>
                      <a:endParaRPr lang="en-US" altLang="zh-CN"/>
                    </a:p>
                  </a:txBody>
                  <a:tcPr/>
                </a:tc>
              </a:tr>
              <a:tr h="642620">
                <a:tc>
                  <a:txBody>
                    <a:bodyPr/>
                    <a:p>
                      <a:pPr>
                        <a:buNone/>
                      </a:pPr>
                      <a:r>
                        <a:rPr lang="en-US" altLang="zh-CN" sz="1800">
                          <a:sym typeface="+mn-ea"/>
                        </a:rPr>
                        <a:t>20CM </a:t>
                      </a:r>
                      <a:r>
                        <a:rPr lang="zh-CN" altLang="en-US" sz="1800">
                          <a:sym typeface="+mn-ea"/>
                        </a:rPr>
                        <a:t>双母头杜邦线</a:t>
                      </a:r>
                      <a:endParaRPr lang="zh-CN" altLang="en-US"/>
                    </a:p>
                  </a:txBody>
                  <a:tcPr/>
                </a:tc>
                <a:tc>
                  <a:txBody>
                    <a:bodyPr/>
                    <a:p>
                      <a:pPr>
                        <a:buNone/>
                      </a:pPr>
                      <a:r>
                        <a:rPr lang="en-US" altLang="zh-CN"/>
                        <a:t>3</a:t>
                      </a:r>
                      <a:endParaRPr lang="en-US" altLang="zh-CN"/>
                    </a:p>
                  </a:txBody>
                  <a:tcPr/>
                </a:tc>
              </a:tr>
              <a:tr h="506730">
                <a:tc>
                  <a:txBody>
                    <a:bodyPr/>
                    <a:p>
                      <a:pPr>
                        <a:buNone/>
                      </a:pPr>
                      <a:r>
                        <a:rPr lang="zh-CN" altLang="en-US"/>
                        <a:t>舵机延长线</a:t>
                      </a:r>
                      <a:endParaRPr lang="zh-CN" altLang="en-US"/>
                    </a:p>
                  </a:txBody>
                  <a:tcPr/>
                </a:tc>
                <a:tc>
                  <a:txBody>
                    <a:bodyPr/>
                    <a:p>
                      <a:pPr>
                        <a:buNone/>
                      </a:pPr>
                      <a:r>
                        <a:rPr lang="en-US" altLang="zh-CN"/>
                        <a:t>1</a:t>
                      </a:r>
                      <a:endParaRPr lang="en-US" altLang="zh-CN"/>
                    </a:p>
                  </a:txBody>
                  <a:tcPr/>
                </a:tc>
              </a:tr>
            </a:tbl>
          </a:graphicData>
        </a:graphic>
      </p:graphicFrame>
      <p:grpSp>
        <p:nvGrpSpPr>
          <p:cNvPr id="3" name="组合 2"/>
          <p:cNvGrpSpPr/>
          <p:nvPr/>
        </p:nvGrpSpPr>
        <p:grpSpPr>
          <a:xfrm>
            <a:off x="315742" y="3205"/>
            <a:ext cx="999853" cy="947419"/>
            <a:chOff x="315742" y="3205"/>
            <a:chExt cx="999853" cy="947419"/>
          </a:xfrm>
        </p:grpSpPr>
        <p:sp>
          <p:nvSpPr>
            <p:cNvPr id="8" name="矩形 7"/>
            <p:cNvSpPr/>
            <p:nvPr>
              <p:custDataLst>
                <p:tags r:id="rId6"/>
              </p:custDataLst>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sym typeface="+mn-lt"/>
              </a:endParaRPr>
            </a:p>
          </p:txBody>
        </p:sp>
        <p:sp>
          <p:nvSpPr>
            <p:cNvPr id="9" name="矩形 8"/>
            <p:cNvSpPr/>
            <p:nvPr>
              <p:custDataLst>
                <p:tags r:id="rId7"/>
              </p:custDataLst>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sym typeface="+mn-lt"/>
              </a:endParaRPr>
            </a:p>
          </p:txBody>
        </p:sp>
        <p:sp>
          <p:nvSpPr>
            <p:cNvPr id="6" name="圆角矩形 5"/>
            <p:cNvSpPr/>
            <p:nvPr>
              <p:custDataLst>
                <p:tags r:id="rId8"/>
              </p:custDataLst>
            </p:nvPr>
          </p:nvSpPr>
          <p:spPr>
            <a:xfrm>
              <a:off x="579744" y="254032"/>
              <a:ext cx="471847" cy="471847"/>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sym typeface="+mn-lt"/>
              </a:endParaRPr>
            </a:p>
          </p:txBody>
        </p:sp>
        <p:sp>
          <p:nvSpPr>
            <p:cNvPr id="7" name="Freeform 189"/>
            <p:cNvSpPr>
              <a:spLocks noEditPoints="1"/>
            </p:cNvSpPr>
            <p:nvPr>
              <p:custDataLst>
                <p:tags r:id="rId9"/>
              </p:custDataLst>
            </p:nvPr>
          </p:nvSpPr>
          <p:spPr bwMode="auto">
            <a:xfrm>
              <a:off x="639080" y="313368"/>
              <a:ext cx="353174" cy="353174"/>
            </a:xfrm>
            <a:custGeom>
              <a:avLst/>
              <a:gdLst>
                <a:gd name="T0" fmla="*/ 148 w 170"/>
                <a:gd name="T1" fmla="*/ 69 h 170"/>
                <a:gd name="T2" fmla="*/ 150 w 170"/>
                <a:gd name="T3" fmla="*/ 41 h 170"/>
                <a:gd name="T4" fmla="*/ 141 w 170"/>
                <a:gd name="T5" fmla="*/ 21 h 170"/>
                <a:gd name="T6" fmla="*/ 118 w 170"/>
                <a:gd name="T7" fmla="*/ 29 h 170"/>
                <a:gd name="T8" fmla="*/ 99 w 170"/>
                <a:gd name="T9" fmla="*/ 8 h 170"/>
                <a:gd name="T10" fmla="*/ 71 w 170"/>
                <a:gd name="T11" fmla="*/ 8 h 170"/>
                <a:gd name="T12" fmla="*/ 52 w 170"/>
                <a:gd name="T13" fmla="*/ 29 h 170"/>
                <a:gd name="T14" fmla="*/ 30 w 170"/>
                <a:gd name="T15" fmla="*/ 21 h 170"/>
                <a:gd name="T16" fmla="*/ 21 w 170"/>
                <a:gd name="T17" fmla="*/ 41 h 170"/>
                <a:gd name="T18" fmla="*/ 22 w 170"/>
                <a:gd name="T19" fmla="*/ 69 h 170"/>
                <a:gd name="T20" fmla="*/ 0 w 170"/>
                <a:gd name="T21" fmla="*/ 79 h 170"/>
                <a:gd name="T22" fmla="*/ 19 w 170"/>
                <a:gd name="T23" fmla="*/ 100 h 170"/>
                <a:gd name="T24" fmla="*/ 28 w 170"/>
                <a:gd name="T25" fmla="*/ 122 h 170"/>
                <a:gd name="T26" fmla="*/ 21 w 170"/>
                <a:gd name="T27" fmla="*/ 141 h 170"/>
                <a:gd name="T28" fmla="*/ 48 w 170"/>
                <a:gd name="T29" fmla="*/ 142 h 170"/>
                <a:gd name="T30" fmla="*/ 71 w 170"/>
                <a:gd name="T31" fmla="*/ 151 h 170"/>
                <a:gd name="T32" fmla="*/ 92 w 170"/>
                <a:gd name="T33" fmla="*/ 170 h 170"/>
                <a:gd name="T34" fmla="*/ 102 w 170"/>
                <a:gd name="T35" fmla="*/ 148 h 170"/>
                <a:gd name="T36" fmla="*/ 130 w 170"/>
                <a:gd name="T37" fmla="*/ 150 h 170"/>
                <a:gd name="T38" fmla="*/ 152 w 170"/>
                <a:gd name="T39" fmla="*/ 135 h 170"/>
                <a:gd name="T40" fmla="*/ 141 w 170"/>
                <a:gd name="T41" fmla="*/ 118 h 170"/>
                <a:gd name="T42" fmla="*/ 162 w 170"/>
                <a:gd name="T43" fmla="*/ 100 h 170"/>
                <a:gd name="T44" fmla="*/ 162 w 170"/>
                <a:gd name="T45" fmla="*/ 71 h 170"/>
                <a:gd name="T46" fmla="*/ 151 w 170"/>
                <a:gd name="T47" fmla="*/ 94 h 170"/>
                <a:gd name="T48" fmla="*/ 138 w 170"/>
                <a:gd name="T49" fmla="*/ 126 h 170"/>
                <a:gd name="T50" fmla="*/ 145 w 170"/>
                <a:gd name="T51" fmla="*/ 137 h 170"/>
                <a:gd name="T52" fmla="*/ 126 w 170"/>
                <a:gd name="T53" fmla="*/ 138 h 170"/>
                <a:gd name="T54" fmla="*/ 100 w 170"/>
                <a:gd name="T55" fmla="*/ 142 h 170"/>
                <a:gd name="T56" fmla="*/ 92 w 170"/>
                <a:gd name="T57" fmla="*/ 164 h 170"/>
                <a:gd name="T58" fmla="*/ 77 w 170"/>
                <a:gd name="T59" fmla="*/ 151 h 170"/>
                <a:gd name="T60" fmla="*/ 51 w 170"/>
                <a:gd name="T61" fmla="*/ 135 h 170"/>
                <a:gd name="T62" fmla="*/ 34 w 170"/>
                <a:gd name="T63" fmla="*/ 146 h 170"/>
                <a:gd name="T64" fmla="*/ 25 w 170"/>
                <a:gd name="T65" fmla="*/ 134 h 170"/>
                <a:gd name="T66" fmla="*/ 28 w 170"/>
                <a:gd name="T67" fmla="*/ 100 h 170"/>
                <a:gd name="T68" fmla="*/ 6 w 170"/>
                <a:gd name="T69" fmla="*/ 92 h 170"/>
                <a:gd name="T70" fmla="*/ 19 w 170"/>
                <a:gd name="T71" fmla="*/ 77 h 170"/>
                <a:gd name="T72" fmla="*/ 33 w 170"/>
                <a:gd name="T73" fmla="*/ 44 h 170"/>
                <a:gd name="T74" fmla="*/ 25 w 170"/>
                <a:gd name="T75" fmla="*/ 34 h 170"/>
                <a:gd name="T76" fmla="*/ 44 w 170"/>
                <a:gd name="T77" fmla="*/ 33 h 170"/>
                <a:gd name="T78" fmla="*/ 70 w 170"/>
                <a:gd name="T79" fmla="*/ 28 h 170"/>
                <a:gd name="T80" fmla="*/ 79 w 170"/>
                <a:gd name="T81" fmla="*/ 6 h 170"/>
                <a:gd name="T82" fmla="*/ 93 w 170"/>
                <a:gd name="T83" fmla="*/ 19 h 170"/>
                <a:gd name="T84" fmla="*/ 126 w 170"/>
                <a:gd name="T85" fmla="*/ 33 h 170"/>
                <a:gd name="T86" fmla="*/ 146 w 170"/>
                <a:gd name="T87" fmla="*/ 34 h 170"/>
                <a:gd name="T88" fmla="*/ 138 w 170"/>
                <a:gd name="T89" fmla="*/ 44 h 170"/>
                <a:gd name="T90" fmla="*/ 151 w 170"/>
                <a:gd name="T91" fmla="*/ 77 h 170"/>
                <a:gd name="T92" fmla="*/ 164 w 170"/>
                <a:gd name="T93" fmla="*/ 92 h 170"/>
                <a:gd name="T94" fmla="*/ 85 w 170"/>
                <a:gd name="T95" fmla="*/ 109 h 170"/>
                <a:gd name="T96" fmla="*/ 85 w 170"/>
                <a:gd name="T97" fmla="*/ 103 h 170"/>
                <a:gd name="T98" fmla="*/ 103 w 170"/>
                <a:gd name="T99" fmla="*/ 8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0">
                  <a:moveTo>
                    <a:pt x="162" y="71"/>
                  </a:moveTo>
                  <a:cubicBezTo>
                    <a:pt x="151" y="71"/>
                    <a:pt x="151" y="71"/>
                    <a:pt x="151" y="71"/>
                  </a:cubicBezTo>
                  <a:cubicBezTo>
                    <a:pt x="150" y="71"/>
                    <a:pt x="148" y="70"/>
                    <a:pt x="148" y="69"/>
                  </a:cubicBezTo>
                  <a:cubicBezTo>
                    <a:pt x="141" y="53"/>
                    <a:pt x="141" y="53"/>
                    <a:pt x="141" y="53"/>
                  </a:cubicBezTo>
                  <a:cubicBezTo>
                    <a:pt x="141" y="52"/>
                    <a:pt x="141" y="50"/>
                    <a:pt x="142" y="49"/>
                  </a:cubicBezTo>
                  <a:cubicBezTo>
                    <a:pt x="150" y="41"/>
                    <a:pt x="150" y="41"/>
                    <a:pt x="150" y="41"/>
                  </a:cubicBezTo>
                  <a:cubicBezTo>
                    <a:pt x="151" y="39"/>
                    <a:pt x="152" y="37"/>
                    <a:pt x="152" y="35"/>
                  </a:cubicBezTo>
                  <a:cubicBezTo>
                    <a:pt x="152" y="33"/>
                    <a:pt x="151" y="31"/>
                    <a:pt x="150" y="30"/>
                  </a:cubicBezTo>
                  <a:cubicBezTo>
                    <a:pt x="141" y="21"/>
                    <a:pt x="141" y="21"/>
                    <a:pt x="141" y="21"/>
                  </a:cubicBezTo>
                  <a:cubicBezTo>
                    <a:pt x="138" y="18"/>
                    <a:pt x="133" y="18"/>
                    <a:pt x="130" y="21"/>
                  </a:cubicBezTo>
                  <a:cubicBezTo>
                    <a:pt x="122" y="29"/>
                    <a:pt x="122" y="29"/>
                    <a:pt x="122" y="29"/>
                  </a:cubicBezTo>
                  <a:cubicBezTo>
                    <a:pt x="121" y="30"/>
                    <a:pt x="119" y="30"/>
                    <a:pt x="118" y="29"/>
                  </a:cubicBezTo>
                  <a:cubicBezTo>
                    <a:pt x="102" y="23"/>
                    <a:pt x="102" y="23"/>
                    <a:pt x="102" y="23"/>
                  </a:cubicBezTo>
                  <a:cubicBezTo>
                    <a:pt x="100" y="22"/>
                    <a:pt x="99" y="21"/>
                    <a:pt x="99" y="19"/>
                  </a:cubicBezTo>
                  <a:cubicBezTo>
                    <a:pt x="99" y="8"/>
                    <a:pt x="99" y="8"/>
                    <a:pt x="99" y="8"/>
                  </a:cubicBezTo>
                  <a:cubicBezTo>
                    <a:pt x="99" y="4"/>
                    <a:pt x="96" y="0"/>
                    <a:pt x="92" y="0"/>
                  </a:cubicBezTo>
                  <a:cubicBezTo>
                    <a:pt x="79" y="0"/>
                    <a:pt x="79" y="0"/>
                    <a:pt x="79" y="0"/>
                  </a:cubicBezTo>
                  <a:cubicBezTo>
                    <a:pt x="74" y="0"/>
                    <a:pt x="71" y="4"/>
                    <a:pt x="71" y="8"/>
                  </a:cubicBezTo>
                  <a:cubicBezTo>
                    <a:pt x="71" y="19"/>
                    <a:pt x="71" y="19"/>
                    <a:pt x="71" y="19"/>
                  </a:cubicBezTo>
                  <a:cubicBezTo>
                    <a:pt x="71" y="21"/>
                    <a:pt x="70" y="22"/>
                    <a:pt x="68" y="23"/>
                  </a:cubicBezTo>
                  <a:cubicBezTo>
                    <a:pt x="52" y="29"/>
                    <a:pt x="52" y="29"/>
                    <a:pt x="52" y="29"/>
                  </a:cubicBezTo>
                  <a:cubicBezTo>
                    <a:pt x="51" y="30"/>
                    <a:pt x="49" y="30"/>
                    <a:pt x="48" y="29"/>
                  </a:cubicBezTo>
                  <a:cubicBezTo>
                    <a:pt x="41" y="21"/>
                    <a:pt x="41" y="21"/>
                    <a:pt x="41" y="21"/>
                  </a:cubicBezTo>
                  <a:cubicBezTo>
                    <a:pt x="38" y="18"/>
                    <a:pt x="33" y="18"/>
                    <a:pt x="30" y="21"/>
                  </a:cubicBezTo>
                  <a:cubicBezTo>
                    <a:pt x="21" y="30"/>
                    <a:pt x="21" y="30"/>
                    <a:pt x="21" y="30"/>
                  </a:cubicBezTo>
                  <a:cubicBezTo>
                    <a:pt x="19" y="31"/>
                    <a:pt x="18" y="33"/>
                    <a:pt x="18" y="35"/>
                  </a:cubicBezTo>
                  <a:cubicBezTo>
                    <a:pt x="18" y="37"/>
                    <a:pt x="19" y="39"/>
                    <a:pt x="21" y="41"/>
                  </a:cubicBezTo>
                  <a:cubicBezTo>
                    <a:pt x="28" y="49"/>
                    <a:pt x="28" y="49"/>
                    <a:pt x="28" y="49"/>
                  </a:cubicBezTo>
                  <a:cubicBezTo>
                    <a:pt x="29" y="50"/>
                    <a:pt x="30" y="52"/>
                    <a:pt x="29" y="53"/>
                  </a:cubicBezTo>
                  <a:cubicBezTo>
                    <a:pt x="22" y="69"/>
                    <a:pt x="22" y="69"/>
                    <a:pt x="22" y="69"/>
                  </a:cubicBezTo>
                  <a:cubicBezTo>
                    <a:pt x="22" y="70"/>
                    <a:pt x="20" y="71"/>
                    <a:pt x="19" y="71"/>
                  </a:cubicBezTo>
                  <a:cubicBezTo>
                    <a:pt x="8" y="71"/>
                    <a:pt x="8" y="71"/>
                    <a:pt x="8" y="71"/>
                  </a:cubicBezTo>
                  <a:cubicBezTo>
                    <a:pt x="4" y="71"/>
                    <a:pt x="0" y="75"/>
                    <a:pt x="0" y="79"/>
                  </a:cubicBezTo>
                  <a:cubicBezTo>
                    <a:pt x="0" y="92"/>
                    <a:pt x="0" y="92"/>
                    <a:pt x="0" y="92"/>
                  </a:cubicBezTo>
                  <a:cubicBezTo>
                    <a:pt x="0" y="96"/>
                    <a:pt x="4" y="100"/>
                    <a:pt x="8" y="100"/>
                  </a:cubicBezTo>
                  <a:cubicBezTo>
                    <a:pt x="19" y="100"/>
                    <a:pt x="19" y="100"/>
                    <a:pt x="19" y="100"/>
                  </a:cubicBezTo>
                  <a:cubicBezTo>
                    <a:pt x="20" y="100"/>
                    <a:pt x="22" y="101"/>
                    <a:pt x="22" y="102"/>
                  </a:cubicBezTo>
                  <a:cubicBezTo>
                    <a:pt x="29" y="118"/>
                    <a:pt x="29" y="118"/>
                    <a:pt x="29" y="118"/>
                  </a:cubicBezTo>
                  <a:cubicBezTo>
                    <a:pt x="30" y="119"/>
                    <a:pt x="29" y="121"/>
                    <a:pt x="28" y="122"/>
                  </a:cubicBezTo>
                  <a:cubicBezTo>
                    <a:pt x="21" y="130"/>
                    <a:pt x="21" y="130"/>
                    <a:pt x="21" y="130"/>
                  </a:cubicBezTo>
                  <a:cubicBezTo>
                    <a:pt x="19" y="131"/>
                    <a:pt x="18" y="133"/>
                    <a:pt x="18" y="135"/>
                  </a:cubicBezTo>
                  <a:cubicBezTo>
                    <a:pt x="18" y="138"/>
                    <a:pt x="19" y="139"/>
                    <a:pt x="21" y="141"/>
                  </a:cubicBezTo>
                  <a:cubicBezTo>
                    <a:pt x="30" y="150"/>
                    <a:pt x="30" y="150"/>
                    <a:pt x="30" y="150"/>
                  </a:cubicBezTo>
                  <a:cubicBezTo>
                    <a:pt x="33" y="153"/>
                    <a:pt x="38" y="153"/>
                    <a:pt x="41" y="150"/>
                  </a:cubicBezTo>
                  <a:cubicBezTo>
                    <a:pt x="48" y="142"/>
                    <a:pt x="48" y="142"/>
                    <a:pt x="48" y="142"/>
                  </a:cubicBezTo>
                  <a:cubicBezTo>
                    <a:pt x="49" y="141"/>
                    <a:pt x="51" y="141"/>
                    <a:pt x="53" y="142"/>
                  </a:cubicBezTo>
                  <a:cubicBezTo>
                    <a:pt x="69" y="148"/>
                    <a:pt x="69" y="148"/>
                    <a:pt x="69" y="148"/>
                  </a:cubicBezTo>
                  <a:cubicBezTo>
                    <a:pt x="70" y="149"/>
                    <a:pt x="71" y="150"/>
                    <a:pt x="71" y="151"/>
                  </a:cubicBezTo>
                  <a:cubicBezTo>
                    <a:pt x="71" y="163"/>
                    <a:pt x="71" y="163"/>
                    <a:pt x="71" y="163"/>
                  </a:cubicBezTo>
                  <a:cubicBezTo>
                    <a:pt x="71" y="167"/>
                    <a:pt x="74" y="170"/>
                    <a:pt x="79" y="170"/>
                  </a:cubicBezTo>
                  <a:cubicBezTo>
                    <a:pt x="92" y="170"/>
                    <a:pt x="92" y="170"/>
                    <a:pt x="92" y="170"/>
                  </a:cubicBezTo>
                  <a:cubicBezTo>
                    <a:pt x="96" y="170"/>
                    <a:pt x="99" y="167"/>
                    <a:pt x="99" y="163"/>
                  </a:cubicBezTo>
                  <a:cubicBezTo>
                    <a:pt x="99" y="151"/>
                    <a:pt x="99" y="151"/>
                    <a:pt x="99" y="151"/>
                  </a:cubicBezTo>
                  <a:cubicBezTo>
                    <a:pt x="99" y="150"/>
                    <a:pt x="100" y="149"/>
                    <a:pt x="102" y="148"/>
                  </a:cubicBezTo>
                  <a:cubicBezTo>
                    <a:pt x="118" y="142"/>
                    <a:pt x="118" y="142"/>
                    <a:pt x="118" y="142"/>
                  </a:cubicBezTo>
                  <a:cubicBezTo>
                    <a:pt x="119" y="141"/>
                    <a:pt x="121" y="141"/>
                    <a:pt x="122" y="142"/>
                  </a:cubicBezTo>
                  <a:cubicBezTo>
                    <a:pt x="130" y="150"/>
                    <a:pt x="130" y="150"/>
                    <a:pt x="130" y="150"/>
                  </a:cubicBezTo>
                  <a:cubicBezTo>
                    <a:pt x="133" y="153"/>
                    <a:pt x="138" y="153"/>
                    <a:pt x="141" y="150"/>
                  </a:cubicBezTo>
                  <a:cubicBezTo>
                    <a:pt x="150" y="141"/>
                    <a:pt x="150" y="141"/>
                    <a:pt x="150" y="141"/>
                  </a:cubicBezTo>
                  <a:cubicBezTo>
                    <a:pt x="151" y="139"/>
                    <a:pt x="152" y="138"/>
                    <a:pt x="152" y="135"/>
                  </a:cubicBezTo>
                  <a:cubicBezTo>
                    <a:pt x="152" y="133"/>
                    <a:pt x="151" y="131"/>
                    <a:pt x="150" y="130"/>
                  </a:cubicBezTo>
                  <a:cubicBezTo>
                    <a:pt x="142" y="122"/>
                    <a:pt x="142" y="122"/>
                    <a:pt x="142" y="122"/>
                  </a:cubicBezTo>
                  <a:cubicBezTo>
                    <a:pt x="141" y="121"/>
                    <a:pt x="141" y="119"/>
                    <a:pt x="141" y="118"/>
                  </a:cubicBezTo>
                  <a:cubicBezTo>
                    <a:pt x="148" y="102"/>
                    <a:pt x="148" y="102"/>
                    <a:pt x="148" y="102"/>
                  </a:cubicBezTo>
                  <a:cubicBezTo>
                    <a:pt x="148" y="101"/>
                    <a:pt x="150" y="100"/>
                    <a:pt x="151" y="100"/>
                  </a:cubicBezTo>
                  <a:cubicBezTo>
                    <a:pt x="162" y="100"/>
                    <a:pt x="162" y="100"/>
                    <a:pt x="162" y="100"/>
                  </a:cubicBezTo>
                  <a:cubicBezTo>
                    <a:pt x="167" y="100"/>
                    <a:pt x="170" y="96"/>
                    <a:pt x="170" y="92"/>
                  </a:cubicBezTo>
                  <a:cubicBezTo>
                    <a:pt x="170" y="79"/>
                    <a:pt x="170" y="79"/>
                    <a:pt x="170" y="79"/>
                  </a:cubicBezTo>
                  <a:cubicBezTo>
                    <a:pt x="170" y="75"/>
                    <a:pt x="167" y="71"/>
                    <a:pt x="162" y="71"/>
                  </a:cubicBezTo>
                  <a:close/>
                  <a:moveTo>
                    <a:pt x="164" y="92"/>
                  </a:moveTo>
                  <a:cubicBezTo>
                    <a:pt x="164" y="93"/>
                    <a:pt x="163" y="94"/>
                    <a:pt x="162" y="94"/>
                  </a:cubicBezTo>
                  <a:cubicBezTo>
                    <a:pt x="151" y="94"/>
                    <a:pt x="151" y="94"/>
                    <a:pt x="151" y="94"/>
                  </a:cubicBezTo>
                  <a:cubicBezTo>
                    <a:pt x="147" y="94"/>
                    <a:pt x="143" y="96"/>
                    <a:pt x="142" y="100"/>
                  </a:cubicBezTo>
                  <a:cubicBezTo>
                    <a:pt x="136" y="115"/>
                    <a:pt x="136" y="115"/>
                    <a:pt x="136" y="115"/>
                  </a:cubicBezTo>
                  <a:cubicBezTo>
                    <a:pt x="134" y="119"/>
                    <a:pt x="135" y="124"/>
                    <a:pt x="138" y="126"/>
                  </a:cubicBezTo>
                  <a:cubicBezTo>
                    <a:pt x="146" y="134"/>
                    <a:pt x="146" y="134"/>
                    <a:pt x="146" y="134"/>
                  </a:cubicBezTo>
                  <a:cubicBezTo>
                    <a:pt x="146" y="135"/>
                    <a:pt x="146" y="135"/>
                    <a:pt x="146" y="135"/>
                  </a:cubicBezTo>
                  <a:cubicBezTo>
                    <a:pt x="146" y="136"/>
                    <a:pt x="146" y="136"/>
                    <a:pt x="145" y="137"/>
                  </a:cubicBezTo>
                  <a:cubicBezTo>
                    <a:pt x="136" y="146"/>
                    <a:pt x="136" y="146"/>
                    <a:pt x="136" y="146"/>
                  </a:cubicBezTo>
                  <a:cubicBezTo>
                    <a:pt x="136" y="147"/>
                    <a:pt x="135" y="147"/>
                    <a:pt x="134" y="146"/>
                  </a:cubicBezTo>
                  <a:cubicBezTo>
                    <a:pt x="126" y="138"/>
                    <a:pt x="126" y="138"/>
                    <a:pt x="126" y="138"/>
                  </a:cubicBezTo>
                  <a:cubicBezTo>
                    <a:pt x="124" y="136"/>
                    <a:pt x="122" y="135"/>
                    <a:pt x="119" y="135"/>
                  </a:cubicBezTo>
                  <a:cubicBezTo>
                    <a:pt x="118" y="135"/>
                    <a:pt x="116" y="136"/>
                    <a:pt x="115" y="136"/>
                  </a:cubicBezTo>
                  <a:cubicBezTo>
                    <a:pt x="100" y="142"/>
                    <a:pt x="100" y="142"/>
                    <a:pt x="100" y="142"/>
                  </a:cubicBezTo>
                  <a:cubicBezTo>
                    <a:pt x="96" y="144"/>
                    <a:pt x="93" y="148"/>
                    <a:pt x="93" y="151"/>
                  </a:cubicBezTo>
                  <a:cubicBezTo>
                    <a:pt x="93" y="163"/>
                    <a:pt x="93" y="163"/>
                    <a:pt x="93" y="163"/>
                  </a:cubicBezTo>
                  <a:cubicBezTo>
                    <a:pt x="93" y="164"/>
                    <a:pt x="93" y="164"/>
                    <a:pt x="92" y="164"/>
                  </a:cubicBezTo>
                  <a:cubicBezTo>
                    <a:pt x="79" y="164"/>
                    <a:pt x="79" y="164"/>
                    <a:pt x="79" y="164"/>
                  </a:cubicBezTo>
                  <a:cubicBezTo>
                    <a:pt x="78" y="164"/>
                    <a:pt x="77" y="164"/>
                    <a:pt x="77" y="163"/>
                  </a:cubicBezTo>
                  <a:cubicBezTo>
                    <a:pt x="77" y="151"/>
                    <a:pt x="77" y="151"/>
                    <a:pt x="77" y="151"/>
                  </a:cubicBezTo>
                  <a:cubicBezTo>
                    <a:pt x="77" y="148"/>
                    <a:pt x="74" y="144"/>
                    <a:pt x="71" y="143"/>
                  </a:cubicBezTo>
                  <a:cubicBezTo>
                    <a:pt x="55" y="136"/>
                    <a:pt x="55" y="136"/>
                    <a:pt x="55" y="136"/>
                  </a:cubicBezTo>
                  <a:cubicBezTo>
                    <a:pt x="54" y="136"/>
                    <a:pt x="52" y="135"/>
                    <a:pt x="51" y="135"/>
                  </a:cubicBezTo>
                  <a:cubicBezTo>
                    <a:pt x="48" y="135"/>
                    <a:pt x="46" y="136"/>
                    <a:pt x="44" y="138"/>
                  </a:cubicBezTo>
                  <a:cubicBezTo>
                    <a:pt x="36" y="146"/>
                    <a:pt x="36" y="146"/>
                    <a:pt x="36" y="146"/>
                  </a:cubicBezTo>
                  <a:cubicBezTo>
                    <a:pt x="36" y="146"/>
                    <a:pt x="34" y="146"/>
                    <a:pt x="34" y="146"/>
                  </a:cubicBezTo>
                  <a:cubicBezTo>
                    <a:pt x="25" y="137"/>
                    <a:pt x="25" y="137"/>
                    <a:pt x="25" y="137"/>
                  </a:cubicBezTo>
                  <a:cubicBezTo>
                    <a:pt x="24" y="136"/>
                    <a:pt x="24" y="136"/>
                    <a:pt x="24" y="135"/>
                  </a:cubicBezTo>
                  <a:cubicBezTo>
                    <a:pt x="24" y="135"/>
                    <a:pt x="24" y="135"/>
                    <a:pt x="25" y="134"/>
                  </a:cubicBezTo>
                  <a:cubicBezTo>
                    <a:pt x="33" y="126"/>
                    <a:pt x="33" y="126"/>
                    <a:pt x="33" y="126"/>
                  </a:cubicBezTo>
                  <a:cubicBezTo>
                    <a:pt x="35" y="124"/>
                    <a:pt x="36" y="119"/>
                    <a:pt x="34" y="116"/>
                  </a:cubicBezTo>
                  <a:cubicBezTo>
                    <a:pt x="28" y="100"/>
                    <a:pt x="28" y="100"/>
                    <a:pt x="28" y="100"/>
                  </a:cubicBezTo>
                  <a:cubicBezTo>
                    <a:pt x="27" y="96"/>
                    <a:pt x="23" y="94"/>
                    <a:pt x="19" y="94"/>
                  </a:cubicBezTo>
                  <a:cubicBezTo>
                    <a:pt x="8" y="94"/>
                    <a:pt x="8" y="94"/>
                    <a:pt x="8" y="94"/>
                  </a:cubicBezTo>
                  <a:cubicBezTo>
                    <a:pt x="7" y="94"/>
                    <a:pt x="6" y="93"/>
                    <a:pt x="6" y="92"/>
                  </a:cubicBezTo>
                  <a:cubicBezTo>
                    <a:pt x="6" y="79"/>
                    <a:pt x="6" y="79"/>
                    <a:pt x="6" y="79"/>
                  </a:cubicBezTo>
                  <a:cubicBezTo>
                    <a:pt x="6" y="78"/>
                    <a:pt x="7" y="77"/>
                    <a:pt x="8" y="77"/>
                  </a:cubicBezTo>
                  <a:cubicBezTo>
                    <a:pt x="19" y="77"/>
                    <a:pt x="19" y="77"/>
                    <a:pt x="19" y="77"/>
                  </a:cubicBezTo>
                  <a:cubicBezTo>
                    <a:pt x="23" y="77"/>
                    <a:pt x="27" y="74"/>
                    <a:pt x="28" y="71"/>
                  </a:cubicBezTo>
                  <a:cubicBezTo>
                    <a:pt x="34" y="56"/>
                    <a:pt x="34" y="56"/>
                    <a:pt x="34" y="56"/>
                  </a:cubicBezTo>
                  <a:cubicBezTo>
                    <a:pt x="36" y="52"/>
                    <a:pt x="35" y="47"/>
                    <a:pt x="33" y="44"/>
                  </a:cubicBezTo>
                  <a:cubicBezTo>
                    <a:pt x="25" y="37"/>
                    <a:pt x="25" y="37"/>
                    <a:pt x="25" y="37"/>
                  </a:cubicBezTo>
                  <a:cubicBezTo>
                    <a:pt x="24" y="36"/>
                    <a:pt x="24" y="36"/>
                    <a:pt x="24" y="35"/>
                  </a:cubicBezTo>
                  <a:cubicBezTo>
                    <a:pt x="24" y="35"/>
                    <a:pt x="24" y="34"/>
                    <a:pt x="25" y="34"/>
                  </a:cubicBezTo>
                  <a:cubicBezTo>
                    <a:pt x="34" y="25"/>
                    <a:pt x="34" y="25"/>
                    <a:pt x="34" y="25"/>
                  </a:cubicBezTo>
                  <a:cubicBezTo>
                    <a:pt x="35" y="24"/>
                    <a:pt x="36" y="24"/>
                    <a:pt x="36" y="25"/>
                  </a:cubicBezTo>
                  <a:cubicBezTo>
                    <a:pt x="44" y="33"/>
                    <a:pt x="44" y="33"/>
                    <a:pt x="44" y="33"/>
                  </a:cubicBezTo>
                  <a:cubicBezTo>
                    <a:pt x="46" y="35"/>
                    <a:pt x="48" y="36"/>
                    <a:pt x="51" y="36"/>
                  </a:cubicBezTo>
                  <a:cubicBezTo>
                    <a:pt x="52" y="36"/>
                    <a:pt x="54" y="35"/>
                    <a:pt x="55" y="35"/>
                  </a:cubicBezTo>
                  <a:cubicBezTo>
                    <a:pt x="70" y="28"/>
                    <a:pt x="70" y="28"/>
                    <a:pt x="70" y="28"/>
                  </a:cubicBezTo>
                  <a:cubicBezTo>
                    <a:pt x="74" y="27"/>
                    <a:pt x="77" y="23"/>
                    <a:pt x="77" y="19"/>
                  </a:cubicBezTo>
                  <a:cubicBezTo>
                    <a:pt x="77" y="8"/>
                    <a:pt x="77" y="8"/>
                    <a:pt x="77" y="8"/>
                  </a:cubicBezTo>
                  <a:cubicBezTo>
                    <a:pt x="77" y="7"/>
                    <a:pt x="78" y="6"/>
                    <a:pt x="79" y="6"/>
                  </a:cubicBezTo>
                  <a:cubicBezTo>
                    <a:pt x="92" y="6"/>
                    <a:pt x="92" y="6"/>
                    <a:pt x="92" y="6"/>
                  </a:cubicBezTo>
                  <a:cubicBezTo>
                    <a:pt x="93" y="6"/>
                    <a:pt x="93" y="7"/>
                    <a:pt x="93" y="8"/>
                  </a:cubicBezTo>
                  <a:cubicBezTo>
                    <a:pt x="93" y="19"/>
                    <a:pt x="93" y="19"/>
                    <a:pt x="93" y="19"/>
                  </a:cubicBezTo>
                  <a:cubicBezTo>
                    <a:pt x="93" y="23"/>
                    <a:pt x="96" y="27"/>
                    <a:pt x="100" y="28"/>
                  </a:cubicBezTo>
                  <a:cubicBezTo>
                    <a:pt x="115" y="35"/>
                    <a:pt x="115" y="35"/>
                    <a:pt x="115" y="35"/>
                  </a:cubicBezTo>
                  <a:cubicBezTo>
                    <a:pt x="118" y="36"/>
                    <a:pt x="123" y="36"/>
                    <a:pt x="126" y="33"/>
                  </a:cubicBezTo>
                  <a:cubicBezTo>
                    <a:pt x="134" y="25"/>
                    <a:pt x="134" y="25"/>
                    <a:pt x="134" y="25"/>
                  </a:cubicBezTo>
                  <a:cubicBezTo>
                    <a:pt x="135" y="24"/>
                    <a:pt x="136" y="24"/>
                    <a:pt x="136" y="25"/>
                  </a:cubicBezTo>
                  <a:cubicBezTo>
                    <a:pt x="146" y="34"/>
                    <a:pt x="146" y="34"/>
                    <a:pt x="146" y="34"/>
                  </a:cubicBezTo>
                  <a:cubicBezTo>
                    <a:pt x="146" y="34"/>
                    <a:pt x="146" y="35"/>
                    <a:pt x="146" y="35"/>
                  </a:cubicBezTo>
                  <a:cubicBezTo>
                    <a:pt x="146" y="36"/>
                    <a:pt x="146" y="36"/>
                    <a:pt x="145" y="37"/>
                  </a:cubicBezTo>
                  <a:cubicBezTo>
                    <a:pt x="138" y="44"/>
                    <a:pt x="138" y="44"/>
                    <a:pt x="138" y="44"/>
                  </a:cubicBezTo>
                  <a:cubicBezTo>
                    <a:pt x="135" y="47"/>
                    <a:pt x="134" y="52"/>
                    <a:pt x="136" y="55"/>
                  </a:cubicBezTo>
                  <a:cubicBezTo>
                    <a:pt x="142" y="71"/>
                    <a:pt x="142" y="71"/>
                    <a:pt x="142" y="71"/>
                  </a:cubicBezTo>
                  <a:cubicBezTo>
                    <a:pt x="143" y="74"/>
                    <a:pt x="147" y="77"/>
                    <a:pt x="151" y="77"/>
                  </a:cubicBezTo>
                  <a:cubicBezTo>
                    <a:pt x="162" y="77"/>
                    <a:pt x="162" y="77"/>
                    <a:pt x="162" y="77"/>
                  </a:cubicBezTo>
                  <a:cubicBezTo>
                    <a:pt x="163" y="77"/>
                    <a:pt x="164" y="78"/>
                    <a:pt x="164" y="79"/>
                  </a:cubicBezTo>
                  <a:lnTo>
                    <a:pt x="164" y="92"/>
                  </a:lnTo>
                  <a:close/>
                  <a:moveTo>
                    <a:pt x="85" y="62"/>
                  </a:moveTo>
                  <a:cubicBezTo>
                    <a:pt x="72" y="62"/>
                    <a:pt x="62" y="72"/>
                    <a:pt x="62" y="85"/>
                  </a:cubicBezTo>
                  <a:cubicBezTo>
                    <a:pt x="62" y="98"/>
                    <a:pt x="72" y="109"/>
                    <a:pt x="85" y="109"/>
                  </a:cubicBezTo>
                  <a:cubicBezTo>
                    <a:pt x="98" y="109"/>
                    <a:pt x="109" y="98"/>
                    <a:pt x="109" y="85"/>
                  </a:cubicBezTo>
                  <a:cubicBezTo>
                    <a:pt x="109" y="72"/>
                    <a:pt x="98" y="62"/>
                    <a:pt x="85" y="62"/>
                  </a:cubicBezTo>
                  <a:close/>
                  <a:moveTo>
                    <a:pt x="85" y="103"/>
                  </a:moveTo>
                  <a:cubicBezTo>
                    <a:pt x="76" y="103"/>
                    <a:pt x="68" y="95"/>
                    <a:pt x="68" y="85"/>
                  </a:cubicBezTo>
                  <a:cubicBezTo>
                    <a:pt x="68" y="76"/>
                    <a:pt x="76" y="68"/>
                    <a:pt x="85" y="68"/>
                  </a:cubicBezTo>
                  <a:cubicBezTo>
                    <a:pt x="95" y="68"/>
                    <a:pt x="103" y="76"/>
                    <a:pt x="103" y="85"/>
                  </a:cubicBezTo>
                  <a:cubicBezTo>
                    <a:pt x="103" y="95"/>
                    <a:pt x="95" y="103"/>
                    <a:pt x="85" y="103"/>
                  </a:cubicBezTo>
                  <a:close/>
                </a:path>
              </a:pathLst>
            </a:custGeom>
            <a:solidFill>
              <a:schemeClr val="bg1"/>
            </a:solidFill>
            <a:ln>
              <a:noFill/>
            </a:ln>
          </p:spPr>
          <p:txBody>
            <a:bodyPr vert="horz" wrap="square" lIns="91440" tIns="45720" rIns="91440" bIns="45720" numCol="1" anchor="t" anchorCtr="0" compatLnSpc="1"/>
            <a:p>
              <a:endParaRPr lang="zh-CN" altLang="en-US">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800"/>
                            </p:stCondLst>
                            <p:childTnLst>
                              <p:par>
                                <p:cTn id="11" presetID="22" presetClass="entr" presetSubtype="1"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up)">
                                      <p:cBhvr>
                                        <p:cTn id="13" dur="500"/>
                                        <p:tgtEl>
                                          <p:spTgt spid="10"/>
                                        </p:tgtEl>
                                      </p:cBhvr>
                                    </p:animEffect>
                                  </p:childTnLst>
                                </p:cTn>
                              </p:par>
                            </p:childTnLst>
                          </p:cTn>
                        </p:par>
                        <p:par>
                          <p:cTn id="14" fill="hold">
                            <p:stCondLst>
                              <p:cond delay="1300"/>
                            </p:stCondLst>
                            <p:childTnLst>
                              <p:par>
                                <p:cTn id="15" presetID="22" presetClass="entr" presetSubtype="1"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up)">
                                      <p:cBhvr>
                                        <p:cTn id="17" dur="500"/>
                                        <p:tgtEl>
                                          <p:spTgt spid="2"/>
                                        </p:tgtEl>
                                      </p:cBhvr>
                                    </p:animEffect>
                                  </p:childTnLst>
                                </p:cTn>
                              </p:par>
                            </p:childTnLst>
                          </p:cTn>
                        </p:par>
                        <p:par>
                          <p:cTn id="18" fill="hold">
                            <p:stCondLst>
                              <p:cond delay="1800"/>
                            </p:stCondLst>
                            <p:childTnLst>
                              <p:par>
                                <p:cTn id="19" presetID="2" presetClass="entr" presetSubtype="8" decel="10000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p:cNvPicPr>
            <a:picLocks noChangeAspect="1"/>
          </p:cNvPicPr>
          <p:nvPr/>
        </p:nvPicPr>
        <p:blipFill rotWithShape="1">
          <a:blip r:embed="rId1"/>
          <a:srcRect l="5124" t="28622" r="3501" b="28622"/>
          <a:stretch>
            <a:fillRect/>
          </a:stretch>
        </p:blipFill>
        <p:spPr>
          <a:xfrm>
            <a:off x="0" y="-1"/>
            <a:ext cx="4267200" cy="6858001"/>
          </a:xfrm>
          <a:prstGeom prst="rect">
            <a:avLst/>
          </a:prstGeom>
          <a:solidFill>
            <a:srgbClr val="06518A"/>
          </a:solidFill>
        </p:spPr>
      </p:pic>
      <p:sp>
        <p:nvSpPr>
          <p:cNvPr id="8" name="文本框 7"/>
          <p:cNvSpPr txBox="1"/>
          <p:nvPr/>
        </p:nvSpPr>
        <p:spPr>
          <a:xfrm>
            <a:off x="5388271" y="1881902"/>
            <a:ext cx="2011680" cy="645160"/>
          </a:xfrm>
          <a:prstGeom prst="rect">
            <a:avLst/>
          </a:prstGeom>
          <a:noFill/>
        </p:spPr>
        <p:txBody>
          <a:bodyPr wrap="none" rtlCol="0">
            <a:spAutoFit/>
          </a:bodyPr>
          <a:lstStyle/>
          <a:p>
            <a:r>
              <a:rPr lang="zh-CN" altLang="en-US" sz="3600" dirty="0">
                <a:solidFill>
                  <a:srgbClr val="06518A"/>
                </a:solidFill>
                <a:cs typeface="+mn-ea"/>
                <a:sym typeface="+mn-lt"/>
              </a:rPr>
              <a:t>制作过程</a:t>
            </a:r>
            <a:endParaRPr lang="zh-CN" altLang="en-US" sz="3600" dirty="0">
              <a:solidFill>
                <a:srgbClr val="06518A"/>
              </a:solidFill>
              <a:cs typeface="+mn-ea"/>
              <a:sym typeface="+mn-lt"/>
            </a:endParaRPr>
          </a:p>
        </p:txBody>
      </p:sp>
      <p:sp>
        <p:nvSpPr>
          <p:cNvPr id="19" name="圆角矩形 18"/>
          <p:cNvSpPr/>
          <p:nvPr/>
        </p:nvSpPr>
        <p:spPr>
          <a:xfrm>
            <a:off x="1088571" y="2242417"/>
            <a:ext cx="2090058" cy="2417358"/>
          </a:xfrm>
          <a:prstGeom prst="roundRect">
            <a:avLst>
              <a:gd name="adj" fmla="val 8846"/>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 name="文本框 6"/>
          <p:cNvSpPr txBox="1"/>
          <p:nvPr/>
        </p:nvSpPr>
        <p:spPr>
          <a:xfrm>
            <a:off x="1071962" y="1958354"/>
            <a:ext cx="2106667" cy="2215991"/>
          </a:xfrm>
          <a:prstGeom prst="rect">
            <a:avLst/>
          </a:prstGeom>
          <a:noFill/>
        </p:spPr>
        <p:txBody>
          <a:bodyPr wrap="none" rtlCol="0">
            <a:spAutoFit/>
          </a:bodyPr>
          <a:lstStyle/>
          <a:p>
            <a:r>
              <a:rPr lang="en-US" altLang="zh-CN" sz="13800" dirty="0">
                <a:solidFill>
                  <a:schemeClr val="bg1"/>
                </a:solidFill>
                <a:cs typeface="+mn-ea"/>
                <a:sym typeface="+mn-lt"/>
              </a:rPr>
              <a:t>04</a:t>
            </a:r>
            <a:endParaRPr lang="zh-CN" altLang="en-US" sz="13800" dirty="0">
              <a:solidFill>
                <a:schemeClr val="bg1"/>
              </a:solidFill>
              <a:cs typeface="+mn-ea"/>
              <a:sym typeface="+mn-lt"/>
            </a:endParaRPr>
          </a:p>
        </p:txBody>
      </p:sp>
      <p:sp>
        <p:nvSpPr>
          <p:cNvPr id="20" name="文本框 19"/>
          <p:cNvSpPr txBox="1"/>
          <p:nvPr/>
        </p:nvSpPr>
        <p:spPr>
          <a:xfrm>
            <a:off x="1150734" y="3956701"/>
            <a:ext cx="2053767" cy="523220"/>
          </a:xfrm>
          <a:prstGeom prst="rect">
            <a:avLst/>
          </a:prstGeom>
          <a:noFill/>
        </p:spPr>
        <p:txBody>
          <a:bodyPr wrap="none" rtlCol="0">
            <a:spAutoFit/>
          </a:bodyPr>
          <a:lstStyle/>
          <a:p>
            <a:r>
              <a:rPr lang="en-US" altLang="zh-CN" sz="2800" dirty="0">
                <a:solidFill>
                  <a:schemeClr val="bg1"/>
                </a:solidFill>
                <a:cs typeface="+mn-ea"/>
                <a:sym typeface="+mn-lt"/>
              </a:rPr>
              <a:t>PART FOUR</a:t>
            </a:r>
            <a:endParaRPr lang="zh-CN" altLang="en-US" sz="2800" dirty="0">
              <a:solidFill>
                <a:schemeClr val="bg1"/>
              </a:solidFill>
              <a:cs typeface="+mn-ea"/>
              <a:sym typeface="+mn-lt"/>
            </a:endParaRPr>
          </a:p>
        </p:txBody>
      </p:sp>
      <p:cxnSp>
        <p:nvCxnSpPr>
          <p:cNvPr id="10" name="直接连接符 9"/>
          <p:cNvCxnSpPr/>
          <p:nvPr/>
        </p:nvCxnSpPr>
        <p:spPr>
          <a:xfrm>
            <a:off x="5409043" y="4280275"/>
            <a:ext cx="5904356" cy="0"/>
          </a:xfrm>
          <a:prstGeom prst="line">
            <a:avLst/>
          </a:prstGeom>
          <a:ln w="12700">
            <a:solidFill>
              <a:srgbClr val="3C4D63"/>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5409043" y="3117817"/>
            <a:ext cx="1538605" cy="398780"/>
            <a:chOff x="5464288" y="4279867"/>
            <a:chExt cx="1538605" cy="398780"/>
          </a:xfrm>
        </p:grpSpPr>
        <p:sp>
          <p:nvSpPr>
            <p:cNvPr id="12" name="文本框 11"/>
            <p:cNvSpPr txBox="1"/>
            <p:nvPr/>
          </p:nvSpPr>
          <p:spPr>
            <a:xfrm>
              <a:off x="5550013" y="4279867"/>
              <a:ext cx="1452880" cy="398780"/>
            </a:xfrm>
            <a:prstGeom prst="rect">
              <a:avLst/>
            </a:prstGeom>
            <a:noFill/>
          </p:spPr>
          <p:txBody>
            <a:bodyPr wrap="none" rtlCol="0">
              <a:spAutoFit/>
            </a:bodyPr>
            <a:lstStyle/>
            <a:p>
              <a:r>
                <a:rPr lang="zh-CN" altLang="en-US" sz="2000" dirty="0">
                  <a:solidFill>
                    <a:schemeClr val="bg2">
                      <a:lumMod val="25000"/>
                    </a:schemeClr>
                  </a:solidFill>
                  <a:cs typeface="+mn-ea"/>
                  <a:sym typeface="+mn-lt"/>
                </a:rPr>
                <a:t>绕线盘安装</a:t>
              </a:r>
              <a:endParaRPr lang="zh-CN" altLang="en-US" sz="2000" dirty="0">
                <a:solidFill>
                  <a:schemeClr val="bg2">
                    <a:lumMod val="25000"/>
                  </a:schemeClr>
                </a:solidFill>
                <a:cs typeface="+mn-ea"/>
                <a:sym typeface="+mn-lt"/>
              </a:endParaRPr>
            </a:p>
          </p:txBody>
        </p:sp>
        <p:sp>
          <p:nvSpPr>
            <p:cNvPr id="371" name="椭圆 370"/>
            <p:cNvSpPr/>
            <p:nvPr/>
          </p:nvSpPr>
          <p:spPr>
            <a:xfrm>
              <a:off x="5464288" y="4437059"/>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2">
                    <a:lumMod val="25000"/>
                  </a:schemeClr>
                </a:solidFill>
                <a:cs typeface="+mn-ea"/>
                <a:sym typeface="+mn-lt"/>
              </a:endParaRPr>
            </a:p>
          </p:txBody>
        </p:sp>
      </p:grpSp>
      <p:grpSp>
        <p:nvGrpSpPr>
          <p:cNvPr id="6" name="组合 5"/>
          <p:cNvGrpSpPr/>
          <p:nvPr/>
        </p:nvGrpSpPr>
        <p:grpSpPr>
          <a:xfrm>
            <a:off x="5409043" y="3662551"/>
            <a:ext cx="1284605" cy="398780"/>
            <a:chOff x="5464288" y="4824601"/>
            <a:chExt cx="1284605" cy="398780"/>
          </a:xfrm>
        </p:grpSpPr>
        <p:sp>
          <p:nvSpPr>
            <p:cNvPr id="15" name="文本框 14"/>
            <p:cNvSpPr txBox="1"/>
            <p:nvPr/>
          </p:nvSpPr>
          <p:spPr>
            <a:xfrm>
              <a:off x="5550013" y="4824601"/>
              <a:ext cx="1198880" cy="398780"/>
            </a:xfrm>
            <a:prstGeom prst="rect">
              <a:avLst/>
            </a:prstGeom>
            <a:noFill/>
          </p:spPr>
          <p:txBody>
            <a:bodyPr wrap="none" rtlCol="0">
              <a:spAutoFit/>
            </a:bodyPr>
            <a:lstStyle/>
            <a:p>
              <a:r>
                <a:rPr lang="zh-CN" altLang="en-US" sz="2000" dirty="0">
                  <a:solidFill>
                    <a:schemeClr val="bg2">
                      <a:lumMod val="25000"/>
                    </a:schemeClr>
                  </a:solidFill>
                  <a:cs typeface="+mn-ea"/>
                  <a:sym typeface="+mn-lt"/>
                </a:rPr>
                <a:t>电机安装</a:t>
              </a:r>
              <a:endParaRPr lang="zh-CN" altLang="en-US" sz="2000" dirty="0">
                <a:solidFill>
                  <a:schemeClr val="bg2">
                    <a:lumMod val="25000"/>
                  </a:schemeClr>
                </a:solidFill>
                <a:cs typeface="+mn-ea"/>
                <a:sym typeface="+mn-lt"/>
              </a:endParaRPr>
            </a:p>
          </p:txBody>
        </p:sp>
        <p:sp>
          <p:nvSpPr>
            <p:cNvPr id="372" name="椭圆 371"/>
            <p:cNvSpPr/>
            <p:nvPr/>
          </p:nvSpPr>
          <p:spPr>
            <a:xfrm>
              <a:off x="5464288" y="4981793"/>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2">
                    <a:lumMod val="25000"/>
                  </a:schemeClr>
                </a:solidFill>
                <a:cs typeface="+mn-ea"/>
                <a:sym typeface="+mn-lt"/>
              </a:endParaRPr>
            </a:p>
          </p:txBody>
        </p:sp>
      </p:grpSp>
      <p:grpSp>
        <p:nvGrpSpPr>
          <p:cNvPr id="4" name="组合 3"/>
          <p:cNvGrpSpPr/>
          <p:nvPr/>
        </p:nvGrpSpPr>
        <p:grpSpPr>
          <a:xfrm>
            <a:off x="7275230" y="3117817"/>
            <a:ext cx="1281804" cy="398780"/>
            <a:chOff x="7232154" y="4279867"/>
            <a:chExt cx="1281804" cy="398780"/>
          </a:xfrm>
        </p:grpSpPr>
        <p:sp>
          <p:nvSpPr>
            <p:cNvPr id="13" name="文本框 12"/>
            <p:cNvSpPr txBox="1"/>
            <p:nvPr/>
          </p:nvSpPr>
          <p:spPr>
            <a:xfrm>
              <a:off x="7315078" y="4279867"/>
              <a:ext cx="1198880" cy="398780"/>
            </a:xfrm>
            <a:prstGeom prst="rect">
              <a:avLst/>
            </a:prstGeom>
            <a:noFill/>
          </p:spPr>
          <p:txBody>
            <a:bodyPr wrap="none" rtlCol="0">
              <a:spAutoFit/>
            </a:bodyPr>
            <a:lstStyle/>
            <a:p>
              <a:r>
                <a:rPr lang="zh-CN" altLang="en-US" sz="2000" dirty="0">
                  <a:solidFill>
                    <a:schemeClr val="bg2">
                      <a:lumMod val="25000"/>
                    </a:schemeClr>
                  </a:solidFill>
                  <a:cs typeface="+mn-ea"/>
                  <a:sym typeface="+mn-lt"/>
                </a:rPr>
                <a:t>笔架安装</a:t>
              </a:r>
              <a:endParaRPr lang="zh-CN" altLang="en-US" sz="2000" dirty="0">
                <a:solidFill>
                  <a:schemeClr val="bg2">
                    <a:lumMod val="25000"/>
                  </a:schemeClr>
                </a:solidFill>
                <a:cs typeface="+mn-ea"/>
                <a:sym typeface="+mn-lt"/>
              </a:endParaRPr>
            </a:p>
          </p:txBody>
        </p:sp>
        <p:sp>
          <p:nvSpPr>
            <p:cNvPr id="375" name="椭圆 374"/>
            <p:cNvSpPr/>
            <p:nvPr/>
          </p:nvSpPr>
          <p:spPr>
            <a:xfrm>
              <a:off x="7232154" y="4437059"/>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2">
                    <a:lumMod val="25000"/>
                  </a:schemeClr>
                </a:solidFill>
                <a:cs typeface="+mn-ea"/>
                <a:sym typeface="+mn-lt"/>
              </a:endParaRPr>
            </a:p>
          </p:txBody>
        </p:sp>
      </p:grpSp>
      <p:grpSp>
        <p:nvGrpSpPr>
          <p:cNvPr id="9" name="组合 8"/>
          <p:cNvGrpSpPr/>
          <p:nvPr/>
        </p:nvGrpSpPr>
        <p:grpSpPr>
          <a:xfrm>
            <a:off x="7275230" y="3662551"/>
            <a:ext cx="1789804" cy="398780"/>
            <a:chOff x="7232154" y="4824601"/>
            <a:chExt cx="1789804" cy="398780"/>
          </a:xfrm>
        </p:grpSpPr>
        <p:sp>
          <p:nvSpPr>
            <p:cNvPr id="16" name="文本框 15"/>
            <p:cNvSpPr txBox="1"/>
            <p:nvPr/>
          </p:nvSpPr>
          <p:spPr>
            <a:xfrm>
              <a:off x="7315078" y="4824601"/>
              <a:ext cx="1706880" cy="398780"/>
            </a:xfrm>
            <a:prstGeom prst="rect">
              <a:avLst/>
            </a:prstGeom>
            <a:noFill/>
          </p:spPr>
          <p:txBody>
            <a:bodyPr wrap="none" rtlCol="0">
              <a:spAutoFit/>
            </a:bodyPr>
            <a:lstStyle/>
            <a:p>
              <a:r>
                <a:rPr lang="zh-CN" altLang="en-US" sz="2000" dirty="0">
                  <a:solidFill>
                    <a:schemeClr val="bg2">
                      <a:lumMod val="25000"/>
                    </a:schemeClr>
                  </a:solidFill>
                  <a:cs typeface="+mn-ea"/>
                  <a:sym typeface="+mn-lt"/>
                </a:rPr>
                <a:t>电机支架安装</a:t>
              </a:r>
              <a:endParaRPr lang="zh-CN" altLang="en-US" sz="2000" dirty="0">
                <a:solidFill>
                  <a:schemeClr val="bg2">
                    <a:lumMod val="25000"/>
                  </a:schemeClr>
                </a:solidFill>
                <a:cs typeface="+mn-ea"/>
                <a:sym typeface="+mn-lt"/>
              </a:endParaRPr>
            </a:p>
          </p:txBody>
        </p:sp>
        <p:sp>
          <p:nvSpPr>
            <p:cNvPr id="376" name="椭圆 375"/>
            <p:cNvSpPr/>
            <p:nvPr/>
          </p:nvSpPr>
          <p:spPr>
            <a:xfrm>
              <a:off x="7232154" y="4981793"/>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2">
                    <a:lumMod val="25000"/>
                  </a:schemeClr>
                </a:solidFill>
                <a:cs typeface="+mn-ea"/>
                <a:sym typeface="+mn-lt"/>
              </a:endParaRPr>
            </a:p>
          </p:txBody>
        </p:sp>
      </p:grpSp>
      <p:grpSp>
        <p:nvGrpSpPr>
          <p:cNvPr id="25" name="组合 24"/>
          <p:cNvGrpSpPr/>
          <p:nvPr/>
        </p:nvGrpSpPr>
        <p:grpSpPr>
          <a:xfrm>
            <a:off x="4840527" y="2006492"/>
            <a:ext cx="471847" cy="471847"/>
            <a:chOff x="8407459" y="3205778"/>
            <a:chExt cx="576580" cy="576580"/>
          </a:xfrm>
          <a:solidFill>
            <a:srgbClr val="002060"/>
          </a:solidFill>
        </p:grpSpPr>
        <p:sp>
          <p:nvSpPr>
            <p:cNvPr id="26" name="圆角矩形 25"/>
            <p:cNvSpPr/>
            <p:nvPr/>
          </p:nvSpPr>
          <p:spPr>
            <a:xfrm>
              <a:off x="8407459" y="3205778"/>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7" name="Freeform 151"/>
            <p:cNvSpPr>
              <a:spLocks noEditPoints="1"/>
            </p:cNvSpPr>
            <p:nvPr/>
          </p:nvSpPr>
          <p:spPr bwMode="auto">
            <a:xfrm>
              <a:off x="8588668" y="3301413"/>
              <a:ext cx="214160" cy="385310"/>
            </a:xfrm>
            <a:custGeom>
              <a:avLst/>
              <a:gdLst>
                <a:gd name="T0" fmla="*/ 65 w 101"/>
                <a:gd name="T1" fmla="*/ 61 h 182"/>
                <a:gd name="T2" fmla="*/ 52 w 101"/>
                <a:gd name="T3" fmla="*/ 55 h 182"/>
                <a:gd name="T4" fmla="*/ 15 w 101"/>
                <a:gd name="T5" fmla="*/ 86 h 182"/>
                <a:gd name="T6" fmla="*/ 15 w 101"/>
                <a:gd name="T7" fmla="*/ 90 h 182"/>
                <a:gd name="T8" fmla="*/ 19 w 101"/>
                <a:gd name="T9" fmla="*/ 90 h 182"/>
                <a:gd name="T10" fmla="*/ 37 w 101"/>
                <a:gd name="T11" fmla="*/ 79 h 182"/>
                <a:gd name="T12" fmla="*/ 18 w 101"/>
                <a:gd name="T13" fmla="*/ 120 h 182"/>
                <a:gd name="T14" fmla="*/ 1 w 101"/>
                <a:gd name="T15" fmla="*/ 155 h 182"/>
                <a:gd name="T16" fmla="*/ 5 w 101"/>
                <a:gd name="T17" fmla="*/ 175 h 182"/>
                <a:gd name="T18" fmla="*/ 20 w 101"/>
                <a:gd name="T19" fmla="*/ 182 h 182"/>
                <a:gd name="T20" fmla="*/ 59 w 101"/>
                <a:gd name="T21" fmla="*/ 164 h 182"/>
                <a:gd name="T22" fmla="*/ 59 w 101"/>
                <a:gd name="T23" fmla="*/ 160 h 182"/>
                <a:gd name="T24" fmla="*/ 56 w 101"/>
                <a:gd name="T25" fmla="*/ 158 h 182"/>
                <a:gd name="T26" fmla="*/ 39 w 101"/>
                <a:gd name="T27" fmla="*/ 160 h 182"/>
                <a:gd name="T28" fmla="*/ 38 w 101"/>
                <a:gd name="T29" fmla="*/ 160 h 182"/>
                <a:gd name="T30" fmla="*/ 51 w 101"/>
                <a:gd name="T31" fmla="*/ 129 h 182"/>
                <a:gd name="T32" fmla="*/ 65 w 101"/>
                <a:gd name="T33" fmla="*/ 61 h 182"/>
                <a:gd name="T34" fmla="*/ 33 w 101"/>
                <a:gd name="T35" fmla="*/ 163 h 182"/>
                <a:gd name="T36" fmla="*/ 39 w 101"/>
                <a:gd name="T37" fmla="*/ 166 h 182"/>
                <a:gd name="T38" fmla="*/ 46 w 101"/>
                <a:gd name="T39" fmla="*/ 166 h 182"/>
                <a:gd name="T40" fmla="*/ 20 w 101"/>
                <a:gd name="T41" fmla="*/ 176 h 182"/>
                <a:gd name="T42" fmla="*/ 10 w 101"/>
                <a:gd name="T43" fmla="*/ 171 h 182"/>
                <a:gd name="T44" fmla="*/ 7 w 101"/>
                <a:gd name="T45" fmla="*/ 157 h 182"/>
                <a:gd name="T46" fmla="*/ 23 w 101"/>
                <a:gd name="T47" fmla="*/ 123 h 182"/>
                <a:gd name="T48" fmla="*/ 43 w 101"/>
                <a:gd name="T49" fmla="*/ 81 h 182"/>
                <a:gd name="T50" fmla="*/ 43 w 101"/>
                <a:gd name="T51" fmla="*/ 75 h 182"/>
                <a:gd name="T52" fmla="*/ 39 w 101"/>
                <a:gd name="T53" fmla="*/ 73 h 182"/>
                <a:gd name="T54" fmla="*/ 31 w 101"/>
                <a:gd name="T55" fmla="*/ 76 h 182"/>
                <a:gd name="T56" fmla="*/ 52 w 101"/>
                <a:gd name="T57" fmla="*/ 61 h 182"/>
                <a:gd name="T58" fmla="*/ 61 w 101"/>
                <a:gd name="T59" fmla="*/ 65 h 182"/>
                <a:gd name="T60" fmla="*/ 46 w 101"/>
                <a:gd name="T61" fmla="*/ 126 h 182"/>
                <a:gd name="T62" fmla="*/ 33 w 101"/>
                <a:gd name="T63" fmla="*/ 163 h 182"/>
                <a:gd name="T64" fmla="*/ 76 w 101"/>
                <a:gd name="T65" fmla="*/ 0 h 182"/>
                <a:gd name="T66" fmla="*/ 50 w 101"/>
                <a:gd name="T67" fmla="*/ 26 h 182"/>
                <a:gd name="T68" fmla="*/ 76 w 101"/>
                <a:gd name="T69" fmla="*/ 51 h 182"/>
                <a:gd name="T70" fmla="*/ 101 w 101"/>
                <a:gd name="T71" fmla="*/ 26 h 182"/>
                <a:gd name="T72" fmla="*/ 76 w 101"/>
                <a:gd name="T73" fmla="*/ 0 h 182"/>
                <a:gd name="T74" fmla="*/ 76 w 101"/>
                <a:gd name="T75" fmla="*/ 45 h 182"/>
                <a:gd name="T76" fmla="*/ 56 w 101"/>
                <a:gd name="T77" fmla="*/ 26 h 182"/>
                <a:gd name="T78" fmla="*/ 76 w 101"/>
                <a:gd name="T79" fmla="*/ 6 h 182"/>
                <a:gd name="T80" fmla="*/ 95 w 101"/>
                <a:gd name="T81" fmla="*/ 26 h 182"/>
                <a:gd name="T82" fmla="*/ 76 w 101"/>
                <a:gd name="T83" fmla="*/ 45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1" h="182">
                  <a:moveTo>
                    <a:pt x="65" y="61"/>
                  </a:moveTo>
                  <a:cubicBezTo>
                    <a:pt x="61" y="57"/>
                    <a:pt x="56" y="55"/>
                    <a:pt x="52" y="55"/>
                  </a:cubicBezTo>
                  <a:cubicBezTo>
                    <a:pt x="39" y="55"/>
                    <a:pt x="27" y="70"/>
                    <a:pt x="15" y="86"/>
                  </a:cubicBezTo>
                  <a:cubicBezTo>
                    <a:pt x="14" y="87"/>
                    <a:pt x="14" y="89"/>
                    <a:pt x="15" y="90"/>
                  </a:cubicBezTo>
                  <a:cubicBezTo>
                    <a:pt x="16" y="91"/>
                    <a:pt x="18" y="91"/>
                    <a:pt x="19" y="90"/>
                  </a:cubicBezTo>
                  <a:cubicBezTo>
                    <a:pt x="25" y="85"/>
                    <a:pt x="33" y="80"/>
                    <a:pt x="37" y="79"/>
                  </a:cubicBezTo>
                  <a:cubicBezTo>
                    <a:pt x="35" y="86"/>
                    <a:pt x="26" y="104"/>
                    <a:pt x="18" y="120"/>
                  </a:cubicBezTo>
                  <a:cubicBezTo>
                    <a:pt x="8" y="140"/>
                    <a:pt x="2" y="151"/>
                    <a:pt x="1" y="155"/>
                  </a:cubicBezTo>
                  <a:cubicBezTo>
                    <a:pt x="0" y="160"/>
                    <a:pt x="0" y="169"/>
                    <a:pt x="5" y="175"/>
                  </a:cubicBezTo>
                  <a:cubicBezTo>
                    <a:pt x="9" y="180"/>
                    <a:pt x="14" y="182"/>
                    <a:pt x="20" y="182"/>
                  </a:cubicBezTo>
                  <a:cubicBezTo>
                    <a:pt x="31" y="182"/>
                    <a:pt x="43" y="176"/>
                    <a:pt x="59" y="164"/>
                  </a:cubicBezTo>
                  <a:cubicBezTo>
                    <a:pt x="60" y="163"/>
                    <a:pt x="60" y="161"/>
                    <a:pt x="59" y="160"/>
                  </a:cubicBezTo>
                  <a:cubicBezTo>
                    <a:pt x="59" y="159"/>
                    <a:pt x="57" y="158"/>
                    <a:pt x="56" y="158"/>
                  </a:cubicBezTo>
                  <a:cubicBezTo>
                    <a:pt x="56" y="158"/>
                    <a:pt x="48" y="160"/>
                    <a:pt x="39" y="160"/>
                  </a:cubicBezTo>
                  <a:cubicBezTo>
                    <a:pt x="39" y="160"/>
                    <a:pt x="38" y="160"/>
                    <a:pt x="38" y="160"/>
                  </a:cubicBezTo>
                  <a:cubicBezTo>
                    <a:pt x="38" y="159"/>
                    <a:pt x="36" y="154"/>
                    <a:pt x="51" y="129"/>
                  </a:cubicBezTo>
                  <a:cubicBezTo>
                    <a:pt x="65" y="104"/>
                    <a:pt x="80" y="73"/>
                    <a:pt x="65" y="61"/>
                  </a:cubicBezTo>
                  <a:close/>
                  <a:moveTo>
                    <a:pt x="33" y="163"/>
                  </a:moveTo>
                  <a:cubicBezTo>
                    <a:pt x="34" y="164"/>
                    <a:pt x="35" y="166"/>
                    <a:pt x="39" y="166"/>
                  </a:cubicBezTo>
                  <a:cubicBezTo>
                    <a:pt x="42" y="166"/>
                    <a:pt x="44" y="166"/>
                    <a:pt x="46" y="166"/>
                  </a:cubicBezTo>
                  <a:cubicBezTo>
                    <a:pt x="33" y="174"/>
                    <a:pt x="25" y="176"/>
                    <a:pt x="20" y="176"/>
                  </a:cubicBezTo>
                  <a:cubicBezTo>
                    <a:pt x="16" y="176"/>
                    <a:pt x="12" y="175"/>
                    <a:pt x="10" y="171"/>
                  </a:cubicBezTo>
                  <a:cubicBezTo>
                    <a:pt x="6" y="167"/>
                    <a:pt x="6" y="160"/>
                    <a:pt x="7" y="157"/>
                  </a:cubicBezTo>
                  <a:cubicBezTo>
                    <a:pt x="8" y="153"/>
                    <a:pt x="15" y="138"/>
                    <a:pt x="23" y="123"/>
                  </a:cubicBezTo>
                  <a:cubicBezTo>
                    <a:pt x="32" y="105"/>
                    <a:pt x="41" y="87"/>
                    <a:pt x="43" y="81"/>
                  </a:cubicBezTo>
                  <a:cubicBezTo>
                    <a:pt x="44" y="80"/>
                    <a:pt x="44" y="77"/>
                    <a:pt x="43" y="75"/>
                  </a:cubicBezTo>
                  <a:cubicBezTo>
                    <a:pt x="42" y="74"/>
                    <a:pt x="41" y="73"/>
                    <a:pt x="39" y="73"/>
                  </a:cubicBezTo>
                  <a:cubicBezTo>
                    <a:pt x="37" y="73"/>
                    <a:pt x="34" y="74"/>
                    <a:pt x="31" y="76"/>
                  </a:cubicBezTo>
                  <a:cubicBezTo>
                    <a:pt x="38" y="67"/>
                    <a:pt x="45" y="61"/>
                    <a:pt x="52" y="61"/>
                  </a:cubicBezTo>
                  <a:cubicBezTo>
                    <a:pt x="55" y="61"/>
                    <a:pt x="58" y="63"/>
                    <a:pt x="61" y="65"/>
                  </a:cubicBezTo>
                  <a:cubicBezTo>
                    <a:pt x="74" y="76"/>
                    <a:pt x="53" y="113"/>
                    <a:pt x="46" y="126"/>
                  </a:cubicBezTo>
                  <a:cubicBezTo>
                    <a:pt x="30" y="152"/>
                    <a:pt x="31" y="159"/>
                    <a:pt x="33" y="163"/>
                  </a:cubicBezTo>
                  <a:close/>
                  <a:moveTo>
                    <a:pt x="76" y="0"/>
                  </a:moveTo>
                  <a:cubicBezTo>
                    <a:pt x="62" y="0"/>
                    <a:pt x="50" y="12"/>
                    <a:pt x="50" y="26"/>
                  </a:cubicBezTo>
                  <a:cubicBezTo>
                    <a:pt x="50" y="40"/>
                    <a:pt x="62" y="51"/>
                    <a:pt x="76" y="51"/>
                  </a:cubicBezTo>
                  <a:cubicBezTo>
                    <a:pt x="90" y="51"/>
                    <a:pt x="101" y="40"/>
                    <a:pt x="101" y="26"/>
                  </a:cubicBezTo>
                  <a:cubicBezTo>
                    <a:pt x="101" y="12"/>
                    <a:pt x="90" y="0"/>
                    <a:pt x="76" y="0"/>
                  </a:cubicBezTo>
                  <a:close/>
                  <a:moveTo>
                    <a:pt x="76" y="45"/>
                  </a:moveTo>
                  <a:cubicBezTo>
                    <a:pt x="65" y="45"/>
                    <a:pt x="56" y="37"/>
                    <a:pt x="56" y="26"/>
                  </a:cubicBezTo>
                  <a:cubicBezTo>
                    <a:pt x="56" y="15"/>
                    <a:pt x="65" y="6"/>
                    <a:pt x="76" y="6"/>
                  </a:cubicBezTo>
                  <a:cubicBezTo>
                    <a:pt x="87" y="6"/>
                    <a:pt x="95" y="15"/>
                    <a:pt x="95" y="26"/>
                  </a:cubicBezTo>
                  <a:cubicBezTo>
                    <a:pt x="95" y="37"/>
                    <a:pt x="87" y="45"/>
                    <a:pt x="76" y="45"/>
                  </a:cubicBezTo>
                  <a:close/>
                </a:path>
              </a:pathLst>
            </a:custGeom>
            <a:grpFill/>
            <a:ln>
              <a:solidFill>
                <a:srgbClr val="06518A"/>
              </a:solidFill>
            </a:ln>
          </p:spPr>
          <p:txBody>
            <a:bodyPr vert="horz" wrap="square" lIns="91440" tIns="45720" rIns="91440" bIns="45720" numCol="1" anchor="t" anchorCtr="0" compatLnSpc="1"/>
            <a:lstStyle/>
            <a:p>
              <a:endParaRPr lang="zh-CN" altLang="en-US">
                <a:cs typeface="+mn-ea"/>
                <a:sym typeface="+mn-lt"/>
              </a:endParaRPr>
            </a:p>
          </p:txBody>
        </p:sp>
      </p:grpSp>
      <p:grpSp>
        <p:nvGrpSpPr>
          <p:cNvPr id="3" name="组合 2"/>
          <p:cNvGrpSpPr/>
          <p:nvPr/>
        </p:nvGrpSpPr>
        <p:grpSpPr>
          <a:xfrm>
            <a:off x="8968140" y="3117721"/>
            <a:ext cx="1281804" cy="398780"/>
            <a:chOff x="7232154" y="4824601"/>
            <a:chExt cx="1281804" cy="398780"/>
          </a:xfrm>
        </p:grpSpPr>
        <p:sp>
          <p:nvSpPr>
            <p:cNvPr id="5" name="文本框 4"/>
            <p:cNvSpPr txBox="1"/>
            <p:nvPr>
              <p:custDataLst>
                <p:tags r:id="rId2"/>
              </p:custDataLst>
            </p:nvPr>
          </p:nvSpPr>
          <p:spPr>
            <a:xfrm>
              <a:off x="7315078" y="4824601"/>
              <a:ext cx="1198880" cy="398780"/>
            </a:xfrm>
            <a:prstGeom prst="rect">
              <a:avLst/>
            </a:prstGeom>
            <a:noFill/>
          </p:spPr>
          <p:txBody>
            <a:bodyPr wrap="none" rtlCol="0">
              <a:spAutoFit/>
            </a:bodyPr>
            <a:p>
              <a:r>
                <a:rPr lang="zh-CN" altLang="en-US" sz="2000" dirty="0">
                  <a:solidFill>
                    <a:schemeClr val="bg2">
                      <a:lumMod val="25000"/>
                    </a:schemeClr>
                  </a:solidFill>
                  <a:cs typeface="+mn-ea"/>
                  <a:sym typeface="+mn-lt"/>
                </a:rPr>
                <a:t>主板安装</a:t>
              </a:r>
              <a:endParaRPr lang="zh-CN" altLang="en-US" sz="2000" dirty="0">
                <a:solidFill>
                  <a:schemeClr val="bg2">
                    <a:lumMod val="25000"/>
                  </a:schemeClr>
                </a:solidFill>
                <a:cs typeface="+mn-ea"/>
                <a:sym typeface="+mn-lt"/>
              </a:endParaRPr>
            </a:p>
          </p:txBody>
        </p:sp>
        <p:sp>
          <p:nvSpPr>
            <p:cNvPr id="11" name="椭圆 10"/>
            <p:cNvSpPr/>
            <p:nvPr>
              <p:custDataLst>
                <p:tags r:id="rId3"/>
              </p:custDataLst>
            </p:nvPr>
          </p:nvSpPr>
          <p:spPr>
            <a:xfrm>
              <a:off x="7232154" y="4981793"/>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solidFill>
                  <a:schemeClr val="bg2">
                    <a:lumMod val="25000"/>
                  </a:schemeClr>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heel(2)">
                                      <p:cBhvr>
                                        <p:cTn id="7" dur="1000"/>
                                        <p:tgtEl>
                                          <p:spTgt spid="19"/>
                                        </p:tgtEl>
                                      </p:cBhvr>
                                    </p:animEffect>
                                  </p:childTnLst>
                                </p:cTn>
                              </p:par>
                            </p:childTnLst>
                          </p:cTn>
                        </p:par>
                        <p:par>
                          <p:cTn id="8" fill="hold">
                            <p:stCondLst>
                              <p:cond delay="10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ppt_w</p:attrName>
                                        </p:attrNameLst>
                                      </p:cBhvr>
                                      <p:tavLst>
                                        <p:tav tm="0">
                                          <p:val>
                                            <p:fltVal val="0"/>
                                          </p:val>
                                        </p:tav>
                                        <p:tav tm="100000">
                                          <p:val>
                                            <p:strVal val="#ppt_w"/>
                                          </p:val>
                                        </p:tav>
                                      </p:tavLst>
                                    </p:anim>
                                    <p:anim calcmode="lin" valueType="num">
                                      <p:cBhvr>
                                        <p:cTn id="16" dur="500" fill="hold"/>
                                        <p:tgtEl>
                                          <p:spTgt spid="20"/>
                                        </p:tgtEl>
                                        <p:attrNameLst>
                                          <p:attrName>ppt_h</p:attrName>
                                        </p:attrNameLst>
                                      </p:cBhvr>
                                      <p:tavLst>
                                        <p:tav tm="0">
                                          <p:val>
                                            <p:strVal val="#ppt_h"/>
                                          </p:val>
                                        </p:tav>
                                        <p:tav tm="100000">
                                          <p:val>
                                            <p:strVal val="#ppt_h"/>
                                          </p:val>
                                        </p:tav>
                                      </p:tavLst>
                                    </p:anim>
                                  </p:childTnLst>
                                </p:cTn>
                              </p:par>
                            </p:childTnLst>
                          </p:cTn>
                        </p:par>
                        <p:par>
                          <p:cTn id="17" fill="hold">
                            <p:stCondLst>
                              <p:cond delay="1899"/>
                            </p:stCondLst>
                            <p:childTnLst>
                              <p:par>
                                <p:cTn id="18" presetID="49" presetClass="entr" presetSubtype="0" decel="100000"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p:cTn id="20" dur="1000" fill="hold"/>
                                        <p:tgtEl>
                                          <p:spTgt spid="25"/>
                                        </p:tgtEl>
                                        <p:attrNameLst>
                                          <p:attrName>ppt_w</p:attrName>
                                        </p:attrNameLst>
                                      </p:cBhvr>
                                      <p:tavLst>
                                        <p:tav tm="0">
                                          <p:val>
                                            <p:fltVal val="0"/>
                                          </p:val>
                                        </p:tav>
                                        <p:tav tm="100000">
                                          <p:val>
                                            <p:strVal val="#ppt_w"/>
                                          </p:val>
                                        </p:tav>
                                      </p:tavLst>
                                    </p:anim>
                                    <p:anim calcmode="lin" valueType="num">
                                      <p:cBhvr>
                                        <p:cTn id="21" dur="1000" fill="hold"/>
                                        <p:tgtEl>
                                          <p:spTgt spid="25"/>
                                        </p:tgtEl>
                                        <p:attrNameLst>
                                          <p:attrName>ppt_h</p:attrName>
                                        </p:attrNameLst>
                                      </p:cBhvr>
                                      <p:tavLst>
                                        <p:tav tm="0">
                                          <p:val>
                                            <p:fltVal val="0"/>
                                          </p:val>
                                        </p:tav>
                                        <p:tav tm="100000">
                                          <p:val>
                                            <p:strVal val="#ppt_h"/>
                                          </p:val>
                                        </p:tav>
                                      </p:tavLst>
                                    </p:anim>
                                    <p:anim calcmode="lin" valueType="num">
                                      <p:cBhvr>
                                        <p:cTn id="22" dur="1000" fill="hold"/>
                                        <p:tgtEl>
                                          <p:spTgt spid="25"/>
                                        </p:tgtEl>
                                        <p:attrNameLst>
                                          <p:attrName>style.rotation</p:attrName>
                                        </p:attrNameLst>
                                      </p:cBhvr>
                                      <p:tavLst>
                                        <p:tav tm="0">
                                          <p:val>
                                            <p:fltVal val="360"/>
                                          </p:val>
                                        </p:tav>
                                        <p:tav tm="100000">
                                          <p:val>
                                            <p:fltVal val="0"/>
                                          </p:val>
                                        </p:tav>
                                      </p:tavLst>
                                    </p:anim>
                                    <p:animEffect transition="in" filter="fade">
                                      <p:cBhvr>
                                        <p:cTn id="23" dur="1000"/>
                                        <p:tgtEl>
                                          <p:spTgt spid="25"/>
                                        </p:tgtEl>
                                      </p:cBhvr>
                                    </p:animEffect>
                                  </p:childTnLst>
                                </p:cTn>
                              </p:par>
                            </p:childTnLst>
                          </p:cTn>
                        </p:par>
                        <p:par>
                          <p:cTn id="24" fill="hold">
                            <p:stCondLst>
                              <p:cond delay="2899"/>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childTnLst>
                                </p:cTn>
                              </p:par>
                              <p:par>
                                <p:cTn id="28" presetID="35" presetClass="path" presetSubtype="0" accel="10000" decel="90000" fill="hold" grpId="1" nodeType="withEffect">
                                  <p:stCondLst>
                                    <p:cond delay="0"/>
                                  </p:stCondLst>
                                  <p:childTnLst>
                                    <p:animMotion origin="layout" path="M -6.25E-7 2.22222E-6 L 0.05182 2.22222E-6 " pathEditMode="relative" rAng="0" ptsTypes="AA">
                                      <p:cBhvr>
                                        <p:cTn id="29" dur="1000" spd="-100000" fill="hold"/>
                                        <p:tgtEl>
                                          <p:spTgt spid="8"/>
                                        </p:tgtEl>
                                        <p:attrNameLst>
                                          <p:attrName>ppt_x</p:attrName>
                                          <p:attrName>ppt_y</p:attrName>
                                        </p:attrNameLst>
                                      </p:cBhvr>
                                      <p:rCtr x="2591" y="0"/>
                                    </p:animMotion>
                                  </p:childTnLst>
                                </p:cTn>
                              </p:par>
                            </p:childTnLst>
                          </p:cTn>
                        </p:par>
                        <p:par>
                          <p:cTn id="30" fill="hold">
                            <p:stCondLst>
                              <p:cond delay="3899"/>
                            </p:stCondLst>
                            <p:childTnLst>
                              <p:par>
                                <p:cTn id="31" presetID="22" presetClass="entr" presetSubtype="8" fill="hold"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childTnLst>
                          </p:cTn>
                        </p:par>
                        <p:par>
                          <p:cTn id="34" fill="hold">
                            <p:stCondLst>
                              <p:cond delay="4399"/>
                            </p:stCondLst>
                            <p:childTnLst>
                              <p:par>
                                <p:cTn id="35" presetID="10" presetClass="entr" presetSubtype="0" fill="hold" nodeType="after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1000"/>
                                        <p:tgtEl>
                                          <p:spTgt spid="2"/>
                                        </p:tgtEl>
                                      </p:cBhvr>
                                    </p:animEffect>
                                  </p:childTnLst>
                                </p:cTn>
                              </p:par>
                              <p:par>
                                <p:cTn id="38" presetID="35" presetClass="path" presetSubtype="0" accel="10000" decel="90000" fill="hold" nodeType="withEffect">
                                  <p:stCondLst>
                                    <p:cond delay="0"/>
                                  </p:stCondLst>
                                  <p:childTnLst>
                                    <p:animMotion origin="layout" path="M 1.04167E-6 -7.40741E-7 L -0.00065 0.05023 " pathEditMode="relative" rAng="0" ptsTypes="AA">
                                      <p:cBhvr>
                                        <p:cTn id="39" dur="1000" spd="-100000" fill="hold"/>
                                        <p:tgtEl>
                                          <p:spTgt spid="2"/>
                                        </p:tgtEl>
                                        <p:attrNameLst>
                                          <p:attrName>ppt_x</p:attrName>
                                          <p:attrName>ppt_y</p:attrName>
                                        </p:attrNameLst>
                                      </p:cBhvr>
                                      <p:rCtr x="-39" y="2500"/>
                                    </p:animMotion>
                                  </p:childTnLst>
                                </p:cTn>
                              </p:par>
                              <p:par>
                                <p:cTn id="40" presetID="10" presetClass="entr" presetSubtype="0" fill="hold" nodeType="withEffect">
                                  <p:stCondLst>
                                    <p:cond delay="20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1000"/>
                                        <p:tgtEl>
                                          <p:spTgt spid="4"/>
                                        </p:tgtEl>
                                      </p:cBhvr>
                                    </p:animEffect>
                                  </p:childTnLst>
                                </p:cTn>
                              </p:par>
                              <p:par>
                                <p:cTn id="43" presetID="35" presetClass="path" presetSubtype="0" accel="10000" decel="90000" fill="hold" nodeType="withEffect">
                                  <p:stCondLst>
                                    <p:cond delay="200"/>
                                  </p:stCondLst>
                                  <p:childTnLst>
                                    <p:animMotion origin="layout" path="M 3.125E-6 -7.40741E-7 L -0.00065 0.05023 " pathEditMode="relative" rAng="0" ptsTypes="AA">
                                      <p:cBhvr>
                                        <p:cTn id="44" dur="1000" spd="-100000" fill="hold"/>
                                        <p:tgtEl>
                                          <p:spTgt spid="4"/>
                                        </p:tgtEl>
                                        <p:attrNameLst>
                                          <p:attrName>ppt_x</p:attrName>
                                          <p:attrName>ppt_y</p:attrName>
                                        </p:attrNameLst>
                                      </p:cBhvr>
                                      <p:rCtr x="-39" y="2500"/>
                                    </p:animMotion>
                                  </p:childTnLst>
                                </p:cTn>
                              </p:par>
                              <p:par>
                                <p:cTn id="45" presetID="10" presetClass="entr" presetSubtype="0" fill="hold" nodeType="withEffect">
                                  <p:stCondLst>
                                    <p:cond delay="40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1000"/>
                                        <p:tgtEl>
                                          <p:spTgt spid="6"/>
                                        </p:tgtEl>
                                      </p:cBhvr>
                                    </p:animEffect>
                                  </p:childTnLst>
                                </p:cTn>
                              </p:par>
                              <p:par>
                                <p:cTn id="48" presetID="35" presetClass="path" presetSubtype="0" accel="10000" decel="90000" fill="hold" nodeType="withEffect">
                                  <p:stCondLst>
                                    <p:cond delay="400"/>
                                  </p:stCondLst>
                                  <p:childTnLst>
                                    <p:animMotion origin="layout" path="M -2.08333E-6 1.11111E-6 L -0.00065 0.05023 " pathEditMode="relative" rAng="0" ptsTypes="AA">
                                      <p:cBhvr>
                                        <p:cTn id="49" dur="1000" spd="-100000" fill="hold"/>
                                        <p:tgtEl>
                                          <p:spTgt spid="6"/>
                                        </p:tgtEl>
                                        <p:attrNameLst>
                                          <p:attrName>ppt_x</p:attrName>
                                          <p:attrName>ppt_y</p:attrName>
                                        </p:attrNameLst>
                                      </p:cBhvr>
                                      <p:rCtr x="-39" y="2500"/>
                                    </p:animMotion>
                                  </p:childTnLst>
                                </p:cTn>
                              </p:par>
                              <p:par>
                                <p:cTn id="50" presetID="10" presetClass="entr" presetSubtype="0" fill="hold" nodeType="withEffect">
                                  <p:stCondLst>
                                    <p:cond delay="600"/>
                                  </p:stCondLst>
                                  <p:childTnLst>
                                    <p:set>
                                      <p:cBhvr>
                                        <p:cTn id="51" dur="1" fill="hold">
                                          <p:stCondLst>
                                            <p:cond delay="0"/>
                                          </p:stCondLst>
                                        </p:cTn>
                                        <p:tgtEl>
                                          <p:spTgt spid="9"/>
                                        </p:tgtEl>
                                        <p:attrNameLst>
                                          <p:attrName>style.visibility</p:attrName>
                                        </p:attrNameLst>
                                      </p:cBhvr>
                                      <p:to>
                                        <p:strVal val="visible"/>
                                      </p:to>
                                    </p:set>
                                    <p:animEffect transition="in" filter="fade">
                                      <p:cBhvr>
                                        <p:cTn id="52" dur="1000"/>
                                        <p:tgtEl>
                                          <p:spTgt spid="9"/>
                                        </p:tgtEl>
                                      </p:cBhvr>
                                    </p:animEffect>
                                  </p:childTnLst>
                                </p:cTn>
                              </p:par>
                              <p:par>
                                <p:cTn id="53" presetID="35" presetClass="path" presetSubtype="0" accel="10000" decel="90000" fill="hold" nodeType="withEffect">
                                  <p:stCondLst>
                                    <p:cond delay="600"/>
                                  </p:stCondLst>
                                  <p:childTnLst>
                                    <p:animMotion origin="layout" path="M 3.125E-6 1.11111E-6 L -0.00065 0.05023 " pathEditMode="relative" rAng="0" ptsTypes="AA">
                                      <p:cBhvr>
                                        <p:cTn id="54" dur="1000" spd="-100000" fill="hold"/>
                                        <p:tgtEl>
                                          <p:spTgt spid="9"/>
                                        </p:tgtEl>
                                        <p:attrNameLst>
                                          <p:attrName>ppt_x</p:attrName>
                                          <p:attrName>ppt_y</p:attrName>
                                        </p:attrNameLst>
                                      </p:cBhvr>
                                      <p:rCtr x="-39" y="2500"/>
                                    </p:animMotion>
                                  </p:childTnLst>
                                </p:cTn>
                              </p:par>
                            </p:childTnLst>
                          </p:cTn>
                        </p:par>
                        <p:par>
                          <p:cTn id="55" fill="hold">
                            <p:stCondLst>
                              <p:cond delay="5399"/>
                            </p:stCondLst>
                            <p:childTnLst>
                              <p:par>
                                <p:cTn id="56" presetID="2" presetClass="entr" presetSubtype="8" decel="100000" fill="hold" nodeType="afterEffect">
                                  <p:stCondLst>
                                    <p:cond delay="0"/>
                                  </p:stCondLst>
                                  <p:childTnLst>
                                    <p:set>
                                      <p:cBhvr>
                                        <p:cTn id="57" dur="1" fill="hold">
                                          <p:stCondLst>
                                            <p:cond delay="0"/>
                                          </p:stCondLst>
                                        </p:cTn>
                                        <p:tgtEl>
                                          <p:spTgt spid="28"/>
                                        </p:tgtEl>
                                        <p:attrNameLst>
                                          <p:attrName>style.visibility</p:attrName>
                                        </p:attrNameLst>
                                      </p:cBhvr>
                                      <p:to>
                                        <p:strVal val="visible"/>
                                      </p:to>
                                    </p:set>
                                    <p:anim calcmode="lin" valueType="num">
                                      <p:cBhvr additive="base">
                                        <p:cTn id="58" dur="1000" fill="hold"/>
                                        <p:tgtEl>
                                          <p:spTgt spid="28"/>
                                        </p:tgtEl>
                                        <p:attrNameLst>
                                          <p:attrName>ppt_x</p:attrName>
                                        </p:attrNameLst>
                                      </p:cBhvr>
                                      <p:tavLst>
                                        <p:tav tm="0">
                                          <p:val>
                                            <p:strVal val="0-#ppt_w/2"/>
                                          </p:val>
                                        </p:tav>
                                        <p:tav tm="100000">
                                          <p:val>
                                            <p:strVal val="#ppt_x"/>
                                          </p:val>
                                        </p:tav>
                                      </p:tavLst>
                                    </p:anim>
                                    <p:anim calcmode="lin" valueType="num">
                                      <p:cBhvr additive="base">
                                        <p:cTn id="59" dur="1000" fill="hold"/>
                                        <p:tgtEl>
                                          <p:spTgt spid="28"/>
                                        </p:tgtEl>
                                        <p:attrNameLst>
                                          <p:attrName>ppt_y</p:attrName>
                                        </p:attrNameLst>
                                      </p:cBhvr>
                                      <p:tavLst>
                                        <p:tav tm="0">
                                          <p:val>
                                            <p:strVal val="#ppt_y"/>
                                          </p:val>
                                        </p:tav>
                                        <p:tav tm="100000">
                                          <p:val>
                                            <p:strVal val="#ppt_y"/>
                                          </p:val>
                                        </p:tav>
                                      </p:tavLst>
                                    </p:anim>
                                  </p:childTnLst>
                                </p:cTn>
                              </p:par>
                              <p:par>
                                <p:cTn id="60" presetID="10" presetClass="entr" presetSubtype="0" fill="hold" nodeType="withEffect">
                                  <p:stCondLst>
                                    <p:cond delay="600"/>
                                  </p:stCondLst>
                                  <p:childTnLst>
                                    <p:set>
                                      <p:cBhvr>
                                        <p:cTn id="61" dur="1" fill="hold">
                                          <p:stCondLst>
                                            <p:cond delay="0"/>
                                          </p:stCondLst>
                                        </p:cTn>
                                        <p:tgtEl>
                                          <p:spTgt spid="3"/>
                                        </p:tgtEl>
                                        <p:attrNameLst>
                                          <p:attrName>style.visibility</p:attrName>
                                        </p:attrNameLst>
                                      </p:cBhvr>
                                      <p:to>
                                        <p:strVal val="visible"/>
                                      </p:to>
                                    </p:set>
                                    <p:animEffect transition="in" filter="fade">
                                      <p:cBhvr>
                                        <p:cTn id="62" dur="1000"/>
                                        <p:tgtEl>
                                          <p:spTgt spid="3"/>
                                        </p:tgtEl>
                                      </p:cBhvr>
                                    </p:animEffect>
                                  </p:childTnLst>
                                </p:cTn>
                              </p:par>
                              <p:par>
                                <p:cTn id="63" presetID="35" presetClass="path" presetSubtype="0" accel="10000" decel="90000" fill="hold" nodeType="withEffect">
                                  <p:stCondLst>
                                    <p:cond delay="600"/>
                                  </p:stCondLst>
                                  <p:childTnLst>
                                    <p:animMotion origin="layout" path="M 3.125E-6 1.11111E-6 L -0.00065 0.05023 " pathEditMode="relative" rAng="0" ptsTypes="AA">
                                      <p:cBhvr>
                                        <p:cTn id="64" dur="1000" spd="-100000" fill="hold"/>
                                        <p:tgtEl>
                                          <p:spTgt spid="3"/>
                                        </p:tgtEl>
                                        <p:attrNameLst>
                                          <p:attrName>ppt_x</p:attrName>
                                          <p:attrName>ppt_y</p:attrName>
                                        </p:attrNameLst>
                                      </p:cBhvr>
                                      <p:rCtr x="-39"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19" grpId="0" animBg="1"/>
      <p:bldP spid="7" grpId="0"/>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0" name="矩形 19"/>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1" name="矩形 20"/>
          <p:cNvSpPr/>
          <p:nvPr/>
        </p:nvSpPr>
        <p:spPr>
          <a:xfrm>
            <a:off x="1418221" y="253163"/>
            <a:ext cx="1605280" cy="953135"/>
          </a:xfrm>
          <a:prstGeom prst="rect">
            <a:avLst/>
          </a:prstGeom>
        </p:spPr>
        <p:txBody>
          <a:bodyPr wrap="none">
            <a:spAutoFit/>
          </a:bodyPr>
          <a:lstStyle/>
          <a:p>
            <a:r>
              <a:rPr lang="zh-CN" altLang="en-US" sz="2800" dirty="0">
                <a:solidFill>
                  <a:srgbClr val="06518A"/>
                </a:solidFill>
                <a:cs typeface="+mn-ea"/>
                <a:sym typeface="+mn-lt"/>
              </a:rPr>
              <a:t>制作过程</a:t>
            </a:r>
            <a:endParaRPr lang="zh-CN" altLang="en-US" sz="2800" dirty="0">
              <a:solidFill>
                <a:srgbClr val="06518A"/>
              </a:solidFill>
              <a:cs typeface="+mn-ea"/>
              <a:sym typeface="+mn-lt"/>
            </a:endParaRPr>
          </a:p>
          <a:p>
            <a:endParaRPr lang="zh-CN" altLang="en-US" sz="2800" dirty="0">
              <a:solidFill>
                <a:srgbClr val="06518A"/>
              </a:solidFill>
              <a:cs typeface="+mn-ea"/>
              <a:sym typeface="+mn-lt"/>
            </a:endParaRPr>
          </a:p>
        </p:txBody>
      </p:sp>
      <p:pic>
        <p:nvPicPr>
          <p:cNvPr id="36" name="图片 3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100" name="图片 99"/>
          <p:cNvPicPr/>
          <p:nvPr>
            <p:custDataLst>
              <p:tags r:id="rId2"/>
            </p:custDataLst>
          </p:nvPr>
        </p:nvPicPr>
        <p:blipFill>
          <a:blip r:embed="rId3"/>
          <a:stretch>
            <a:fillRect/>
          </a:stretch>
        </p:blipFill>
        <p:spPr>
          <a:xfrm>
            <a:off x="883920" y="1740535"/>
            <a:ext cx="4251960" cy="3188970"/>
          </a:xfrm>
          <a:prstGeom prst="rect">
            <a:avLst/>
          </a:prstGeom>
          <a:noFill/>
          <a:ln w="9525">
            <a:noFill/>
          </a:ln>
        </p:spPr>
      </p:pic>
      <p:sp>
        <p:nvSpPr>
          <p:cNvPr id="7" name="文本框 6"/>
          <p:cNvSpPr txBox="1"/>
          <p:nvPr>
            <p:custDataLst>
              <p:tags r:id="rId4"/>
            </p:custDataLst>
          </p:nvPr>
        </p:nvSpPr>
        <p:spPr>
          <a:xfrm>
            <a:off x="948690" y="5244465"/>
            <a:ext cx="4064000" cy="1584325"/>
          </a:xfrm>
          <a:prstGeom prst="rect">
            <a:avLst/>
          </a:prstGeom>
          <a:noFill/>
        </p:spPr>
        <p:txBody>
          <a:bodyPr wrap="square" rtlCol="0">
            <a:noAutofit/>
          </a:bodyPr>
          <a:p>
            <a:r>
              <a:rPr lang="zh-CN" altLang="en-US"/>
              <a:t>绕绳盘安装：用</a:t>
            </a:r>
            <a:r>
              <a:rPr lang="en-US" altLang="zh-CN"/>
              <a:t>502</a:t>
            </a:r>
            <a:r>
              <a:rPr lang="zh-CN" altLang="en-US"/>
              <a:t>胶水把绕绳盘三部分粘合在一起</a:t>
            </a:r>
            <a:endParaRPr lang="en-US" altLang="zh-CN"/>
          </a:p>
        </p:txBody>
      </p:sp>
      <p:pic>
        <p:nvPicPr>
          <p:cNvPr id="101" name="图片 100"/>
          <p:cNvPicPr/>
          <p:nvPr>
            <p:custDataLst>
              <p:tags r:id="rId5"/>
            </p:custDataLst>
          </p:nvPr>
        </p:nvPicPr>
        <p:blipFill>
          <a:blip r:embed="rId6"/>
          <a:stretch>
            <a:fillRect/>
          </a:stretch>
        </p:blipFill>
        <p:spPr>
          <a:xfrm>
            <a:off x="6447155" y="1718310"/>
            <a:ext cx="4347845" cy="3211195"/>
          </a:xfrm>
          <a:prstGeom prst="rect">
            <a:avLst/>
          </a:prstGeom>
          <a:noFill/>
          <a:ln w="9525">
            <a:noFill/>
          </a:ln>
        </p:spPr>
      </p:pic>
      <p:sp>
        <p:nvSpPr>
          <p:cNvPr id="8" name="文本框 7"/>
          <p:cNvSpPr txBox="1"/>
          <p:nvPr>
            <p:custDataLst>
              <p:tags r:id="rId7"/>
            </p:custDataLst>
          </p:nvPr>
        </p:nvSpPr>
        <p:spPr>
          <a:xfrm>
            <a:off x="6178550" y="5244465"/>
            <a:ext cx="5564505" cy="368300"/>
          </a:xfrm>
          <a:prstGeom prst="rect">
            <a:avLst/>
          </a:prstGeom>
          <a:noFill/>
        </p:spPr>
        <p:txBody>
          <a:bodyPr wrap="square" rtlCol="0" anchor="t">
            <a:spAutoFit/>
          </a:bodyPr>
          <a:p>
            <a:r>
              <a:rPr lang="zh-CN" altLang="en-US">
                <a:sym typeface="+mn-ea"/>
              </a:rPr>
              <a:t>电机安装：用螺丝把电机与木质模块钉合在一起</a:t>
            </a:r>
            <a:endParaRPr lang="zh-CN" altLang="en-US">
              <a:sym typeface="+mn-ea"/>
            </a:endParaRPr>
          </a:p>
        </p:txBody>
      </p:sp>
      <p:grpSp>
        <p:nvGrpSpPr>
          <p:cNvPr id="4" name="组合 3"/>
          <p:cNvGrpSpPr/>
          <p:nvPr/>
        </p:nvGrpSpPr>
        <p:grpSpPr>
          <a:xfrm>
            <a:off x="315742" y="3205"/>
            <a:ext cx="999853" cy="947419"/>
            <a:chOff x="315742" y="3205"/>
            <a:chExt cx="999853" cy="947419"/>
          </a:xfrm>
        </p:grpSpPr>
        <p:grpSp>
          <p:nvGrpSpPr>
            <p:cNvPr id="2" name="组合 1"/>
            <p:cNvGrpSpPr/>
            <p:nvPr/>
          </p:nvGrpSpPr>
          <p:grpSpPr>
            <a:xfrm>
              <a:off x="315742" y="3205"/>
              <a:ext cx="999853" cy="947419"/>
              <a:chOff x="315742" y="3205"/>
              <a:chExt cx="999853" cy="947419"/>
            </a:xfrm>
          </p:grpSpPr>
          <p:sp>
            <p:nvSpPr>
              <p:cNvPr id="3" name="矩形 2"/>
              <p:cNvSpPr/>
              <p:nvPr>
                <p:custDataLst>
                  <p:tags r:id="rId8"/>
                </p:custDataLst>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sym typeface="+mn-lt"/>
                </a:endParaRPr>
              </a:p>
            </p:txBody>
          </p:sp>
          <p:sp>
            <p:nvSpPr>
              <p:cNvPr id="5" name="矩形 4"/>
              <p:cNvSpPr/>
              <p:nvPr>
                <p:custDataLst>
                  <p:tags r:id="rId9"/>
                </p:custDataLst>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sym typeface="+mn-lt"/>
                </a:endParaRPr>
              </a:p>
            </p:txBody>
          </p:sp>
        </p:grpSp>
        <p:grpSp>
          <p:nvGrpSpPr>
            <p:cNvPr id="70" name="组合 69"/>
            <p:cNvGrpSpPr/>
            <p:nvPr/>
          </p:nvGrpSpPr>
          <p:grpSpPr>
            <a:xfrm>
              <a:off x="579744" y="217263"/>
              <a:ext cx="471847" cy="471847"/>
              <a:chOff x="8407459" y="3205778"/>
              <a:chExt cx="576580" cy="576580"/>
            </a:xfrm>
          </p:grpSpPr>
          <p:sp>
            <p:nvSpPr>
              <p:cNvPr id="71" name="圆角矩形 70"/>
              <p:cNvSpPr/>
              <p:nvPr>
                <p:custDataLst>
                  <p:tags r:id="rId10"/>
                </p:custDataLst>
              </p:nvPr>
            </p:nvSpPr>
            <p:spPr>
              <a:xfrm>
                <a:off x="8407459" y="3205778"/>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sym typeface="+mn-lt"/>
                </a:endParaRPr>
              </a:p>
            </p:txBody>
          </p:sp>
          <p:sp>
            <p:nvSpPr>
              <p:cNvPr id="72" name="Freeform 151"/>
              <p:cNvSpPr>
                <a:spLocks noEditPoints="1"/>
              </p:cNvSpPr>
              <p:nvPr>
                <p:custDataLst>
                  <p:tags r:id="rId11"/>
                </p:custDataLst>
              </p:nvPr>
            </p:nvSpPr>
            <p:spPr bwMode="auto">
              <a:xfrm>
                <a:off x="8588668" y="3301413"/>
                <a:ext cx="214160" cy="385310"/>
              </a:xfrm>
              <a:custGeom>
                <a:avLst/>
                <a:gdLst>
                  <a:gd name="T0" fmla="*/ 65 w 101"/>
                  <a:gd name="T1" fmla="*/ 61 h 182"/>
                  <a:gd name="T2" fmla="*/ 52 w 101"/>
                  <a:gd name="T3" fmla="*/ 55 h 182"/>
                  <a:gd name="T4" fmla="*/ 15 w 101"/>
                  <a:gd name="T5" fmla="*/ 86 h 182"/>
                  <a:gd name="T6" fmla="*/ 15 w 101"/>
                  <a:gd name="T7" fmla="*/ 90 h 182"/>
                  <a:gd name="T8" fmla="*/ 19 w 101"/>
                  <a:gd name="T9" fmla="*/ 90 h 182"/>
                  <a:gd name="T10" fmla="*/ 37 w 101"/>
                  <a:gd name="T11" fmla="*/ 79 h 182"/>
                  <a:gd name="T12" fmla="*/ 18 w 101"/>
                  <a:gd name="T13" fmla="*/ 120 h 182"/>
                  <a:gd name="T14" fmla="*/ 1 w 101"/>
                  <a:gd name="T15" fmla="*/ 155 h 182"/>
                  <a:gd name="T16" fmla="*/ 5 w 101"/>
                  <a:gd name="T17" fmla="*/ 175 h 182"/>
                  <a:gd name="T18" fmla="*/ 20 w 101"/>
                  <a:gd name="T19" fmla="*/ 182 h 182"/>
                  <a:gd name="T20" fmla="*/ 59 w 101"/>
                  <a:gd name="T21" fmla="*/ 164 h 182"/>
                  <a:gd name="T22" fmla="*/ 59 w 101"/>
                  <a:gd name="T23" fmla="*/ 160 h 182"/>
                  <a:gd name="T24" fmla="*/ 56 w 101"/>
                  <a:gd name="T25" fmla="*/ 158 h 182"/>
                  <a:gd name="T26" fmla="*/ 39 w 101"/>
                  <a:gd name="T27" fmla="*/ 160 h 182"/>
                  <a:gd name="T28" fmla="*/ 38 w 101"/>
                  <a:gd name="T29" fmla="*/ 160 h 182"/>
                  <a:gd name="T30" fmla="*/ 51 w 101"/>
                  <a:gd name="T31" fmla="*/ 129 h 182"/>
                  <a:gd name="T32" fmla="*/ 65 w 101"/>
                  <a:gd name="T33" fmla="*/ 61 h 182"/>
                  <a:gd name="T34" fmla="*/ 33 w 101"/>
                  <a:gd name="T35" fmla="*/ 163 h 182"/>
                  <a:gd name="T36" fmla="*/ 39 w 101"/>
                  <a:gd name="T37" fmla="*/ 166 h 182"/>
                  <a:gd name="T38" fmla="*/ 46 w 101"/>
                  <a:gd name="T39" fmla="*/ 166 h 182"/>
                  <a:gd name="T40" fmla="*/ 20 w 101"/>
                  <a:gd name="T41" fmla="*/ 176 h 182"/>
                  <a:gd name="T42" fmla="*/ 10 w 101"/>
                  <a:gd name="T43" fmla="*/ 171 h 182"/>
                  <a:gd name="T44" fmla="*/ 7 w 101"/>
                  <a:gd name="T45" fmla="*/ 157 h 182"/>
                  <a:gd name="T46" fmla="*/ 23 w 101"/>
                  <a:gd name="T47" fmla="*/ 123 h 182"/>
                  <a:gd name="T48" fmla="*/ 43 w 101"/>
                  <a:gd name="T49" fmla="*/ 81 h 182"/>
                  <a:gd name="T50" fmla="*/ 43 w 101"/>
                  <a:gd name="T51" fmla="*/ 75 h 182"/>
                  <a:gd name="T52" fmla="*/ 39 w 101"/>
                  <a:gd name="T53" fmla="*/ 73 h 182"/>
                  <a:gd name="T54" fmla="*/ 31 w 101"/>
                  <a:gd name="T55" fmla="*/ 76 h 182"/>
                  <a:gd name="T56" fmla="*/ 52 w 101"/>
                  <a:gd name="T57" fmla="*/ 61 h 182"/>
                  <a:gd name="T58" fmla="*/ 61 w 101"/>
                  <a:gd name="T59" fmla="*/ 65 h 182"/>
                  <a:gd name="T60" fmla="*/ 46 w 101"/>
                  <a:gd name="T61" fmla="*/ 126 h 182"/>
                  <a:gd name="T62" fmla="*/ 33 w 101"/>
                  <a:gd name="T63" fmla="*/ 163 h 182"/>
                  <a:gd name="T64" fmla="*/ 76 w 101"/>
                  <a:gd name="T65" fmla="*/ 0 h 182"/>
                  <a:gd name="T66" fmla="*/ 50 w 101"/>
                  <a:gd name="T67" fmla="*/ 26 h 182"/>
                  <a:gd name="T68" fmla="*/ 76 w 101"/>
                  <a:gd name="T69" fmla="*/ 51 h 182"/>
                  <a:gd name="T70" fmla="*/ 101 w 101"/>
                  <a:gd name="T71" fmla="*/ 26 h 182"/>
                  <a:gd name="T72" fmla="*/ 76 w 101"/>
                  <a:gd name="T73" fmla="*/ 0 h 182"/>
                  <a:gd name="T74" fmla="*/ 76 w 101"/>
                  <a:gd name="T75" fmla="*/ 45 h 182"/>
                  <a:gd name="T76" fmla="*/ 56 w 101"/>
                  <a:gd name="T77" fmla="*/ 26 h 182"/>
                  <a:gd name="T78" fmla="*/ 76 w 101"/>
                  <a:gd name="T79" fmla="*/ 6 h 182"/>
                  <a:gd name="T80" fmla="*/ 95 w 101"/>
                  <a:gd name="T81" fmla="*/ 26 h 182"/>
                  <a:gd name="T82" fmla="*/ 76 w 101"/>
                  <a:gd name="T83" fmla="*/ 45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1" h="182">
                    <a:moveTo>
                      <a:pt x="65" y="61"/>
                    </a:moveTo>
                    <a:cubicBezTo>
                      <a:pt x="61" y="57"/>
                      <a:pt x="56" y="55"/>
                      <a:pt x="52" y="55"/>
                    </a:cubicBezTo>
                    <a:cubicBezTo>
                      <a:pt x="39" y="55"/>
                      <a:pt x="27" y="70"/>
                      <a:pt x="15" y="86"/>
                    </a:cubicBezTo>
                    <a:cubicBezTo>
                      <a:pt x="14" y="87"/>
                      <a:pt x="14" y="89"/>
                      <a:pt x="15" y="90"/>
                    </a:cubicBezTo>
                    <a:cubicBezTo>
                      <a:pt x="16" y="91"/>
                      <a:pt x="18" y="91"/>
                      <a:pt x="19" y="90"/>
                    </a:cubicBezTo>
                    <a:cubicBezTo>
                      <a:pt x="25" y="85"/>
                      <a:pt x="33" y="80"/>
                      <a:pt x="37" y="79"/>
                    </a:cubicBezTo>
                    <a:cubicBezTo>
                      <a:pt x="35" y="86"/>
                      <a:pt x="26" y="104"/>
                      <a:pt x="18" y="120"/>
                    </a:cubicBezTo>
                    <a:cubicBezTo>
                      <a:pt x="8" y="140"/>
                      <a:pt x="2" y="151"/>
                      <a:pt x="1" y="155"/>
                    </a:cubicBezTo>
                    <a:cubicBezTo>
                      <a:pt x="0" y="160"/>
                      <a:pt x="0" y="169"/>
                      <a:pt x="5" y="175"/>
                    </a:cubicBezTo>
                    <a:cubicBezTo>
                      <a:pt x="9" y="180"/>
                      <a:pt x="14" y="182"/>
                      <a:pt x="20" y="182"/>
                    </a:cubicBezTo>
                    <a:cubicBezTo>
                      <a:pt x="31" y="182"/>
                      <a:pt x="43" y="176"/>
                      <a:pt x="59" y="164"/>
                    </a:cubicBezTo>
                    <a:cubicBezTo>
                      <a:pt x="60" y="163"/>
                      <a:pt x="60" y="161"/>
                      <a:pt x="59" y="160"/>
                    </a:cubicBezTo>
                    <a:cubicBezTo>
                      <a:pt x="59" y="159"/>
                      <a:pt x="57" y="158"/>
                      <a:pt x="56" y="158"/>
                    </a:cubicBezTo>
                    <a:cubicBezTo>
                      <a:pt x="56" y="158"/>
                      <a:pt x="48" y="160"/>
                      <a:pt x="39" y="160"/>
                    </a:cubicBezTo>
                    <a:cubicBezTo>
                      <a:pt x="39" y="160"/>
                      <a:pt x="38" y="160"/>
                      <a:pt x="38" y="160"/>
                    </a:cubicBezTo>
                    <a:cubicBezTo>
                      <a:pt x="38" y="159"/>
                      <a:pt x="36" y="154"/>
                      <a:pt x="51" y="129"/>
                    </a:cubicBezTo>
                    <a:cubicBezTo>
                      <a:pt x="65" y="104"/>
                      <a:pt x="80" y="73"/>
                      <a:pt x="65" y="61"/>
                    </a:cubicBezTo>
                    <a:close/>
                    <a:moveTo>
                      <a:pt x="33" y="163"/>
                    </a:moveTo>
                    <a:cubicBezTo>
                      <a:pt x="34" y="164"/>
                      <a:pt x="35" y="166"/>
                      <a:pt x="39" y="166"/>
                    </a:cubicBezTo>
                    <a:cubicBezTo>
                      <a:pt x="42" y="166"/>
                      <a:pt x="44" y="166"/>
                      <a:pt x="46" y="166"/>
                    </a:cubicBezTo>
                    <a:cubicBezTo>
                      <a:pt x="33" y="174"/>
                      <a:pt x="25" y="176"/>
                      <a:pt x="20" y="176"/>
                    </a:cubicBezTo>
                    <a:cubicBezTo>
                      <a:pt x="16" y="176"/>
                      <a:pt x="12" y="175"/>
                      <a:pt x="10" y="171"/>
                    </a:cubicBezTo>
                    <a:cubicBezTo>
                      <a:pt x="6" y="167"/>
                      <a:pt x="6" y="160"/>
                      <a:pt x="7" y="157"/>
                    </a:cubicBezTo>
                    <a:cubicBezTo>
                      <a:pt x="8" y="153"/>
                      <a:pt x="15" y="138"/>
                      <a:pt x="23" y="123"/>
                    </a:cubicBezTo>
                    <a:cubicBezTo>
                      <a:pt x="32" y="105"/>
                      <a:pt x="41" y="87"/>
                      <a:pt x="43" y="81"/>
                    </a:cubicBezTo>
                    <a:cubicBezTo>
                      <a:pt x="44" y="80"/>
                      <a:pt x="44" y="77"/>
                      <a:pt x="43" y="75"/>
                    </a:cubicBezTo>
                    <a:cubicBezTo>
                      <a:pt x="42" y="74"/>
                      <a:pt x="41" y="73"/>
                      <a:pt x="39" y="73"/>
                    </a:cubicBezTo>
                    <a:cubicBezTo>
                      <a:pt x="37" y="73"/>
                      <a:pt x="34" y="74"/>
                      <a:pt x="31" y="76"/>
                    </a:cubicBezTo>
                    <a:cubicBezTo>
                      <a:pt x="38" y="67"/>
                      <a:pt x="45" y="61"/>
                      <a:pt x="52" y="61"/>
                    </a:cubicBezTo>
                    <a:cubicBezTo>
                      <a:pt x="55" y="61"/>
                      <a:pt x="58" y="63"/>
                      <a:pt x="61" y="65"/>
                    </a:cubicBezTo>
                    <a:cubicBezTo>
                      <a:pt x="74" y="76"/>
                      <a:pt x="53" y="113"/>
                      <a:pt x="46" y="126"/>
                    </a:cubicBezTo>
                    <a:cubicBezTo>
                      <a:pt x="30" y="152"/>
                      <a:pt x="31" y="159"/>
                      <a:pt x="33" y="163"/>
                    </a:cubicBezTo>
                    <a:close/>
                    <a:moveTo>
                      <a:pt x="76" y="0"/>
                    </a:moveTo>
                    <a:cubicBezTo>
                      <a:pt x="62" y="0"/>
                      <a:pt x="50" y="12"/>
                      <a:pt x="50" y="26"/>
                    </a:cubicBezTo>
                    <a:cubicBezTo>
                      <a:pt x="50" y="40"/>
                      <a:pt x="62" y="51"/>
                      <a:pt x="76" y="51"/>
                    </a:cubicBezTo>
                    <a:cubicBezTo>
                      <a:pt x="90" y="51"/>
                      <a:pt x="101" y="40"/>
                      <a:pt x="101" y="26"/>
                    </a:cubicBezTo>
                    <a:cubicBezTo>
                      <a:pt x="101" y="12"/>
                      <a:pt x="90" y="0"/>
                      <a:pt x="76" y="0"/>
                    </a:cubicBezTo>
                    <a:close/>
                    <a:moveTo>
                      <a:pt x="76" y="45"/>
                    </a:moveTo>
                    <a:cubicBezTo>
                      <a:pt x="65" y="45"/>
                      <a:pt x="56" y="37"/>
                      <a:pt x="56" y="26"/>
                    </a:cubicBezTo>
                    <a:cubicBezTo>
                      <a:pt x="56" y="15"/>
                      <a:pt x="65" y="6"/>
                      <a:pt x="76" y="6"/>
                    </a:cubicBezTo>
                    <a:cubicBezTo>
                      <a:pt x="87" y="6"/>
                      <a:pt x="95" y="15"/>
                      <a:pt x="95" y="26"/>
                    </a:cubicBezTo>
                    <a:cubicBezTo>
                      <a:pt x="95" y="37"/>
                      <a:pt x="87" y="45"/>
                      <a:pt x="76" y="45"/>
                    </a:cubicBezTo>
                    <a:close/>
                  </a:path>
                </a:pathLst>
              </a:custGeom>
              <a:solidFill>
                <a:schemeClr val="bg1"/>
              </a:solidFill>
              <a:ln>
                <a:noFill/>
              </a:ln>
            </p:spPr>
            <p:txBody>
              <a:bodyPr vert="horz" wrap="square" lIns="91440" tIns="45720" rIns="91440" bIns="45720" numCol="1" anchor="t" anchorCtr="0" compatLnSpc="1"/>
              <a:p>
                <a:endParaRPr lang="zh-CN" altLang="en-US">
                  <a:cs typeface="+mn-ea"/>
                  <a:sym typeface="+mn-lt"/>
                </a:endParaRPr>
              </a:p>
            </p:txBody>
          </p:sp>
        </p:gr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800"/>
                            </p:stCondLst>
                            <p:childTnLst>
                              <p:par>
                                <p:cTn id="11" presetID="2" presetClass="entr" presetSubtype="8" decel="10000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0-#ppt_w/2"/>
                                          </p:val>
                                        </p:tav>
                                        <p:tav tm="100000">
                                          <p:val>
                                            <p:strVal val="#ppt_x"/>
                                          </p:val>
                                        </p:tav>
                                      </p:tavLst>
                                    </p:anim>
                                    <p:anim calcmode="lin" valueType="num">
                                      <p:cBhvr additive="base">
                                        <p:cTn id="14"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0" name="矩形 19"/>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1" name="矩形 20"/>
          <p:cNvSpPr/>
          <p:nvPr/>
        </p:nvSpPr>
        <p:spPr>
          <a:xfrm>
            <a:off x="1418221" y="253163"/>
            <a:ext cx="1605280" cy="953135"/>
          </a:xfrm>
          <a:prstGeom prst="rect">
            <a:avLst/>
          </a:prstGeom>
        </p:spPr>
        <p:txBody>
          <a:bodyPr wrap="none">
            <a:spAutoFit/>
          </a:bodyPr>
          <a:lstStyle/>
          <a:p>
            <a:r>
              <a:rPr lang="zh-CN" altLang="en-US" sz="2800" dirty="0">
                <a:solidFill>
                  <a:srgbClr val="06518A"/>
                </a:solidFill>
                <a:cs typeface="+mn-ea"/>
                <a:sym typeface="+mn-lt"/>
              </a:rPr>
              <a:t>制作过程</a:t>
            </a:r>
            <a:endParaRPr lang="zh-CN" altLang="en-US" sz="2800" dirty="0">
              <a:solidFill>
                <a:srgbClr val="06518A"/>
              </a:solidFill>
              <a:cs typeface="+mn-ea"/>
              <a:sym typeface="+mn-lt"/>
            </a:endParaRPr>
          </a:p>
          <a:p>
            <a:endParaRPr lang="zh-CN" altLang="en-US" sz="2800" dirty="0">
              <a:solidFill>
                <a:srgbClr val="06518A"/>
              </a:solidFill>
              <a:cs typeface="+mn-ea"/>
              <a:sym typeface="+mn-lt"/>
            </a:endParaRPr>
          </a:p>
        </p:txBody>
      </p:sp>
      <p:pic>
        <p:nvPicPr>
          <p:cNvPr id="36" name="图片 3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103" name="图片 102"/>
          <p:cNvPicPr/>
          <p:nvPr>
            <p:custDataLst>
              <p:tags r:id="rId2"/>
            </p:custDataLst>
          </p:nvPr>
        </p:nvPicPr>
        <p:blipFill>
          <a:blip r:embed="rId3"/>
          <a:srcRect b="-22255"/>
          <a:stretch>
            <a:fillRect/>
          </a:stretch>
        </p:blipFill>
        <p:spPr>
          <a:xfrm>
            <a:off x="920115" y="2076450"/>
            <a:ext cx="2167890" cy="3498850"/>
          </a:xfrm>
          <a:prstGeom prst="rect">
            <a:avLst/>
          </a:prstGeom>
          <a:noFill/>
          <a:ln w="9525">
            <a:noFill/>
          </a:ln>
        </p:spPr>
      </p:pic>
      <p:sp>
        <p:nvSpPr>
          <p:cNvPr id="5" name="文本框 4"/>
          <p:cNvSpPr txBox="1"/>
          <p:nvPr>
            <p:custDataLst>
              <p:tags r:id="rId4"/>
            </p:custDataLst>
          </p:nvPr>
        </p:nvSpPr>
        <p:spPr>
          <a:xfrm>
            <a:off x="682625" y="5137150"/>
            <a:ext cx="2891790" cy="645160"/>
          </a:xfrm>
          <a:prstGeom prst="rect">
            <a:avLst/>
          </a:prstGeom>
          <a:noFill/>
        </p:spPr>
        <p:txBody>
          <a:bodyPr wrap="square" rtlCol="0" anchor="t">
            <a:spAutoFit/>
          </a:bodyPr>
          <a:p>
            <a:r>
              <a:rPr lang="zh-CN" altLang="en-US">
                <a:sym typeface="+mn-ea"/>
              </a:rPr>
              <a:t>绕绳组装：把绕绳绕在绕绳盘上</a:t>
            </a:r>
            <a:endParaRPr lang="zh-CN" altLang="en-US">
              <a:sym typeface="+mn-ea"/>
            </a:endParaRPr>
          </a:p>
        </p:txBody>
      </p:sp>
      <p:pic>
        <p:nvPicPr>
          <p:cNvPr id="102" name="图片 101"/>
          <p:cNvPicPr/>
          <p:nvPr>
            <p:custDataLst>
              <p:tags r:id="rId5"/>
            </p:custDataLst>
          </p:nvPr>
        </p:nvPicPr>
        <p:blipFill>
          <a:blip r:embed="rId6"/>
          <a:srcRect l="9951"/>
          <a:stretch>
            <a:fillRect/>
          </a:stretch>
        </p:blipFill>
        <p:spPr>
          <a:xfrm>
            <a:off x="3941445" y="2076450"/>
            <a:ext cx="3449320" cy="2873375"/>
          </a:xfrm>
          <a:prstGeom prst="rect">
            <a:avLst/>
          </a:prstGeom>
          <a:noFill/>
          <a:ln w="9525">
            <a:noFill/>
          </a:ln>
        </p:spPr>
      </p:pic>
      <p:sp>
        <p:nvSpPr>
          <p:cNvPr id="6" name="文本框 5"/>
          <p:cNvSpPr txBox="1"/>
          <p:nvPr>
            <p:custDataLst>
              <p:tags r:id="rId7"/>
            </p:custDataLst>
          </p:nvPr>
        </p:nvSpPr>
        <p:spPr>
          <a:xfrm>
            <a:off x="3890010" y="5062220"/>
            <a:ext cx="3500755" cy="645160"/>
          </a:xfrm>
          <a:prstGeom prst="rect">
            <a:avLst/>
          </a:prstGeom>
          <a:noFill/>
        </p:spPr>
        <p:txBody>
          <a:bodyPr wrap="square" rtlCol="0" anchor="t">
            <a:spAutoFit/>
          </a:bodyPr>
          <a:p>
            <a:r>
              <a:rPr lang="zh-CN" altLang="en-US">
                <a:sym typeface="+mn-ea"/>
              </a:rPr>
              <a:t>电机支架安装：把电机放在木质模块上，并放上绕绳盘</a:t>
            </a:r>
            <a:endParaRPr lang="en-US" altLang="zh-CN">
              <a:sym typeface="+mn-ea"/>
            </a:endParaRPr>
          </a:p>
        </p:txBody>
      </p:sp>
      <p:pic>
        <p:nvPicPr>
          <p:cNvPr id="4" name="内容占位符 3" descr="69316C424D9F6CE5B35AE6D86B061D5B"/>
          <p:cNvPicPr>
            <a:picLocks noChangeAspect="1"/>
          </p:cNvPicPr>
          <p:nvPr>
            <p:ph idx="1"/>
            <p:custDataLst>
              <p:tags r:id="rId8"/>
            </p:custDataLst>
          </p:nvPr>
        </p:nvPicPr>
        <p:blipFill>
          <a:blip r:embed="rId9"/>
          <a:stretch>
            <a:fillRect/>
          </a:stretch>
        </p:blipFill>
        <p:spPr>
          <a:xfrm>
            <a:off x="7924165" y="2075180"/>
            <a:ext cx="3832225" cy="2874645"/>
          </a:xfrm>
          <a:prstGeom prst="rect">
            <a:avLst/>
          </a:prstGeom>
        </p:spPr>
      </p:pic>
      <p:sp>
        <p:nvSpPr>
          <p:cNvPr id="2" name="文本框 1"/>
          <p:cNvSpPr txBox="1"/>
          <p:nvPr>
            <p:custDataLst>
              <p:tags r:id="rId10"/>
            </p:custDataLst>
          </p:nvPr>
        </p:nvSpPr>
        <p:spPr>
          <a:xfrm>
            <a:off x="7924165" y="5137150"/>
            <a:ext cx="3959225" cy="645160"/>
          </a:xfrm>
          <a:prstGeom prst="rect">
            <a:avLst/>
          </a:prstGeom>
          <a:noFill/>
        </p:spPr>
        <p:txBody>
          <a:bodyPr wrap="square" rtlCol="0" anchor="t">
            <a:spAutoFit/>
          </a:bodyPr>
          <a:p>
            <a:r>
              <a:rPr lang="zh-CN" altLang="en-US">
                <a:sym typeface="+mn-ea"/>
              </a:rPr>
              <a:t>笔架安装：用螺丝把舵机、木质模块结合在一起</a:t>
            </a:r>
            <a:endParaRPr lang="zh-CN" altLang="en-US">
              <a:sym typeface="+mn-ea"/>
            </a:endParaRPr>
          </a:p>
        </p:txBody>
      </p:sp>
      <p:grpSp>
        <p:nvGrpSpPr>
          <p:cNvPr id="3" name="组合 2"/>
          <p:cNvGrpSpPr/>
          <p:nvPr/>
        </p:nvGrpSpPr>
        <p:grpSpPr>
          <a:xfrm>
            <a:off x="315742" y="3205"/>
            <a:ext cx="999853" cy="947419"/>
            <a:chOff x="315742" y="3205"/>
            <a:chExt cx="999853" cy="947419"/>
          </a:xfrm>
        </p:grpSpPr>
        <p:grpSp>
          <p:nvGrpSpPr>
            <p:cNvPr id="7" name="组合 6"/>
            <p:cNvGrpSpPr/>
            <p:nvPr/>
          </p:nvGrpSpPr>
          <p:grpSpPr>
            <a:xfrm>
              <a:off x="315742" y="3205"/>
              <a:ext cx="999853" cy="947419"/>
              <a:chOff x="315742" y="3205"/>
              <a:chExt cx="999853" cy="947419"/>
            </a:xfrm>
          </p:grpSpPr>
          <p:sp>
            <p:nvSpPr>
              <p:cNvPr id="8" name="矩形 7"/>
              <p:cNvSpPr/>
              <p:nvPr>
                <p:custDataLst>
                  <p:tags r:id="rId11"/>
                </p:custDataLst>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9" name="矩形 8"/>
              <p:cNvSpPr/>
              <p:nvPr>
                <p:custDataLst>
                  <p:tags r:id="rId12"/>
                </p:custDataLst>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nvGrpSpPr>
            <p:cNvPr id="70" name="组合 69"/>
            <p:cNvGrpSpPr/>
            <p:nvPr/>
          </p:nvGrpSpPr>
          <p:grpSpPr>
            <a:xfrm>
              <a:off x="579744" y="217263"/>
              <a:ext cx="471847" cy="471847"/>
              <a:chOff x="8407459" y="3205778"/>
              <a:chExt cx="576580" cy="576580"/>
            </a:xfrm>
          </p:grpSpPr>
          <p:sp>
            <p:nvSpPr>
              <p:cNvPr id="71" name="圆角矩形 70"/>
              <p:cNvSpPr/>
              <p:nvPr>
                <p:custDataLst>
                  <p:tags r:id="rId13"/>
                </p:custDataLst>
              </p:nvPr>
            </p:nvSpPr>
            <p:spPr>
              <a:xfrm>
                <a:off x="8407459" y="3205778"/>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2" name="Freeform 151"/>
              <p:cNvSpPr>
                <a:spLocks noEditPoints="1"/>
              </p:cNvSpPr>
              <p:nvPr>
                <p:custDataLst>
                  <p:tags r:id="rId14"/>
                </p:custDataLst>
              </p:nvPr>
            </p:nvSpPr>
            <p:spPr bwMode="auto">
              <a:xfrm>
                <a:off x="8588668" y="3301413"/>
                <a:ext cx="214160" cy="385310"/>
              </a:xfrm>
              <a:custGeom>
                <a:avLst/>
                <a:gdLst>
                  <a:gd name="T0" fmla="*/ 65 w 101"/>
                  <a:gd name="T1" fmla="*/ 61 h 182"/>
                  <a:gd name="T2" fmla="*/ 52 w 101"/>
                  <a:gd name="T3" fmla="*/ 55 h 182"/>
                  <a:gd name="T4" fmla="*/ 15 w 101"/>
                  <a:gd name="T5" fmla="*/ 86 h 182"/>
                  <a:gd name="T6" fmla="*/ 15 w 101"/>
                  <a:gd name="T7" fmla="*/ 90 h 182"/>
                  <a:gd name="T8" fmla="*/ 19 w 101"/>
                  <a:gd name="T9" fmla="*/ 90 h 182"/>
                  <a:gd name="T10" fmla="*/ 37 w 101"/>
                  <a:gd name="T11" fmla="*/ 79 h 182"/>
                  <a:gd name="T12" fmla="*/ 18 w 101"/>
                  <a:gd name="T13" fmla="*/ 120 h 182"/>
                  <a:gd name="T14" fmla="*/ 1 w 101"/>
                  <a:gd name="T15" fmla="*/ 155 h 182"/>
                  <a:gd name="T16" fmla="*/ 5 w 101"/>
                  <a:gd name="T17" fmla="*/ 175 h 182"/>
                  <a:gd name="T18" fmla="*/ 20 w 101"/>
                  <a:gd name="T19" fmla="*/ 182 h 182"/>
                  <a:gd name="T20" fmla="*/ 59 w 101"/>
                  <a:gd name="T21" fmla="*/ 164 h 182"/>
                  <a:gd name="T22" fmla="*/ 59 w 101"/>
                  <a:gd name="T23" fmla="*/ 160 h 182"/>
                  <a:gd name="T24" fmla="*/ 56 w 101"/>
                  <a:gd name="T25" fmla="*/ 158 h 182"/>
                  <a:gd name="T26" fmla="*/ 39 w 101"/>
                  <a:gd name="T27" fmla="*/ 160 h 182"/>
                  <a:gd name="T28" fmla="*/ 38 w 101"/>
                  <a:gd name="T29" fmla="*/ 160 h 182"/>
                  <a:gd name="T30" fmla="*/ 51 w 101"/>
                  <a:gd name="T31" fmla="*/ 129 h 182"/>
                  <a:gd name="T32" fmla="*/ 65 w 101"/>
                  <a:gd name="T33" fmla="*/ 61 h 182"/>
                  <a:gd name="T34" fmla="*/ 33 w 101"/>
                  <a:gd name="T35" fmla="*/ 163 h 182"/>
                  <a:gd name="T36" fmla="*/ 39 w 101"/>
                  <a:gd name="T37" fmla="*/ 166 h 182"/>
                  <a:gd name="T38" fmla="*/ 46 w 101"/>
                  <a:gd name="T39" fmla="*/ 166 h 182"/>
                  <a:gd name="T40" fmla="*/ 20 w 101"/>
                  <a:gd name="T41" fmla="*/ 176 h 182"/>
                  <a:gd name="T42" fmla="*/ 10 w 101"/>
                  <a:gd name="T43" fmla="*/ 171 h 182"/>
                  <a:gd name="T44" fmla="*/ 7 w 101"/>
                  <a:gd name="T45" fmla="*/ 157 h 182"/>
                  <a:gd name="T46" fmla="*/ 23 w 101"/>
                  <a:gd name="T47" fmla="*/ 123 h 182"/>
                  <a:gd name="T48" fmla="*/ 43 w 101"/>
                  <a:gd name="T49" fmla="*/ 81 h 182"/>
                  <a:gd name="T50" fmla="*/ 43 w 101"/>
                  <a:gd name="T51" fmla="*/ 75 h 182"/>
                  <a:gd name="T52" fmla="*/ 39 w 101"/>
                  <a:gd name="T53" fmla="*/ 73 h 182"/>
                  <a:gd name="T54" fmla="*/ 31 w 101"/>
                  <a:gd name="T55" fmla="*/ 76 h 182"/>
                  <a:gd name="T56" fmla="*/ 52 w 101"/>
                  <a:gd name="T57" fmla="*/ 61 h 182"/>
                  <a:gd name="T58" fmla="*/ 61 w 101"/>
                  <a:gd name="T59" fmla="*/ 65 h 182"/>
                  <a:gd name="T60" fmla="*/ 46 w 101"/>
                  <a:gd name="T61" fmla="*/ 126 h 182"/>
                  <a:gd name="T62" fmla="*/ 33 w 101"/>
                  <a:gd name="T63" fmla="*/ 163 h 182"/>
                  <a:gd name="T64" fmla="*/ 76 w 101"/>
                  <a:gd name="T65" fmla="*/ 0 h 182"/>
                  <a:gd name="T66" fmla="*/ 50 w 101"/>
                  <a:gd name="T67" fmla="*/ 26 h 182"/>
                  <a:gd name="T68" fmla="*/ 76 w 101"/>
                  <a:gd name="T69" fmla="*/ 51 h 182"/>
                  <a:gd name="T70" fmla="*/ 101 w 101"/>
                  <a:gd name="T71" fmla="*/ 26 h 182"/>
                  <a:gd name="T72" fmla="*/ 76 w 101"/>
                  <a:gd name="T73" fmla="*/ 0 h 182"/>
                  <a:gd name="T74" fmla="*/ 76 w 101"/>
                  <a:gd name="T75" fmla="*/ 45 h 182"/>
                  <a:gd name="T76" fmla="*/ 56 w 101"/>
                  <a:gd name="T77" fmla="*/ 26 h 182"/>
                  <a:gd name="T78" fmla="*/ 76 w 101"/>
                  <a:gd name="T79" fmla="*/ 6 h 182"/>
                  <a:gd name="T80" fmla="*/ 95 w 101"/>
                  <a:gd name="T81" fmla="*/ 26 h 182"/>
                  <a:gd name="T82" fmla="*/ 76 w 101"/>
                  <a:gd name="T83" fmla="*/ 45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1" h="182">
                    <a:moveTo>
                      <a:pt x="65" y="61"/>
                    </a:moveTo>
                    <a:cubicBezTo>
                      <a:pt x="61" y="57"/>
                      <a:pt x="56" y="55"/>
                      <a:pt x="52" y="55"/>
                    </a:cubicBezTo>
                    <a:cubicBezTo>
                      <a:pt x="39" y="55"/>
                      <a:pt x="27" y="70"/>
                      <a:pt x="15" y="86"/>
                    </a:cubicBezTo>
                    <a:cubicBezTo>
                      <a:pt x="14" y="87"/>
                      <a:pt x="14" y="89"/>
                      <a:pt x="15" y="90"/>
                    </a:cubicBezTo>
                    <a:cubicBezTo>
                      <a:pt x="16" y="91"/>
                      <a:pt x="18" y="91"/>
                      <a:pt x="19" y="90"/>
                    </a:cubicBezTo>
                    <a:cubicBezTo>
                      <a:pt x="25" y="85"/>
                      <a:pt x="33" y="80"/>
                      <a:pt x="37" y="79"/>
                    </a:cubicBezTo>
                    <a:cubicBezTo>
                      <a:pt x="35" y="86"/>
                      <a:pt x="26" y="104"/>
                      <a:pt x="18" y="120"/>
                    </a:cubicBezTo>
                    <a:cubicBezTo>
                      <a:pt x="8" y="140"/>
                      <a:pt x="2" y="151"/>
                      <a:pt x="1" y="155"/>
                    </a:cubicBezTo>
                    <a:cubicBezTo>
                      <a:pt x="0" y="160"/>
                      <a:pt x="0" y="169"/>
                      <a:pt x="5" y="175"/>
                    </a:cubicBezTo>
                    <a:cubicBezTo>
                      <a:pt x="9" y="180"/>
                      <a:pt x="14" y="182"/>
                      <a:pt x="20" y="182"/>
                    </a:cubicBezTo>
                    <a:cubicBezTo>
                      <a:pt x="31" y="182"/>
                      <a:pt x="43" y="176"/>
                      <a:pt x="59" y="164"/>
                    </a:cubicBezTo>
                    <a:cubicBezTo>
                      <a:pt x="60" y="163"/>
                      <a:pt x="60" y="161"/>
                      <a:pt x="59" y="160"/>
                    </a:cubicBezTo>
                    <a:cubicBezTo>
                      <a:pt x="59" y="159"/>
                      <a:pt x="57" y="158"/>
                      <a:pt x="56" y="158"/>
                    </a:cubicBezTo>
                    <a:cubicBezTo>
                      <a:pt x="56" y="158"/>
                      <a:pt x="48" y="160"/>
                      <a:pt x="39" y="160"/>
                    </a:cubicBezTo>
                    <a:cubicBezTo>
                      <a:pt x="39" y="160"/>
                      <a:pt x="38" y="160"/>
                      <a:pt x="38" y="160"/>
                    </a:cubicBezTo>
                    <a:cubicBezTo>
                      <a:pt x="38" y="159"/>
                      <a:pt x="36" y="154"/>
                      <a:pt x="51" y="129"/>
                    </a:cubicBezTo>
                    <a:cubicBezTo>
                      <a:pt x="65" y="104"/>
                      <a:pt x="80" y="73"/>
                      <a:pt x="65" y="61"/>
                    </a:cubicBezTo>
                    <a:close/>
                    <a:moveTo>
                      <a:pt x="33" y="163"/>
                    </a:moveTo>
                    <a:cubicBezTo>
                      <a:pt x="34" y="164"/>
                      <a:pt x="35" y="166"/>
                      <a:pt x="39" y="166"/>
                    </a:cubicBezTo>
                    <a:cubicBezTo>
                      <a:pt x="42" y="166"/>
                      <a:pt x="44" y="166"/>
                      <a:pt x="46" y="166"/>
                    </a:cubicBezTo>
                    <a:cubicBezTo>
                      <a:pt x="33" y="174"/>
                      <a:pt x="25" y="176"/>
                      <a:pt x="20" y="176"/>
                    </a:cubicBezTo>
                    <a:cubicBezTo>
                      <a:pt x="16" y="176"/>
                      <a:pt x="12" y="175"/>
                      <a:pt x="10" y="171"/>
                    </a:cubicBezTo>
                    <a:cubicBezTo>
                      <a:pt x="6" y="167"/>
                      <a:pt x="6" y="160"/>
                      <a:pt x="7" y="157"/>
                    </a:cubicBezTo>
                    <a:cubicBezTo>
                      <a:pt x="8" y="153"/>
                      <a:pt x="15" y="138"/>
                      <a:pt x="23" y="123"/>
                    </a:cubicBezTo>
                    <a:cubicBezTo>
                      <a:pt x="32" y="105"/>
                      <a:pt x="41" y="87"/>
                      <a:pt x="43" y="81"/>
                    </a:cubicBezTo>
                    <a:cubicBezTo>
                      <a:pt x="44" y="80"/>
                      <a:pt x="44" y="77"/>
                      <a:pt x="43" y="75"/>
                    </a:cubicBezTo>
                    <a:cubicBezTo>
                      <a:pt x="42" y="74"/>
                      <a:pt x="41" y="73"/>
                      <a:pt x="39" y="73"/>
                    </a:cubicBezTo>
                    <a:cubicBezTo>
                      <a:pt x="37" y="73"/>
                      <a:pt x="34" y="74"/>
                      <a:pt x="31" y="76"/>
                    </a:cubicBezTo>
                    <a:cubicBezTo>
                      <a:pt x="38" y="67"/>
                      <a:pt x="45" y="61"/>
                      <a:pt x="52" y="61"/>
                    </a:cubicBezTo>
                    <a:cubicBezTo>
                      <a:pt x="55" y="61"/>
                      <a:pt x="58" y="63"/>
                      <a:pt x="61" y="65"/>
                    </a:cubicBezTo>
                    <a:cubicBezTo>
                      <a:pt x="74" y="76"/>
                      <a:pt x="53" y="113"/>
                      <a:pt x="46" y="126"/>
                    </a:cubicBezTo>
                    <a:cubicBezTo>
                      <a:pt x="30" y="152"/>
                      <a:pt x="31" y="159"/>
                      <a:pt x="33" y="163"/>
                    </a:cubicBezTo>
                    <a:close/>
                    <a:moveTo>
                      <a:pt x="76" y="0"/>
                    </a:moveTo>
                    <a:cubicBezTo>
                      <a:pt x="62" y="0"/>
                      <a:pt x="50" y="12"/>
                      <a:pt x="50" y="26"/>
                    </a:cubicBezTo>
                    <a:cubicBezTo>
                      <a:pt x="50" y="40"/>
                      <a:pt x="62" y="51"/>
                      <a:pt x="76" y="51"/>
                    </a:cubicBezTo>
                    <a:cubicBezTo>
                      <a:pt x="90" y="51"/>
                      <a:pt x="101" y="40"/>
                      <a:pt x="101" y="26"/>
                    </a:cubicBezTo>
                    <a:cubicBezTo>
                      <a:pt x="101" y="12"/>
                      <a:pt x="90" y="0"/>
                      <a:pt x="76" y="0"/>
                    </a:cubicBezTo>
                    <a:close/>
                    <a:moveTo>
                      <a:pt x="76" y="45"/>
                    </a:moveTo>
                    <a:cubicBezTo>
                      <a:pt x="65" y="45"/>
                      <a:pt x="56" y="37"/>
                      <a:pt x="56" y="26"/>
                    </a:cubicBezTo>
                    <a:cubicBezTo>
                      <a:pt x="56" y="15"/>
                      <a:pt x="65" y="6"/>
                      <a:pt x="76" y="6"/>
                    </a:cubicBezTo>
                    <a:cubicBezTo>
                      <a:pt x="87" y="6"/>
                      <a:pt x="95" y="15"/>
                      <a:pt x="95" y="26"/>
                    </a:cubicBezTo>
                    <a:cubicBezTo>
                      <a:pt x="95" y="37"/>
                      <a:pt x="87" y="45"/>
                      <a:pt x="76" y="45"/>
                    </a:cubicBez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gr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800"/>
                            </p:stCondLst>
                            <p:childTnLst>
                              <p:par>
                                <p:cTn id="11" presetID="2" presetClass="entr" presetSubtype="8" decel="10000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0-#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0" name="矩形 19"/>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1" name="矩形 20"/>
          <p:cNvSpPr/>
          <p:nvPr/>
        </p:nvSpPr>
        <p:spPr>
          <a:xfrm>
            <a:off x="1418221" y="253163"/>
            <a:ext cx="1605280" cy="953135"/>
          </a:xfrm>
          <a:prstGeom prst="rect">
            <a:avLst/>
          </a:prstGeom>
        </p:spPr>
        <p:txBody>
          <a:bodyPr wrap="none">
            <a:spAutoFit/>
          </a:bodyPr>
          <a:lstStyle/>
          <a:p>
            <a:r>
              <a:rPr lang="zh-CN" altLang="en-US" sz="2800" dirty="0">
                <a:solidFill>
                  <a:srgbClr val="06518A"/>
                </a:solidFill>
                <a:cs typeface="+mn-ea"/>
                <a:sym typeface="+mn-lt"/>
              </a:rPr>
              <a:t>制作过程</a:t>
            </a:r>
            <a:endParaRPr lang="zh-CN" altLang="en-US" sz="2800" dirty="0">
              <a:solidFill>
                <a:srgbClr val="06518A"/>
              </a:solidFill>
              <a:cs typeface="+mn-ea"/>
              <a:sym typeface="+mn-lt"/>
            </a:endParaRPr>
          </a:p>
          <a:p>
            <a:endParaRPr lang="zh-CN" altLang="en-US" sz="2800" dirty="0">
              <a:solidFill>
                <a:srgbClr val="06518A"/>
              </a:solidFill>
              <a:cs typeface="+mn-ea"/>
              <a:sym typeface="+mn-lt"/>
            </a:endParaRPr>
          </a:p>
        </p:txBody>
      </p:sp>
      <p:pic>
        <p:nvPicPr>
          <p:cNvPr id="36" name="图片 3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4" name="内容占位符 3" descr="6EE89522A281394A4AAAD77EFD8E4066"/>
          <p:cNvPicPr>
            <a:picLocks noChangeAspect="1"/>
          </p:cNvPicPr>
          <p:nvPr>
            <p:ph idx="1"/>
            <p:custDataLst>
              <p:tags r:id="rId2"/>
            </p:custDataLst>
          </p:nvPr>
        </p:nvPicPr>
        <p:blipFill>
          <a:blip r:embed="rId3"/>
          <a:stretch>
            <a:fillRect/>
          </a:stretch>
        </p:blipFill>
        <p:spPr>
          <a:xfrm>
            <a:off x="2210435" y="1367790"/>
            <a:ext cx="5801995" cy="4351655"/>
          </a:xfrm>
          <a:prstGeom prst="rect">
            <a:avLst/>
          </a:prstGeom>
        </p:spPr>
      </p:pic>
      <p:sp>
        <p:nvSpPr>
          <p:cNvPr id="5" name="文本框 4"/>
          <p:cNvSpPr txBox="1"/>
          <p:nvPr>
            <p:custDataLst>
              <p:tags r:id="rId4"/>
            </p:custDataLst>
          </p:nvPr>
        </p:nvSpPr>
        <p:spPr>
          <a:xfrm>
            <a:off x="2155825" y="6136640"/>
            <a:ext cx="6096000" cy="368300"/>
          </a:xfrm>
          <a:prstGeom prst="rect">
            <a:avLst/>
          </a:prstGeom>
          <a:noFill/>
        </p:spPr>
        <p:txBody>
          <a:bodyPr wrap="square" rtlCol="0" anchor="t">
            <a:spAutoFit/>
          </a:bodyPr>
          <a:p>
            <a:r>
              <a:rPr lang="zh-CN" altLang="en-US">
                <a:sym typeface="+mn-ea"/>
              </a:rPr>
              <a:t>主板安装：组装木质模块，并钉上</a:t>
            </a:r>
            <a:r>
              <a:rPr lang="en-US" altLang="zh-CN">
                <a:sym typeface="+mn-ea"/>
              </a:rPr>
              <a:t>M1</a:t>
            </a:r>
            <a:r>
              <a:rPr lang="zh-CN" altLang="en-US">
                <a:sym typeface="+mn-ea"/>
              </a:rPr>
              <a:t>，</a:t>
            </a:r>
            <a:r>
              <a:rPr lang="en-US" altLang="zh-CN">
                <a:sym typeface="+mn-ea"/>
              </a:rPr>
              <a:t>M2</a:t>
            </a:r>
            <a:r>
              <a:rPr lang="zh-CN" altLang="en-US">
                <a:sym typeface="+mn-ea"/>
              </a:rPr>
              <a:t>，</a:t>
            </a:r>
            <a:r>
              <a:rPr lang="en-US" altLang="zh-CN">
                <a:sym typeface="+mn-ea"/>
              </a:rPr>
              <a:t>arduino</a:t>
            </a:r>
            <a:r>
              <a:rPr lang="zh-CN" altLang="en-US">
                <a:sym typeface="+mn-ea"/>
              </a:rPr>
              <a:t>模块</a:t>
            </a:r>
            <a:endParaRPr lang="zh-CN" altLang="en-US">
              <a:sym typeface="+mn-ea"/>
            </a:endParaRPr>
          </a:p>
        </p:txBody>
      </p:sp>
      <p:grpSp>
        <p:nvGrpSpPr>
          <p:cNvPr id="2" name="组合 1"/>
          <p:cNvGrpSpPr/>
          <p:nvPr/>
        </p:nvGrpSpPr>
        <p:grpSpPr>
          <a:xfrm>
            <a:off x="315742" y="3205"/>
            <a:ext cx="999853" cy="947419"/>
            <a:chOff x="315742" y="3205"/>
            <a:chExt cx="999853" cy="947419"/>
          </a:xfrm>
        </p:grpSpPr>
        <p:grpSp>
          <p:nvGrpSpPr>
            <p:cNvPr id="3" name="组合 2"/>
            <p:cNvGrpSpPr/>
            <p:nvPr/>
          </p:nvGrpSpPr>
          <p:grpSpPr>
            <a:xfrm>
              <a:off x="315742" y="3205"/>
              <a:ext cx="999853" cy="947419"/>
              <a:chOff x="315742" y="3205"/>
              <a:chExt cx="999853" cy="947419"/>
            </a:xfrm>
          </p:grpSpPr>
          <p:sp>
            <p:nvSpPr>
              <p:cNvPr id="6" name="矩形 5"/>
              <p:cNvSpPr/>
              <p:nvPr>
                <p:custDataLst>
                  <p:tags r:id="rId5"/>
                </p:custDataLst>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 name="矩形 6"/>
              <p:cNvSpPr/>
              <p:nvPr>
                <p:custDataLst>
                  <p:tags r:id="rId6"/>
                </p:custDataLst>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nvGrpSpPr>
            <p:cNvPr id="70" name="组合 69"/>
            <p:cNvGrpSpPr/>
            <p:nvPr/>
          </p:nvGrpSpPr>
          <p:grpSpPr>
            <a:xfrm>
              <a:off x="579744" y="217263"/>
              <a:ext cx="471847" cy="471847"/>
              <a:chOff x="8407459" y="3205778"/>
              <a:chExt cx="576580" cy="576580"/>
            </a:xfrm>
          </p:grpSpPr>
          <p:sp>
            <p:nvSpPr>
              <p:cNvPr id="71" name="圆角矩形 70"/>
              <p:cNvSpPr/>
              <p:nvPr>
                <p:custDataLst>
                  <p:tags r:id="rId7"/>
                </p:custDataLst>
              </p:nvPr>
            </p:nvSpPr>
            <p:spPr>
              <a:xfrm>
                <a:off x="8407459" y="3205778"/>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2" name="Freeform 151"/>
              <p:cNvSpPr>
                <a:spLocks noEditPoints="1"/>
              </p:cNvSpPr>
              <p:nvPr>
                <p:custDataLst>
                  <p:tags r:id="rId8"/>
                </p:custDataLst>
              </p:nvPr>
            </p:nvSpPr>
            <p:spPr bwMode="auto">
              <a:xfrm>
                <a:off x="8588668" y="3301413"/>
                <a:ext cx="214160" cy="385310"/>
              </a:xfrm>
              <a:custGeom>
                <a:avLst/>
                <a:gdLst>
                  <a:gd name="T0" fmla="*/ 65 w 101"/>
                  <a:gd name="T1" fmla="*/ 61 h 182"/>
                  <a:gd name="T2" fmla="*/ 52 w 101"/>
                  <a:gd name="T3" fmla="*/ 55 h 182"/>
                  <a:gd name="T4" fmla="*/ 15 w 101"/>
                  <a:gd name="T5" fmla="*/ 86 h 182"/>
                  <a:gd name="T6" fmla="*/ 15 w 101"/>
                  <a:gd name="T7" fmla="*/ 90 h 182"/>
                  <a:gd name="T8" fmla="*/ 19 w 101"/>
                  <a:gd name="T9" fmla="*/ 90 h 182"/>
                  <a:gd name="T10" fmla="*/ 37 w 101"/>
                  <a:gd name="T11" fmla="*/ 79 h 182"/>
                  <a:gd name="T12" fmla="*/ 18 w 101"/>
                  <a:gd name="T13" fmla="*/ 120 h 182"/>
                  <a:gd name="T14" fmla="*/ 1 w 101"/>
                  <a:gd name="T15" fmla="*/ 155 h 182"/>
                  <a:gd name="T16" fmla="*/ 5 w 101"/>
                  <a:gd name="T17" fmla="*/ 175 h 182"/>
                  <a:gd name="T18" fmla="*/ 20 w 101"/>
                  <a:gd name="T19" fmla="*/ 182 h 182"/>
                  <a:gd name="T20" fmla="*/ 59 w 101"/>
                  <a:gd name="T21" fmla="*/ 164 h 182"/>
                  <a:gd name="T22" fmla="*/ 59 w 101"/>
                  <a:gd name="T23" fmla="*/ 160 h 182"/>
                  <a:gd name="T24" fmla="*/ 56 w 101"/>
                  <a:gd name="T25" fmla="*/ 158 h 182"/>
                  <a:gd name="T26" fmla="*/ 39 w 101"/>
                  <a:gd name="T27" fmla="*/ 160 h 182"/>
                  <a:gd name="T28" fmla="*/ 38 w 101"/>
                  <a:gd name="T29" fmla="*/ 160 h 182"/>
                  <a:gd name="T30" fmla="*/ 51 w 101"/>
                  <a:gd name="T31" fmla="*/ 129 h 182"/>
                  <a:gd name="T32" fmla="*/ 65 w 101"/>
                  <a:gd name="T33" fmla="*/ 61 h 182"/>
                  <a:gd name="T34" fmla="*/ 33 w 101"/>
                  <a:gd name="T35" fmla="*/ 163 h 182"/>
                  <a:gd name="T36" fmla="*/ 39 w 101"/>
                  <a:gd name="T37" fmla="*/ 166 h 182"/>
                  <a:gd name="T38" fmla="*/ 46 w 101"/>
                  <a:gd name="T39" fmla="*/ 166 h 182"/>
                  <a:gd name="T40" fmla="*/ 20 w 101"/>
                  <a:gd name="T41" fmla="*/ 176 h 182"/>
                  <a:gd name="T42" fmla="*/ 10 w 101"/>
                  <a:gd name="T43" fmla="*/ 171 h 182"/>
                  <a:gd name="T44" fmla="*/ 7 w 101"/>
                  <a:gd name="T45" fmla="*/ 157 h 182"/>
                  <a:gd name="T46" fmla="*/ 23 w 101"/>
                  <a:gd name="T47" fmla="*/ 123 h 182"/>
                  <a:gd name="T48" fmla="*/ 43 w 101"/>
                  <a:gd name="T49" fmla="*/ 81 h 182"/>
                  <a:gd name="T50" fmla="*/ 43 w 101"/>
                  <a:gd name="T51" fmla="*/ 75 h 182"/>
                  <a:gd name="T52" fmla="*/ 39 w 101"/>
                  <a:gd name="T53" fmla="*/ 73 h 182"/>
                  <a:gd name="T54" fmla="*/ 31 w 101"/>
                  <a:gd name="T55" fmla="*/ 76 h 182"/>
                  <a:gd name="T56" fmla="*/ 52 w 101"/>
                  <a:gd name="T57" fmla="*/ 61 h 182"/>
                  <a:gd name="T58" fmla="*/ 61 w 101"/>
                  <a:gd name="T59" fmla="*/ 65 h 182"/>
                  <a:gd name="T60" fmla="*/ 46 w 101"/>
                  <a:gd name="T61" fmla="*/ 126 h 182"/>
                  <a:gd name="T62" fmla="*/ 33 w 101"/>
                  <a:gd name="T63" fmla="*/ 163 h 182"/>
                  <a:gd name="T64" fmla="*/ 76 w 101"/>
                  <a:gd name="T65" fmla="*/ 0 h 182"/>
                  <a:gd name="T66" fmla="*/ 50 w 101"/>
                  <a:gd name="T67" fmla="*/ 26 h 182"/>
                  <a:gd name="T68" fmla="*/ 76 w 101"/>
                  <a:gd name="T69" fmla="*/ 51 h 182"/>
                  <a:gd name="T70" fmla="*/ 101 w 101"/>
                  <a:gd name="T71" fmla="*/ 26 h 182"/>
                  <a:gd name="T72" fmla="*/ 76 w 101"/>
                  <a:gd name="T73" fmla="*/ 0 h 182"/>
                  <a:gd name="T74" fmla="*/ 76 w 101"/>
                  <a:gd name="T75" fmla="*/ 45 h 182"/>
                  <a:gd name="T76" fmla="*/ 56 w 101"/>
                  <a:gd name="T77" fmla="*/ 26 h 182"/>
                  <a:gd name="T78" fmla="*/ 76 w 101"/>
                  <a:gd name="T79" fmla="*/ 6 h 182"/>
                  <a:gd name="T80" fmla="*/ 95 w 101"/>
                  <a:gd name="T81" fmla="*/ 26 h 182"/>
                  <a:gd name="T82" fmla="*/ 76 w 101"/>
                  <a:gd name="T83" fmla="*/ 45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1" h="182">
                    <a:moveTo>
                      <a:pt x="65" y="61"/>
                    </a:moveTo>
                    <a:cubicBezTo>
                      <a:pt x="61" y="57"/>
                      <a:pt x="56" y="55"/>
                      <a:pt x="52" y="55"/>
                    </a:cubicBezTo>
                    <a:cubicBezTo>
                      <a:pt x="39" y="55"/>
                      <a:pt x="27" y="70"/>
                      <a:pt x="15" y="86"/>
                    </a:cubicBezTo>
                    <a:cubicBezTo>
                      <a:pt x="14" y="87"/>
                      <a:pt x="14" y="89"/>
                      <a:pt x="15" y="90"/>
                    </a:cubicBezTo>
                    <a:cubicBezTo>
                      <a:pt x="16" y="91"/>
                      <a:pt x="18" y="91"/>
                      <a:pt x="19" y="90"/>
                    </a:cubicBezTo>
                    <a:cubicBezTo>
                      <a:pt x="25" y="85"/>
                      <a:pt x="33" y="80"/>
                      <a:pt x="37" y="79"/>
                    </a:cubicBezTo>
                    <a:cubicBezTo>
                      <a:pt x="35" y="86"/>
                      <a:pt x="26" y="104"/>
                      <a:pt x="18" y="120"/>
                    </a:cubicBezTo>
                    <a:cubicBezTo>
                      <a:pt x="8" y="140"/>
                      <a:pt x="2" y="151"/>
                      <a:pt x="1" y="155"/>
                    </a:cubicBezTo>
                    <a:cubicBezTo>
                      <a:pt x="0" y="160"/>
                      <a:pt x="0" y="169"/>
                      <a:pt x="5" y="175"/>
                    </a:cubicBezTo>
                    <a:cubicBezTo>
                      <a:pt x="9" y="180"/>
                      <a:pt x="14" y="182"/>
                      <a:pt x="20" y="182"/>
                    </a:cubicBezTo>
                    <a:cubicBezTo>
                      <a:pt x="31" y="182"/>
                      <a:pt x="43" y="176"/>
                      <a:pt x="59" y="164"/>
                    </a:cubicBezTo>
                    <a:cubicBezTo>
                      <a:pt x="60" y="163"/>
                      <a:pt x="60" y="161"/>
                      <a:pt x="59" y="160"/>
                    </a:cubicBezTo>
                    <a:cubicBezTo>
                      <a:pt x="59" y="159"/>
                      <a:pt x="57" y="158"/>
                      <a:pt x="56" y="158"/>
                    </a:cubicBezTo>
                    <a:cubicBezTo>
                      <a:pt x="56" y="158"/>
                      <a:pt x="48" y="160"/>
                      <a:pt x="39" y="160"/>
                    </a:cubicBezTo>
                    <a:cubicBezTo>
                      <a:pt x="39" y="160"/>
                      <a:pt x="38" y="160"/>
                      <a:pt x="38" y="160"/>
                    </a:cubicBezTo>
                    <a:cubicBezTo>
                      <a:pt x="38" y="159"/>
                      <a:pt x="36" y="154"/>
                      <a:pt x="51" y="129"/>
                    </a:cubicBezTo>
                    <a:cubicBezTo>
                      <a:pt x="65" y="104"/>
                      <a:pt x="80" y="73"/>
                      <a:pt x="65" y="61"/>
                    </a:cubicBezTo>
                    <a:close/>
                    <a:moveTo>
                      <a:pt x="33" y="163"/>
                    </a:moveTo>
                    <a:cubicBezTo>
                      <a:pt x="34" y="164"/>
                      <a:pt x="35" y="166"/>
                      <a:pt x="39" y="166"/>
                    </a:cubicBezTo>
                    <a:cubicBezTo>
                      <a:pt x="42" y="166"/>
                      <a:pt x="44" y="166"/>
                      <a:pt x="46" y="166"/>
                    </a:cubicBezTo>
                    <a:cubicBezTo>
                      <a:pt x="33" y="174"/>
                      <a:pt x="25" y="176"/>
                      <a:pt x="20" y="176"/>
                    </a:cubicBezTo>
                    <a:cubicBezTo>
                      <a:pt x="16" y="176"/>
                      <a:pt x="12" y="175"/>
                      <a:pt x="10" y="171"/>
                    </a:cubicBezTo>
                    <a:cubicBezTo>
                      <a:pt x="6" y="167"/>
                      <a:pt x="6" y="160"/>
                      <a:pt x="7" y="157"/>
                    </a:cubicBezTo>
                    <a:cubicBezTo>
                      <a:pt x="8" y="153"/>
                      <a:pt x="15" y="138"/>
                      <a:pt x="23" y="123"/>
                    </a:cubicBezTo>
                    <a:cubicBezTo>
                      <a:pt x="32" y="105"/>
                      <a:pt x="41" y="87"/>
                      <a:pt x="43" y="81"/>
                    </a:cubicBezTo>
                    <a:cubicBezTo>
                      <a:pt x="44" y="80"/>
                      <a:pt x="44" y="77"/>
                      <a:pt x="43" y="75"/>
                    </a:cubicBezTo>
                    <a:cubicBezTo>
                      <a:pt x="42" y="74"/>
                      <a:pt x="41" y="73"/>
                      <a:pt x="39" y="73"/>
                    </a:cubicBezTo>
                    <a:cubicBezTo>
                      <a:pt x="37" y="73"/>
                      <a:pt x="34" y="74"/>
                      <a:pt x="31" y="76"/>
                    </a:cubicBezTo>
                    <a:cubicBezTo>
                      <a:pt x="38" y="67"/>
                      <a:pt x="45" y="61"/>
                      <a:pt x="52" y="61"/>
                    </a:cubicBezTo>
                    <a:cubicBezTo>
                      <a:pt x="55" y="61"/>
                      <a:pt x="58" y="63"/>
                      <a:pt x="61" y="65"/>
                    </a:cubicBezTo>
                    <a:cubicBezTo>
                      <a:pt x="74" y="76"/>
                      <a:pt x="53" y="113"/>
                      <a:pt x="46" y="126"/>
                    </a:cubicBezTo>
                    <a:cubicBezTo>
                      <a:pt x="30" y="152"/>
                      <a:pt x="31" y="159"/>
                      <a:pt x="33" y="163"/>
                    </a:cubicBezTo>
                    <a:close/>
                    <a:moveTo>
                      <a:pt x="76" y="0"/>
                    </a:moveTo>
                    <a:cubicBezTo>
                      <a:pt x="62" y="0"/>
                      <a:pt x="50" y="12"/>
                      <a:pt x="50" y="26"/>
                    </a:cubicBezTo>
                    <a:cubicBezTo>
                      <a:pt x="50" y="40"/>
                      <a:pt x="62" y="51"/>
                      <a:pt x="76" y="51"/>
                    </a:cubicBezTo>
                    <a:cubicBezTo>
                      <a:pt x="90" y="51"/>
                      <a:pt x="101" y="40"/>
                      <a:pt x="101" y="26"/>
                    </a:cubicBezTo>
                    <a:cubicBezTo>
                      <a:pt x="101" y="12"/>
                      <a:pt x="90" y="0"/>
                      <a:pt x="76" y="0"/>
                    </a:cubicBezTo>
                    <a:close/>
                    <a:moveTo>
                      <a:pt x="76" y="45"/>
                    </a:moveTo>
                    <a:cubicBezTo>
                      <a:pt x="65" y="45"/>
                      <a:pt x="56" y="37"/>
                      <a:pt x="56" y="26"/>
                    </a:cubicBezTo>
                    <a:cubicBezTo>
                      <a:pt x="56" y="15"/>
                      <a:pt x="65" y="6"/>
                      <a:pt x="76" y="6"/>
                    </a:cubicBezTo>
                    <a:cubicBezTo>
                      <a:pt x="87" y="6"/>
                      <a:pt x="95" y="15"/>
                      <a:pt x="95" y="26"/>
                    </a:cubicBezTo>
                    <a:cubicBezTo>
                      <a:pt x="95" y="37"/>
                      <a:pt x="87" y="45"/>
                      <a:pt x="76" y="45"/>
                    </a:cubicBez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gr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800"/>
                            </p:stCondLst>
                            <p:childTnLst>
                              <p:par>
                                <p:cTn id="11" presetID="2" presetClass="entr" presetSubtype="8" decel="10000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p:cNvPicPr>
            <a:picLocks noChangeAspect="1"/>
          </p:cNvPicPr>
          <p:nvPr/>
        </p:nvPicPr>
        <p:blipFill rotWithShape="1">
          <a:blip r:embed="rId1"/>
          <a:srcRect l="5124" t="28622" r="3501" b="28622"/>
          <a:stretch>
            <a:fillRect/>
          </a:stretch>
        </p:blipFill>
        <p:spPr>
          <a:xfrm>
            <a:off x="0" y="-1"/>
            <a:ext cx="4267200" cy="6858001"/>
          </a:xfrm>
          <a:prstGeom prst="rect">
            <a:avLst/>
          </a:prstGeom>
          <a:solidFill>
            <a:srgbClr val="06518A"/>
          </a:solidFill>
        </p:spPr>
      </p:pic>
      <p:sp>
        <p:nvSpPr>
          <p:cNvPr id="8" name="文本框 7"/>
          <p:cNvSpPr txBox="1"/>
          <p:nvPr/>
        </p:nvSpPr>
        <p:spPr>
          <a:xfrm>
            <a:off x="5388271" y="1492012"/>
            <a:ext cx="2011680" cy="645160"/>
          </a:xfrm>
          <a:prstGeom prst="rect">
            <a:avLst/>
          </a:prstGeom>
          <a:noFill/>
        </p:spPr>
        <p:txBody>
          <a:bodyPr wrap="none" rtlCol="0">
            <a:spAutoFit/>
          </a:bodyPr>
          <a:lstStyle/>
          <a:p>
            <a:r>
              <a:rPr lang="zh-CN" altLang="en-US" sz="3600" dirty="0">
                <a:solidFill>
                  <a:srgbClr val="06518A"/>
                </a:solidFill>
                <a:cs typeface="+mn-ea"/>
                <a:sym typeface="+mn-lt"/>
              </a:rPr>
              <a:t>成品展示</a:t>
            </a:r>
            <a:endParaRPr lang="zh-CN" altLang="en-US" sz="3600" dirty="0">
              <a:solidFill>
                <a:srgbClr val="06518A"/>
              </a:solidFill>
              <a:cs typeface="+mn-ea"/>
              <a:sym typeface="+mn-lt"/>
            </a:endParaRPr>
          </a:p>
        </p:txBody>
      </p:sp>
      <p:sp>
        <p:nvSpPr>
          <p:cNvPr id="19" name="圆角矩形 18"/>
          <p:cNvSpPr/>
          <p:nvPr/>
        </p:nvSpPr>
        <p:spPr>
          <a:xfrm>
            <a:off x="1088571" y="2242417"/>
            <a:ext cx="2090058" cy="2417358"/>
          </a:xfrm>
          <a:prstGeom prst="roundRect">
            <a:avLst>
              <a:gd name="adj" fmla="val 8846"/>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 name="文本框 6"/>
          <p:cNvSpPr txBox="1"/>
          <p:nvPr/>
        </p:nvSpPr>
        <p:spPr>
          <a:xfrm>
            <a:off x="1072566" y="1988157"/>
            <a:ext cx="2055371" cy="2215991"/>
          </a:xfrm>
          <a:prstGeom prst="rect">
            <a:avLst/>
          </a:prstGeom>
          <a:noFill/>
        </p:spPr>
        <p:txBody>
          <a:bodyPr wrap="none" rtlCol="0">
            <a:spAutoFit/>
          </a:bodyPr>
          <a:lstStyle/>
          <a:p>
            <a:r>
              <a:rPr lang="en-US" altLang="zh-CN" sz="13800" dirty="0">
                <a:solidFill>
                  <a:schemeClr val="bg1"/>
                </a:solidFill>
                <a:cs typeface="+mn-ea"/>
                <a:sym typeface="+mn-lt"/>
              </a:rPr>
              <a:t>05</a:t>
            </a:r>
            <a:endParaRPr lang="zh-CN" altLang="en-US" sz="13800" dirty="0">
              <a:solidFill>
                <a:schemeClr val="bg1"/>
              </a:solidFill>
              <a:cs typeface="+mn-ea"/>
              <a:sym typeface="+mn-lt"/>
            </a:endParaRPr>
          </a:p>
        </p:txBody>
      </p:sp>
      <p:sp>
        <p:nvSpPr>
          <p:cNvPr id="20" name="文本框 19"/>
          <p:cNvSpPr txBox="1"/>
          <p:nvPr/>
        </p:nvSpPr>
        <p:spPr>
          <a:xfrm>
            <a:off x="1199690" y="3999564"/>
            <a:ext cx="1867819" cy="523220"/>
          </a:xfrm>
          <a:prstGeom prst="rect">
            <a:avLst/>
          </a:prstGeom>
          <a:noFill/>
        </p:spPr>
        <p:txBody>
          <a:bodyPr wrap="none" rtlCol="0">
            <a:spAutoFit/>
          </a:bodyPr>
          <a:lstStyle/>
          <a:p>
            <a:r>
              <a:rPr lang="en-US" altLang="zh-CN" sz="2800" dirty="0">
                <a:solidFill>
                  <a:schemeClr val="bg1"/>
                </a:solidFill>
                <a:cs typeface="+mn-ea"/>
                <a:sym typeface="+mn-lt"/>
              </a:rPr>
              <a:t>PART FIVE</a:t>
            </a:r>
            <a:endParaRPr lang="zh-CN" altLang="en-US" sz="2800" dirty="0">
              <a:solidFill>
                <a:schemeClr val="bg1"/>
              </a:solidFill>
              <a:cs typeface="+mn-ea"/>
              <a:sym typeface="+mn-lt"/>
            </a:endParaRPr>
          </a:p>
        </p:txBody>
      </p:sp>
      <p:grpSp>
        <p:nvGrpSpPr>
          <p:cNvPr id="28" name="组合 27"/>
          <p:cNvGrpSpPr/>
          <p:nvPr/>
        </p:nvGrpSpPr>
        <p:grpSpPr>
          <a:xfrm>
            <a:off x="4839126" y="1616603"/>
            <a:ext cx="473248" cy="473248"/>
            <a:chOff x="5432031" y="4547442"/>
            <a:chExt cx="576580" cy="576580"/>
          </a:xfrm>
          <a:solidFill>
            <a:srgbClr val="002060"/>
          </a:solidFill>
        </p:grpSpPr>
        <p:sp>
          <p:nvSpPr>
            <p:cNvPr id="29" name="圆角矩形 28"/>
            <p:cNvSpPr/>
            <p:nvPr/>
          </p:nvSpPr>
          <p:spPr>
            <a:xfrm>
              <a:off x="5432031" y="4547442"/>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u="sng">
                <a:cs typeface="+mn-ea"/>
                <a:sym typeface="+mn-lt"/>
              </a:endParaRPr>
            </a:p>
          </p:txBody>
        </p:sp>
        <p:grpSp>
          <p:nvGrpSpPr>
            <p:cNvPr id="30" name="组合 29"/>
            <p:cNvGrpSpPr/>
            <p:nvPr/>
          </p:nvGrpSpPr>
          <p:grpSpPr>
            <a:xfrm>
              <a:off x="5516002" y="4628606"/>
              <a:ext cx="427598" cy="414252"/>
              <a:chOff x="5659105" y="4959631"/>
              <a:chExt cx="448512" cy="434514"/>
            </a:xfrm>
            <a:grpFill/>
          </p:grpSpPr>
          <p:sp>
            <p:nvSpPr>
              <p:cNvPr id="31" name="任意多边形 30"/>
              <p:cNvSpPr/>
              <p:nvPr/>
            </p:nvSpPr>
            <p:spPr>
              <a:xfrm>
                <a:off x="5659105" y="4959631"/>
                <a:ext cx="428058" cy="434514"/>
              </a:xfrm>
              <a:custGeom>
                <a:avLst/>
                <a:gdLst>
                  <a:gd name="connsiteX0" fmla="*/ 217257 w 428058"/>
                  <a:gd name="connsiteY0" fmla="*/ 0 h 434514"/>
                  <a:gd name="connsiteX1" fmla="*/ 417441 w 428058"/>
                  <a:gd name="connsiteY1" fmla="*/ 132691 h 434514"/>
                  <a:gd name="connsiteX2" fmla="*/ 428058 w 428058"/>
                  <a:gd name="connsiteY2" fmla="*/ 166892 h 434514"/>
                  <a:gd name="connsiteX3" fmla="*/ 422319 w 428058"/>
                  <a:gd name="connsiteY3" fmla="*/ 165733 h 434514"/>
                  <a:gd name="connsiteX4" fmla="*/ 410784 w 428058"/>
                  <a:gd name="connsiteY4" fmla="*/ 168062 h 434514"/>
                  <a:gd name="connsiteX5" fmla="*/ 401849 w 428058"/>
                  <a:gd name="connsiteY5" fmla="*/ 139278 h 434514"/>
                  <a:gd name="connsiteX6" fmla="*/ 217257 w 428058"/>
                  <a:gd name="connsiteY6" fmla="*/ 16923 h 434514"/>
                  <a:gd name="connsiteX7" fmla="*/ 16923 w 428058"/>
                  <a:gd name="connsiteY7" fmla="*/ 217257 h 434514"/>
                  <a:gd name="connsiteX8" fmla="*/ 217257 w 428058"/>
                  <a:gd name="connsiteY8" fmla="*/ 417592 h 434514"/>
                  <a:gd name="connsiteX9" fmla="*/ 401849 w 428058"/>
                  <a:gd name="connsiteY9" fmla="*/ 295237 h 434514"/>
                  <a:gd name="connsiteX10" fmla="*/ 409686 w 428058"/>
                  <a:gd name="connsiteY10" fmla="*/ 269987 h 434514"/>
                  <a:gd name="connsiteX11" fmla="*/ 422319 w 428058"/>
                  <a:gd name="connsiteY11" fmla="*/ 272537 h 434514"/>
                  <a:gd name="connsiteX12" fmla="*/ 426814 w 428058"/>
                  <a:gd name="connsiteY12" fmla="*/ 271630 h 434514"/>
                  <a:gd name="connsiteX13" fmla="*/ 417441 w 428058"/>
                  <a:gd name="connsiteY13" fmla="*/ 301824 h 434514"/>
                  <a:gd name="connsiteX14" fmla="*/ 217257 w 428058"/>
                  <a:gd name="connsiteY14" fmla="*/ 434514 h 434514"/>
                  <a:gd name="connsiteX15" fmla="*/ 0 w 428058"/>
                  <a:gd name="connsiteY15" fmla="*/ 217257 h 434514"/>
                  <a:gd name="connsiteX16" fmla="*/ 217257 w 428058"/>
                  <a:gd name="connsiteY16" fmla="*/ 0 h 43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8058" h="434514">
                    <a:moveTo>
                      <a:pt x="217257" y="0"/>
                    </a:moveTo>
                    <a:cubicBezTo>
                      <a:pt x="307248" y="0"/>
                      <a:pt x="384460" y="54714"/>
                      <a:pt x="417441" y="132691"/>
                    </a:cubicBezTo>
                    <a:lnTo>
                      <a:pt x="428058" y="166892"/>
                    </a:lnTo>
                    <a:lnTo>
                      <a:pt x="422319" y="165733"/>
                    </a:lnTo>
                    <a:lnTo>
                      <a:pt x="410784" y="168062"/>
                    </a:lnTo>
                    <a:lnTo>
                      <a:pt x="401849" y="139278"/>
                    </a:lnTo>
                    <a:cubicBezTo>
                      <a:pt x="371436" y="67375"/>
                      <a:pt x="300239" y="16923"/>
                      <a:pt x="217257" y="16923"/>
                    </a:cubicBezTo>
                    <a:cubicBezTo>
                      <a:pt x="106615" y="16923"/>
                      <a:pt x="16923" y="106615"/>
                      <a:pt x="16923" y="217257"/>
                    </a:cubicBezTo>
                    <a:cubicBezTo>
                      <a:pt x="16923" y="327899"/>
                      <a:pt x="106615" y="417592"/>
                      <a:pt x="217257" y="417592"/>
                    </a:cubicBezTo>
                    <a:cubicBezTo>
                      <a:pt x="300239" y="417592"/>
                      <a:pt x="371436" y="367140"/>
                      <a:pt x="401849" y="295237"/>
                    </a:cubicBezTo>
                    <a:lnTo>
                      <a:pt x="409686" y="269987"/>
                    </a:lnTo>
                    <a:lnTo>
                      <a:pt x="422319" y="272537"/>
                    </a:lnTo>
                    <a:lnTo>
                      <a:pt x="426814" y="271630"/>
                    </a:lnTo>
                    <a:lnTo>
                      <a:pt x="417441" y="301824"/>
                    </a:lnTo>
                    <a:cubicBezTo>
                      <a:pt x="384460" y="379800"/>
                      <a:pt x="307248" y="434514"/>
                      <a:pt x="217257" y="434514"/>
                    </a:cubicBezTo>
                    <a:cubicBezTo>
                      <a:pt x="97269" y="434514"/>
                      <a:pt x="0" y="337245"/>
                      <a:pt x="0" y="217257"/>
                    </a:cubicBezTo>
                    <a:cubicBezTo>
                      <a:pt x="0" y="97269"/>
                      <a:pt x="97269" y="0"/>
                      <a:pt x="217257" y="0"/>
                    </a:cubicBezTo>
                    <a:close/>
                  </a:path>
                </a:pathLst>
              </a:custGeom>
              <a:grpFill/>
              <a:ln>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2" name="组合 31"/>
              <p:cNvGrpSpPr/>
              <p:nvPr/>
            </p:nvGrpSpPr>
            <p:grpSpPr>
              <a:xfrm>
                <a:off x="5796424" y="5056362"/>
                <a:ext cx="159876" cy="260104"/>
                <a:chOff x="5017858" y="4626299"/>
                <a:chExt cx="144000" cy="234274"/>
              </a:xfrm>
              <a:grpFill/>
            </p:grpSpPr>
            <p:sp>
              <p:nvSpPr>
                <p:cNvPr id="34" name="圆角矩形 33"/>
                <p:cNvSpPr/>
                <p:nvPr/>
              </p:nvSpPr>
              <p:spPr>
                <a:xfrm>
                  <a:off x="5082658" y="4716573"/>
                  <a:ext cx="14400" cy="144000"/>
                </a:xfrm>
                <a:prstGeom prst="roundRect">
                  <a:avLst>
                    <a:gd name="adj" fmla="val 50000"/>
                  </a:avLst>
                </a:prstGeom>
                <a:grpFill/>
                <a:ln>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圆角矩形 34"/>
                <p:cNvSpPr/>
                <p:nvPr/>
              </p:nvSpPr>
              <p:spPr>
                <a:xfrm rot="19800000">
                  <a:off x="5050511" y="4626299"/>
                  <a:ext cx="14400" cy="108000"/>
                </a:xfrm>
                <a:prstGeom prst="roundRect">
                  <a:avLst>
                    <a:gd name="adj" fmla="val 50000"/>
                  </a:avLst>
                </a:prstGeom>
                <a:grpFill/>
                <a:ln>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圆角矩形 35"/>
                <p:cNvSpPr/>
                <p:nvPr/>
              </p:nvSpPr>
              <p:spPr>
                <a:xfrm rot="1800000">
                  <a:off x="5114805" y="4626300"/>
                  <a:ext cx="14400" cy="108000"/>
                </a:xfrm>
                <a:prstGeom prst="roundRect">
                  <a:avLst>
                    <a:gd name="adj" fmla="val 50000"/>
                  </a:avLst>
                </a:prstGeom>
                <a:grpFill/>
                <a:ln>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圆角矩形 36"/>
                <p:cNvSpPr/>
                <p:nvPr/>
              </p:nvSpPr>
              <p:spPr>
                <a:xfrm rot="5400000">
                  <a:off x="5082658" y="4649392"/>
                  <a:ext cx="14400" cy="144000"/>
                </a:xfrm>
                <a:prstGeom prst="roundRect">
                  <a:avLst>
                    <a:gd name="adj" fmla="val 50000"/>
                  </a:avLst>
                </a:prstGeom>
                <a:grpFill/>
                <a:ln>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圆角矩形 37"/>
                <p:cNvSpPr/>
                <p:nvPr/>
              </p:nvSpPr>
              <p:spPr>
                <a:xfrm rot="5400000">
                  <a:off x="5082658" y="4727996"/>
                  <a:ext cx="14400" cy="108000"/>
                </a:xfrm>
                <a:prstGeom prst="roundRect">
                  <a:avLst>
                    <a:gd name="adj" fmla="val 50000"/>
                  </a:avLst>
                </a:prstGeom>
                <a:grpFill/>
                <a:ln>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33" name="椭圆 32"/>
              <p:cNvSpPr/>
              <p:nvPr/>
            </p:nvSpPr>
            <p:spPr>
              <a:xfrm>
                <a:off x="6055231" y="5152573"/>
                <a:ext cx="52386" cy="52386"/>
              </a:xfrm>
              <a:prstGeom prst="ellipse">
                <a:avLst/>
              </a:prstGeom>
              <a:grpFill/>
              <a:ln>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pic>
        <p:nvPicPr>
          <p:cNvPr id="3" name="内容占位符 3" descr="C8150F3DB3E87597950A9E1BED4802A0"/>
          <p:cNvPicPr>
            <a:picLocks noChangeAspect="1"/>
          </p:cNvPicPr>
          <p:nvPr>
            <p:custDataLst>
              <p:tags r:id="rId2"/>
            </p:custDataLst>
          </p:nvPr>
        </p:nvPicPr>
        <p:blipFill>
          <a:blip r:embed="rId3"/>
          <a:stretch>
            <a:fillRect/>
          </a:stretch>
        </p:blipFill>
        <p:spPr>
          <a:xfrm>
            <a:off x="5312410" y="2352040"/>
            <a:ext cx="5191760" cy="38938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heel(2)">
                                      <p:cBhvr>
                                        <p:cTn id="7" dur="1000"/>
                                        <p:tgtEl>
                                          <p:spTgt spid="19"/>
                                        </p:tgtEl>
                                      </p:cBhvr>
                                    </p:animEffect>
                                  </p:childTnLst>
                                </p:cTn>
                              </p:par>
                            </p:childTnLst>
                          </p:cTn>
                        </p:par>
                        <p:par>
                          <p:cTn id="8" fill="hold">
                            <p:stCondLst>
                              <p:cond delay="10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ppt_w</p:attrName>
                                        </p:attrNameLst>
                                      </p:cBhvr>
                                      <p:tavLst>
                                        <p:tav tm="0">
                                          <p:val>
                                            <p:fltVal val="0"/>
                                          </p:val>
                                        </p:tav>
                                        <p:tav tm="100000">
                                          <p:val>
                                            <p:strVal val="#ppt_w"/>
                                          </p:val>
                                        </p:tav>
                                      </p:tavLst>
                                    </p:anim>
                                    <p:anim calcmode="lin" valueType="num">
                                      <p:cBhvr>
                                        <p:cTn id="16" dur="500" fill="hold"/>
                                        <p:tgtEl>
                                          <p:spTgt spid="20"/>
                                        </p:tgtEl>
                                        <p:attrNameLst>
                                          <p:attrName>ppt_h</p:attrName>
                                        </p:attrNameLst>
                                      </p:cBhvr>
                                      <p:tavLst>
                                        <p:tav tm="0">
                                          <p:val>
                                            <p:strVal val="#ppt_h"/>
                                          </p:val>
                                        </p:tav>
                                        <p:tav tm="100000">
                                          <p:val>
                                            <p:strVal val="#ppt_h"/>
                                          </p:val>
                                        </p:tav>
                                      </p:tavLst>
                                    </p:anim>
                                  </p:childTnLst>
                                </p:cTn>
                              </p:par>
                            </p:childTnLst>
                          </p:cTn>
                        </p:par>
                        <p:par>
                          <p:cTn id="17" fill="hold">
                            <p:stCondLst>
                              <p:cond delay="1899"/>
                            </p:stCondLst>
                            <p:childTnLst>
                              <p:par>
                                <p:cTn id="18" presetID="49" presetClass="entr" presetSubtype="0" decel="100000" fill="hold" nodeType="afterEffect">
                                  <p:stCondLst>
                                    <p:cond delay="0"/>
                                  </p:stCondLst>
                                  <p:childTnLst>
                                    <p:set>
                                      <p:cBhvr>
                                        <p:cTn id="19" dur="1" fill="hold">
                                          <p:stCondLst>
                                            <p:cond delay="0"/>
                                          </p:stCondLst>
                                        </p:cTn>
                                        <p:tgtEl>
                                          <p:spTgt spid="28"/>
                                        </p:tgtEl>
                                        <p:attrNameLst>
                                          <p:attrName>style.visibility</p:attrName>
                                        </p:attrNameLst>
                                      </p:cBhvr>
                                      <p:to>
                                        <p:strVal val="visible"/>
                                      </p:to>
                                    </p:set>
                                    <p:anim calcmode="lin" valueType="num">
                                      <p:cBhvr>
                                        <p:cTn id="20" dur="1000" fill="hold"/>
                                        <p:tgtEl>
                                          <p:spTgt spid="28"/>
                                        </p:tgtEl>
                                        <p:attrNameLst>
                                          <p:attrName>ppt_w</p:attrName>
                                        </p:attrNameLst>
                                      </p:cBhvr>
                                      <p:tavLst>
                                        <p:tav tm="0">
                                          <p:val>
                                            <p:fltVal val="0"/>
                                          </p:val>
                                        </p:tav>
                                        <p:tav tm="100000">
                                          <p:val>
                                            <p:strVal val="#ppt_w"/>
                                          </p:val>
                                        </p:tav>
                                      </p:tavLst>
                                    </p:anim>
                                    <p:anim calcmode="lin" valueType="num">
                                      <p:cBhvr>
                                        <p:cTn id="21" dur="1000" fill="hold"/>
                                        <p:tgtEl>
                                          <p:spTgt spid="28"/>
                                        </p:tgtEl>
                                        <p:attrNameLst>
                                          <p:attrName>ppt_h</p:attrName>
                                        </p:attrNameLst>
                                      </p:cBhvr>
                                      <p:tavLst>
                                        <p:tav tm="0">
                                          <p:val>
                                            <p:fltVal val="0"/>
                                          </p:val>
                                        </p:tav>
                                        <p:tav tm="100000">
                                          <p:val>
                                            <p:strVal val="#ppt_h"/>
                                          </p:val>
                                        </p:tav>
                                      </p:tavLst>
                                    </p:anim>
                                    <p:anim calcmode="lin" valueType="num">
                                      <p:cBhvr>
                                        <p:cTn id="22" dur="1000" fill="hold"/>
                                        <p:tgtEl>
                                          <p:spTgt spid="28"/>
                                        </p:tgtEl>
                                        <p:attrNameLst>
                                          <p:attrName>style.rotation</p:attrName>
                                        </p:attrNameLst>
                                      </p:cBhvr>
                                      <p:tavLst>
                                        <p:tav tm="0">
                                          <p:val>
                                            <p:fltVal val="360"/>
                                          </p:val>
                                        </p:tav>
                                        <p:tav tm="100000">
                                          <p:val>
                                            <p:fltVal val="0"/>
                                          </p:val>
                                        </p:tav>
                                      </p:tavLst>
                                    </p:anim>
                                    <p:animEffect transition="in" filter="fade">
                                      <p:cBhvr>
                                        <p:cTn id="23" dur="1000"/>
                                        <p:tgtEl>
                                          <p:spTgt spid="28"/>
                                        </p:tgtEl>
                                      </p:cBhvr>
                                    </p:animEffect>
                                  </p:childTnLst>
                                </p:cTn>
                              </p:par>
                            </p:childTnLst>
                          </p:cTn>
                        </p:par>
                        <p:par>
                          <p:cTn id="24" fill="hold">
                            <p:stCondLst>
                              <p:cond delay="2899"/>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childTnLst>
                                </p:cTn>
                              </p:par>
                              <p:par>
                                <p:cTn id="28" presetID="35" presetClass="path" presetSubtype="0" accel="10000" decel="90000" fill="hold" grpId="1" nodeType="withEffect">
                                  <p:stCondLst>
                                    <p:cond delay="0"/>
                                  </p:stCondLst>
                                  <p:childTnLst>
                                    <p:animMotion origin="layout" path="M -4.16667E-7 2.22222E-6 L 0.05182 2.22222E-6 " pathEditMode="relative" rAng="0" ptsTypes="AA">
                                      <p:cBhvr>
                                        <p:cTn id="29" dur="1000" spd="-100000" fill="hold"/>
                                        <p:tgtEl>
                                          <p:spTgt spid="8"/>
                                        </p:tgtEl>
                                        <p:attrNameLst>
                                          <p:attrName>ppt_x</p:attrName>
                                          <p:attrName>ppt_y</p:attrName>
                                        </p:attrNameLst>
                                      </p:cBhvr>
                                      <p:rCtr x="2591" y="0"/>
                                    </p:animMotion>
                                  </p:childTnLst>
                                </p:cTn>
                              </p:par>
                            </p:childTnLst>
                          </p:cTn>
                        </p:par>
                        <p:par>
                          <p:cTn id="30" fill="hold">
                            <p:stCondLst>
                              <p:cond delay="3899"/>
                            </p:stCondLst>
                            <p:childTnLst>
                              <p:par>
                                <p:cTn id="31" presetID="2" presetClass="entr" presetSubtype="8" decel="100000" fill="hold" nodeType="afterEffect">
                                  <p:stCondLst>
                                    <p:cond delay="0"/>
                                  </p:stCondLst>
                                  <p:childTnLst>
                                    <p:set>
                                      <p:cBhvr>
                                        <p:cTn id="32" dur="1" fill="hold">
                                          <p:stCondLst>
                                            <p:cond delay="0"/>
                                          </p:stCondLst>
                                        </p:cTn>
                                        <p:tgtEl>
                                          <p:spTgt spid="26"/>
                                        </p:tgtEl>
                                        <p:attrNameLst>
                                          <p:attrName>style.visibility</p:attrName>
                                        </p:attrNameLst>
                                      </p:cBhvr>
                                      <p:to>
                                        <p:strVal val="visible"/>
                                      </p:to>
                                    </p:set>
                                    <p:anim calcmode="lin" valueType="num">
                                      <p:cBhvr additive="base">
                                        <p:cTn id="33" dur="1000" fill="hold"/>
                                        <p:tgtEl>
                                          <p:spTgt spid="26"/>
                                        </p:tgtEl>
                                        <p:attrNameLst>
                                          <p:attrName>ppt_x</p:attrName>
                                        </p:attrNameLst>
                                      </p:cBhvr>
                                      <p:tavLst>
                                        <p:tav tm="0">
                                          <p:val>
                                            <p:strVal val="0-#ppt_w/2"/>
                                          </p:val>
                                        </p:tav>
                                        <p:tav tm="100000">
                                          <p:val>
                                            <p:strVal val="#ppt_x"/>
                                          </p:val>
                                        </p:tav>
                                      </p:tavLst>
                                    </p:anim>
                                    <p:anim calcmode="lin" valueType="num">
                                      <p:cBhvr additive="base">
                                        <p:cTn id="34" dur="10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19" grpId="0" animBg="1"/>
      <p:bldP spid="7" grpId="0"/>
      <p:bldP spid="2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rotWithShape="1">
          <a:blip r:embed="rId1"/>
          <a:srcRect l="5124" t="28622" r="3501" b="28622"/>
          <a:stretch>
            <a:fillRect/>
          </a:stretch>
        </p:blipFill>
        <p:spPr>
          <a:xfrm>
            <a:off x="0" y="-1"/>
            <a:ext cx="4267200" cy="6858001"/>
          </a:xfrm>
          <a:prstGeom prst="rect">
            <a:avLst/>
          </a:prstGeom>
          <a:solidFill>
            <a:srgbClr val="06518A"/>
          </a:solidFill>
        </p:spPr>
      </p:pic>
      <p:sp>
        <p:nvSpPr>
          <p:cNvPr id="8" name="文本框 7"/>
          <p:cNvSpPr txBox="1"/>
          <p:nvPr/>
        </p:nvSpPr>
        <p:spPr>
          <a:xfrm>
            <a:off x="5388271" y="1881902"/>
            <a:ext cx="2011680" cy="645160"/>
          </a:xfrm>
          <a:prstGeom prst="rect">
            <a:avLst/>
          </a:prstGeom>
          <a:noFill/>
        </p:spPr>
        <p:txBody>
          <a:bodyPr wrap="none" rtlCol="0">
            <a:spAutoFit/>
          </a:bodyPr>
          <a:lstStyle/>
          <a:p>
            <a:r>
              <a:rPr lang="zh-CN" altLang="en-US" sz="3600" dirty="0">
                <a:solidFill>
                  <a:srgbClr val="06518A"/>
                </a:solidFill>
                <a:cs typeface="+mn-ea"/>
                <a:sym typeface="+mn-lt"/>
              </a:rPr>
              <a:t>心得体会</a:t>
            </a:r>
            <a:endParaRPr lang="zh-CN" altLang="en-US" sz="3600" dirty="0">
              <a:solidFill>
                <a:srgbClr val="06518A"/>
              </a:solidFill>
              <a:cs typeface="+mn-ea"/>
              <a:sym typeface="+mn-lt"/>
            </a:endParaRPr>
          </a:p>
        </p:txBody>
      </p:sp>
      <p:sp>
        <p:nvSpPr>
          <p:cNvPr id="19" name="圆角矩形 18"/>
          <p:cNvSpPr/>
          <p:nvPr/>
        </p:nvSpPr>
        <p:spPr>
          <a:xfrm>
            <a:off x="1088571" y="2242417"/>
            <a:ext cx="2090058" cy="2417358"/>
          </a:xfrm>
          <a:prstGeom prst="roundRect">
            <a:avLst>
              <a:gd name="adj" fmla="val 8846"/>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 name="文本框 6"/>
          <p:cNvSpPr txBox="1"/>
          <p:nvPr/>
        </p:nvSpPr>
        <p:spPr>
          <a:xfrm>
            <a:off x="1118738" y="1922816"/>
            <a:ext cx="2029723" cy="2215991"/>
          </a:xfrm>
          <a:prstGeom prst="rect">
            <a:avLst/>
          </a:prstGeom>
          <a:noFill/>
        </p:spPr>
        <p:txBody>
          <a:bodyPr wrap="none" rtlCol="0">
            <a:spAutoFit/>
          </a:bodyPr>
          <a:lstStyle/>
          <a:p>
            <a:r>
              <a:rPr lang="en-US" altLang="zh-CN" sz="13800" dirty="0">
                <a:solidFill>
                  <a:schemeClr val="bg1"/>
                </a:solidFill>
                <a:cs typeface="+mn-ea"/>
                <a:sym typeface="+mn-lt"/>
              </a:rPr>
              <a:t>06</a:t>
            </a:r>
            <a:endParaRPr lang="zh-CN" altLang="en-US" sz="13800" dirty="0">
              <a:solidFill>
                <a:schemeClr val="bg1"/>
              </a:solidFill>
              <a:cs typeface="+mn-ea"/>
              <a:sym typeface="+mn-lt"/>
            </a:endParaRPr>
          </a:p>
        </p:txBody>
      </p:sp>
      <p:sp>
        <p:nvSpPr>
          <p:cNvPr id="20" name="文本框 19"/>
          <p:cNvSpPr txBox="1"/>
          <p:nvPr/>
        </p:nvSpPr>
        <p:spPr>
          <a:xfrm>
            <a:off x="1264612" y="3895146"/>
            <a:ext cx="1883849" cy="584775"/>
          </a:xfrm>
          <a:prstGeom prst="rect">
            <a:avLst/>
          </a:prstGeom>
          <a:noFill/>
        </p:spPr>
        <p:txBody>
          <a:bodyPr wrap="none" rtlCol="0">
            <a:spAutoFit/>
          </a:bodyPr>
          <a:lstStyle/>
          <a:p>
            <a:r>
              <a:rPr lang="en-US" altLang="zh-CN" sz="3200" dirty="0">
                <a:solidFill>
                  <a:schemeClr val="bg1"/>
                </a:solidFill>
                <a:cs typeface="+mn-ea"/>
                <a:sym typeface="+mn-lt"/>
              </a:rPr>
              <a:t>PART SIX</a:t>
            </a:r>
            <a:endParaRPr lang="zh-CN" altLang="en-US" sz="3200" dirty="0">
              <a:solidFill>
                <a:schemeClr val="bg1"/>
              </a:solidFill>
              <a:cs typeface="+mn-ea"/>
              <a:sym typeface="+mn-lt"/>
            </a:endParaRPr>
          </a:p>
        </p:txBody>
      </p:sp>
      <p:cxnSp>
        <p:nvCxnSpPr>
          <p:cNvPr id="10" name="直接连接符 9"/>
          <p:cNvCxnSpPr/>
          <p:nvPr/>
        </p:nvCxnSpPr>
        <p:spPr>
          <a:xfrm>
            <a:off x="5550013" y="3854825"/>
            <a:ext cx="5904356" cy="0"/>
          </a:xfrm>
          <a:prstGeom prst="line">
            <a:avLst/>
          </a:prstGeom>
          <a:ln w="12700">
            <a:solidFill>
              <a:srgbClr val="3C4D63"/>
            </a:solidFill>
            <a:prstDash val="dash"/>
          </a:ln>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a:xfrm>
            <a:off x="4845982" y="1995961"/>
            <a:ext cx="473248" cy="473248"/>
            <a:chOff x="8407459" y="4547442"/>
            <a:chExt cx="576580" cy="576580"/>
          </a:xfrm>
          <a:noFill/>
        </p:grpSpPr>
        <p:sp>
          <p:nvSpPr>
            <p:cNvPr id="27" name="圆角矩形 26"/>
            <p:cNvSpPr/>
            <p:nvPr/>
          </p:nvSpPr>
          <p:spPr>
            <a:xfrm>
              <a:off x="8407459" y="4547442"/>
              <a:ext cx="576580" cy="576580"/>
            </a:xfrm>
            <a:prstGeom prst="roundRect">
              <a:avLst>
                <a:gd name="adj" fmla="val 9467"/>
              </a:avLst>
            </a:prstGeom>
            <a:grp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9" name="Freeform 173"/>
            <p:cNvSpPr>
              <a:spLocks noEditPoints="1"/>
            </p:cNvSpPr>
            <p:nvPr/>
          </p:nvSpPr>
          <p:spPr bwMode="auto">
            <a:xfrm>
              <a:off x="8512025" y="4689920"/>
              <a:ext cx="367449" cy="327131"/>
            </a:xfrm>
            <a:custGeom>
              <a:avLst/>
              <a:gdLst>
                <a:gd name="T0" fmla="*/ 63 w 170"/>
                <a:gd name="T1" fmla="*/ 115 h 151"/>
                <a:gd name="T2" fmla="*/ 33 w 170"/>
                <a:gd name="T3" fmla="*/ 146 h 151"/>
                <a:gd name="T4" fmla="*/ 33 w 170"/>
                <a:gd name="T5" fmla="*/ 150 h 151"/>
                <a:gd name="T6" fmla="*/ 35 w 170"/>
                <a:gd name="T7" fmla="*/ 151 h 151"/>
                <a:gd name="T8" fmla="*/ 37 w 170"/>
                <a:gd name="T9" fmla="*/ 150 h 151"/>
                <a:gd name="T10" fmla="*/ 67 w 170"/>
                <a:gd name="T11" fmla="*/ 120 h 151"/>
                <a:gd name="T12" fmla="*/ 67 w 170"/>
                <a:gd name="T13" fmla="*/ 115 h 151"/>
                <a:gd name="T14" fmla="*/ 63 w 170"/>
                <a:gd name="T15" fmla="*/ 115 h 151"/>
                <a:gd name="T16" fmla="*/ 107 w 170"/>
                <a:gd name="T17" fmla="*/ 115 h 151"/>
                <a:gd name="T18" fmla="*/ 103 w 170"/>
                <a:gd name="T19" fmla="*/ 115 h 151"/>
                <a:gd name="T20" fmla="*/ 103 w 170"/>
                <a:gd name="T21" fmla="*/ 120 h 151"/>
                <a:gd name="T22" fmla="*/ 133 w 170"/>
                <a:gd name="T23" fmla="*/ 150 h 151"/>
                <a:gd name="T24" fmla="*/ 135 w 170"/>
                <a:gd name="T25" fmla="*/ 151 h 151"/>
                <a:gd name="T26" fmla="*/ 137 w 170"/>
                <a:gd name="T27" fmla="*/ 150 h 151"/>
                <a:gd name="T28" fmla="*/ 137 w 170"/>
                <a:gd name="T29" fmla="*/ 146 h 151"/>
                <a:gd name="T30" fmla="*/ 107 w 170"/>
                <a:gd name="T31" fmla="*/ 115 h 151"/>
                <a:gd name="T32" fmla="*/ 41 w 170"/>
                <a:gd name="T33" fmla="*/ 74 h 151"/>
                <a:gd name="T34" fmla="*/ 44 w 170"/>
                <a:gd name="T35" fmla="*/ 74 h 151"/>
                <a:gd name="T36" fmla="*/ 72 w 170"/>
                <a:gd name="T37" fmla="*/ 46 h 151"/>
                <a:gd name="T38" fmla="*/ 92 w 170"/>
                <a:gd name="T39" fmla="*/ 66 h 151"/>
                <a:gd name="T40" fmla="*/ 95 w 170"/>
                <a:gd name="T41" fmla="*/ 67 h 151"/>
                <a:gd name="T42" fmla="*/ 97 w 170"/>
                <a:gd name="T43" fmla="*/ 66 h 151"/>
                <a:gd name="T44" fmla="*/ 131 w 170"/>
                <a:gd name="T45" fmla="*/ 32 h 151"/>
                <a:gd name="T46" fmla="*/ 131 w 170"/>
                <a:gd name="T47" fmla="*/ 28 h 151"/>
                <a:gd name="T48" fmla="*/ 127 w 170"/>
                <a:gd name="T49" fmla="*/ 28 h 151"/>
                <a:gd name="T50" fmla="*/ 95 w 170"/>
                <a:gd name="T51" fmla="*/ 60 h 151"/>
                <a:gd name="T52" fmla="*/ 74 w 170"/>
                <a:gd name="T53" fmla="*/ 39 h 151"/>
                <a:gd name="T54" fmla="*/ 72 w 170"/>
                <a:gd name="T55" fmla="*/ 38 h 151"/>
                <a:gd name="T56" fmla="*/ 69 w 170"/>
                <a:gd name="T57" fmla="*/ 39 h 151"/>
                <a:gd name="T58" fmla="*/ 39 w 170"/>
                <a:gd name="T59" fmla="*/ 69 h 151"/>
                <a:gd name="T60" fmla="*/ 39 w 170"/>
                <a:gd name="T61" fmla="*/ 74 h 151"/>
                <a:gd name="T62" fmla="*/ 41 w 170"/>
                <a:gd name="T63" fmla="*/ 74 h 151"/>
                <a:gd name="T64" fmla="*/ 167 w 170"/>
                <a:gd name="T65" fmla="*/ 103 h 151"/>
                <a:gd name="T66" fmla="*/ 154 w 170"/>
                <a:gd name="T67" fmla="*/ 103 h 151"/>
                <a:gd name="T68" fmla="*/ 154 w 170"/>
                <a:gd name="T69" fmla="*/ 6 h 151"/>
                <a:gd name="T70" fmla="*/ 167 w 170"/>
                <a:gd name="T71" fmla="*/ 6 h 151"/>
                <a:gd name="T72" fmla="*/ 170 w 170"/>
                <a:gd name="T73" fmla="*/ 3 h 151"/>
                <a:gd name="T74" fmla="*/ 167 w 170"/>
                <a:gd name="T75" fmla="*/ 0 h 151"/>
                <a:gd name="T76" fmla="*/ 151 w 170"/>
                <a:gd name="T77" fmla="*/ 0 h 151"/>
                <a:gd name="T78" fmla="*/ 19 w 170"/>
                <a:gd name="T79" fmla="*/ 0 h 151"/>
                <a:gd name="T80" fmla="*/ 3 w 170"/>
                <a:gd name="T81" fmla="*/ 0 h 151"/>
                <a:gd name="T82" fmla="*/ 0 w 170"/>
                <a:gd name="T83" fmla="*/ 3 h 151"/>
                <a:gd name="T84" fmla="*/ 3 w 170"/>
                <a:gd name="T85" fmla="*/ 6 h 151"/>
                <a:gd name="T86" fmla="*/ 16 w 170"/>
                <a:gd name="T87" fmla="*/ 6 h 151"/>
                <a:gd name="T88" fmla="*/ 16 w 170"/>
                <a:gd name="T89" fmla="*/ 103 h 151"/>
                <a:gd name="T90" fmla="*/ 3 w 170"/>
                <a:gd name="T91" fmla="*/ 103 h 151"/>
                <a:gd name="T92" fmla="*/ 0 w 170"/>
                <a:gd name="T93" fmla="*/ 106 h 151"/>
                <a:gd name="T94" fmla="*/ 3 w 170"/>
                <a:gd name="T95" fmla="*/ 109 h 151"/>
                <a:gd name="T96" fmla="*/ 19 w 170"/>
                <a:gd name="T97" fmla="*/ 109 h 151"/>
                <a:gd name="T98" fmla="*/ 151 w 170"/>
                <a:gd name="T99" fmla="*/ 109 h 151"/>
                <a:gd name="T100" fmla="*/ 167 w 170"/>
                <a:gd name="T101" fmla="*/ 109 h 151"/>
                <a:gd name="T102" fmla="*/ 170 w 170"/>
                <a:gd name="T103" fmla="*/ 106 h 151"/>
                <a:gd name="T104" fmla="*/ 167 w 170"/>
                <a:gd name="T105" fmla="*/ 103 h 151"/>
                <a:gd name="T106" fmla="*/ 148 w 170"/>
                <a:gd name="T107" fmla="*/ 103 h 151"/>
                <a:gd name="T108" fmla="*/ 22 w 170"/>
                <a:gd name="T109" fmla="*/ 103 h 151"/>
                <a:gd name="T110" fmla="*/ 22 w 170"/>
                <a:gd name="T111" fmla="*/ 6 h 151"/>
                <a:gd name="T112" fmla="*/ 148 w 170"/>
                <a:gd name="T113" fmla="*/ 6 h 151"/>
                <a:gd name="T114" fmla="*/ 148 w 170"/>
                <a:gd name="T115" fmla="*/ 10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0" h="151">
                  <a:moveTo>
                    <a:pt x="63" y="115"/>
                  </a:moveTo>
                  <a:cubicBezTo>
                    <a:pt x="33" y="146"/>
                    <a:pt x="33" y="146"/>
                    <a:pt x="33" y="146"/>
                  </a:cubicBezTo>
                  <a:cubicBezTo>
                    <a:pt x="32" y="147"/>
                    <a:pt x="32" y="149"/>
                    <a:pt x="33" y="150"/>
                  </a:cubicBezTo>
                  <a:cubicBezTo>
                    <a:pt x="33" y="150"/>
                    <a:pt x="34" y="151"/>
                    <a:pt x="35" y="151"/>
                  </a:cubicBezTo>
                  <a:cubicBezTo>
                    <a:pt x="36" y="151"/>
                    <a:pt x="36" y="150"/>
                    <a:pt x="37" y="150"/>
                  </a:cubicBezTo>
                  <a:cubicBezTo>
                    <a:pt x="67" y="120"/>
                    <a:pt x="67" y="120"/>
                    <a:pt x="67" y="120"/>
                  </a:cubicBezTo>
                  <a:cubicBezTo>
                    <a:pt x="69" y="119"/>
                    <a:pt x="69" y="117"/>
                    <a:pt x="67" y="115"/>
                  </a:cubicBezTo>
                  <a:cubicBezTo>
                    <a:pt x="66" y="114"/>
                    <a:pt x="64" y="114"/>
                    <a:pt x="63" y="115"/>
                  </a:cubicBezTo>
                  <a:close/>
                  <a:moveTo>
                    <a:pt x="107" y="115"/>
                  </a:moveTo>
                  <a:cubicBezTo>
                    <a:pt x="106" y="114"/>
                    <a:pt x="104" y="114"/>
                    <a:pt x="103" y="115"/>
                  </a:cubicBezTo>
                  <a:cubicBezTo>
                    <a:pt x="102" y="117"/>
                    <a:pt x="102" y="119"/>
                    <a:pt x="103" y="120"/>
                  </a:cubicBezTo>
                  <a:cubicBezTo>
                    <a:pt x="133" y="150"/>
                    <a:pt x="133" y="150"/>
                    <a:pt x="133" y="150"/>
                  </a:cubicBezTo>
                  <a:cubicBezTo>
                    <a:pt x="134" y="150"/>
                    <a:pt x="134" y="151"/>
                    <a:pt x="135" y="151"/>
                  </a:cubicBezTo>
                  <a:cubicBezTo>
                    <a:pt x="136" y="151"/>
                    <a:pt x="137" y="150"/>
                    <a:pt x="137" y="150"/>
                  </a:cubicBezTo>
                  <a:cubicBezTo>
                    <a:pt x="139" y="149"/>
                    <a:pt x="139" y="147"/>
                    <a:pt x="137" y="146"/>
                  </a:cubicBezTo>
                  <a:lnTo>
                    <a:pt x="107" y="115"/>
                  </a:lnTo>
                  <a:close/>
                  <a:moveTo>
                    <a:pt x="41" y="74"/>
                  </a:moveTo>
                  <a:cubicBezTo>
                    <a:pt x="42" y="74"/>
                    <a:pt x="43" y="74"/>
                    <a:pt x="44" y="74"/>
                  </a:cubicBezTo>
                  <a:cubicBezTo>
                    <a:pt x="72" y="46"/>
                    <a:pt x="72" y="46"/>
                    <a:pt x="72" y="46"/>
                  </a:cubicBezTo>
                  <a:cubicBezTo>
                    <a:pt x="92" y="66"/>
                    <a:pt x="92" y="66"/>
                    <a:pt x="92" y="66"/>
                  </a:cubicBezTo>
                  <a:cubicBezTo>
                    <a:pt x="93" y="67"/>
                    <a:pt x="94" y="67"/>
                    <a:pt x="95" y="67"/>
                  </a:cubicBezTo>
                  <a:cubicBezTo>
                    <a:pt x="95" y="67"/>
                    <a:pt x="96" y="67"/>
                    <a:pt x="97" y="66"/>
                  </a:cubicBezTo>
                  <a:cubicBezTo>
                    <a:pt x="131" y="32"/>
                    <a:pt x="131" y="32"/>
                    <a:pt x="131" y="32"/>
                  </a:cubicBezTo>
                  <a:cubicBezTo>
                    <a:pt x="132" y="31"/>
                    <a:pt x="132" y="29"/>
                    <a:pt x="131" y="28"/>
                  </a:cubicBezTo>
                  <a:cubicBezTo>
                    <a:pt x="130" y="27"/>
                    <a:pt x="128" y="27"/>
                    <a:pt x="127" y="28"/>
                  </a:cubicBezTo>
                  <a:cubicBezTo>
                    <a:pt x="95" y="60"/>
                    <a:pt x="95" y="60"/>
                    <a:pt x="95" y="60"/>
                  </a:cubicBezTo>
                  <a:cubicBezTo>
                    <a:pt x="74" y="39"/>
                    <a:pt x="74" y="39"/>
                    <a:pt x="74" y="39"/>
                  </a:cubicBezTo>
                  <a:cubicBezTo>
                    <a:pt x="73" y="39"/>
                    <a:pt x="72" y="38"/>
                    <a:pt x="72" y="38"/>
                  </a:cubicBezTo>
                  <a:cubicBezTo>
                    <a:pt x="71" y="38"/>
                    <a:pt x="70" y="39"/>
                    <a:pt x="69" y="39"/>
                  </a:cubicBezTo>
                  <a:cubicBezTo>
                    <a:pt x="39" y="69"/>
                    <a:pt x="39" y="69"/>
                    <a:pt x="39" y="69"/>
                  </a:cubicBezTo>
                  <a:cubicBezTo>
                    <a:pt x="38" y="71"/>
                    <a:pt x="38" y="72"/>
                    <a:pt x="39" y="74"/>
                  </a:cubicBezTo>
                  <a:cubicBezTo>
                    <a:pt x="40" y="74"/>
                    <a:pt x="41" y="74"/>
                    <a:pt x="41" y="74"/>
                  </a:cubicBezTo>
                  <a:close/>
                  <a:moveTo>
                    <a:pt x="167" y="103"/>
                  </a:moveTo>
                  <a:cubicBezTo>
                    <a:pt x="154" y="103"/>
                    <a:pt x="154" y="103"/>
                    <a:pt x="154" y="103"/>
                  </a:cubicBezTo>
                  <a:cubicBezTo>
                    <a:pt x="154" y="6"/>
                    <a:pt x="154" y="6"/>
                    <a:pt x="154" y="6"/>
                  </a:cubicBezTo>
                  <a:cubicBezTo>
                    <a:pt x="167" y="6"/>
                    <a:pt x="167" y="6"/>
                    <a:pt x="167" y="6"/>
                  </a:cubicBezTo>
                  <a:cubicBezTo>
                    <a:pt x="169" y="6"/>
                    <a:pt x="170" y="5"/>
                    <a:pt x="170" y="3"/>
                  </a:cubicBezTo>
                  <a:cubicBezTo>
                    <a:pt x="170" y="1"/>
                    <a:pt x="169" y="0"/>
                    <a:pt x="167" y="0"/>
                  </a:cubicBezTo>
                  <a:cubicBezTo>
                    <a:pt x="151" y="0"/>
                    <a:pt x="151" y="0"/>
                    <a:pt x="151" y="0"/>
                  </a:cubicBezTo>
                  <a:cubicBezTo>
                    <a:pt x="19" y="0"/>
                    <a:pt x="19" y="0"/>
                    <a:pt x="19" y="0"/>
                  </a:cubicBezTo>
                  <a:cubicBezTo>
                    <a:pt x="3" y="0"/>
                    <a:pt x="3" y="0"/>
                    <a:pt x="3" y="0"/>
                  </a:cubicBezTo>
                  <a:cubicBezTo>
                    <a:pt x="2" y="0"/>
                    <a:pt x="0" y="1"/>
                    <a:pt x="0" y="3"/>
                  </a:cubicBezTo>
                  <a:cubicBezTo>
                    <a:pt x="0" y="5"/>
                    <a:pt x="2" y="6"/>
                    <a:pt x="3" y="6"/>
                  </a:cubicBezTo>
                  <a:cubicBezTo>
                    <a:pt x="16" y="6"/>
                    <a:pt x="16" y="6"/>
                    <a:pt x="16" y="6"/>
                  </a:cubicBezTo>
                  <a:cubicBezTo>
                    <a:pt x="16" y="103"/>
                    <a:pt x="16" y="103"/>
                    <a:pt x="16" y="103"/>
                  </a:cubicBezTo>
                  <a:cubicBezTo>
                    <a:pt x="3" y="103"/>
                    <a:pt x="3" y="103"/>
                    <a:pt x="3" y="103"/>
                  </a:cubicBezTo>
                  <a:cubicBezTo>
                    <a:pt x="2" y="103"/>
                    <a:pt x="0" y="104"/>
                    <a:pt x="0" y="106"/>
                  </a:cubicBezTo>
                  <a:cubicBezTo>
                    <a:pt x="0" y="108"/>
                    <a:pt x="2" y="109"/>
                    <a:pt x="3" y="109"/>
                  </a:cubicBezTo>
                  <a:cubicBezTo>
                    <a:pt x="19" y="109"/>
                    <a:pt x="19" y="109"/>
                    <a:pt x="19" y="109"/>
                  </a:cubicBezTo>
                  <a:cubicBezTo>
                    <a:pt x="151" y="109"/>
                    <a:pt x="151" y="109"/>
                    <a:pt x="151" y="109"/>
                  </a:cubicBezTo>
                  <a:cubicBezTo>
                    <a:pt x="167" y="109"/>
                    <a:pt x="167" y="109"/>
                    <a:pt x="167" y="109"/>
                  </a:cubicBezTo>
                  <a:cubicBezTo>
                    <a:pt x="169" y="109"/>
                    <a:pt x="170" y="108"/>
                    <a:pt x="170" y="106"/>
                  </a:cubicBezTo>
                  <a:cubicBezTo>
                    <a:pt x="170" y="104"/>
                    <a:pt x="169" y="103"/>
                    <a:pt x="167" y="103"/>
                  </a:cubicBezTo>
                  <a:close/>
                  <a:moveTo>
                    <a:pt x="148" y="103"/>
                  </a:moveTo>
                  <a:cubicBezTo>
                    <a:pt x="22" y="103"/>
                    <a:pt x="22" y="103"/>
                    <a:pt x="22" y="103"/>
                  </a:cubicBezTo>
                  <a:cubicBezTo>
                    <a:pt x="22" y="6"/>
                    <a:pt x="22" y="6"/>
                    <a:pt x="22" y="6"/>
                  </a:cubicBezTo>
                  <a:cubicBezTo>
                    <a:pt x="148" y="6"/>
                    <a:pt x="148" y="6"/>
                    <a:pt x="148" y="6"/>
                  </a:cubicBezTo>
                  <a:lnTo>
                    <a:pt x="148" y="103"/>
                  </a:lnTo>
                  <a:close/>
                </a:path>
              </a:pathLst>
            </a:custGeom>
            <a:grpFill/>
            <a:ln w="9525">
              <a:solidFill>
                <a:srgbClr val="06518A"/>
              </a:solidFill>
              <a:round/>
            </a:ln>
          </p:spPr>
          <p:txBody>
            <a:bodyPr vert="horz" wrap="square" lIns="91440" tIns="45720" rIns="91440" bIns="45720" numCol="1" anchor="t" anchorCtr="0" compatLnSpc="1"/>
            <a:lstStyle/>
            <a:p>
              <a:endParaRPr lang="zh-CN" altLang="en-US">
                <a:cs typeface="+mn-ea"/>
                <a:sym typeface="+mn-lt"/>
              </a:endParaRPr>
            </a:p>
          </p:txBody>
        </p:sp>
      </p:grpSp>
      <p:grpSp>
        <p:nvGrpSpPr>
          <p:cNvPr id="3" name="组合 2"/>
          <p:cNvGrpSpPr/>
          <p:nvPr/>
        </p:nvGrpSpPr>
        <p:grpSpPr>
          <a:xfrm>
            <a:off x="5745593" y="3228942"/>
            <a:ext cx="776605" cy="398780"/>
            <a:chOff x="5464288" y="4279867"/>
            <a:chExt cx="776605" cy="398780"/>
          </a:xfrm>
        </p:grpSpPr>
        <p:sp>
          <p:nvSpPr>
            <p:cNvPr id="5" name="文本框 4"/>
            <p:cNvSpPr txBox="1"/>
            <p:nvPr>
              <p:custDataLst>
                <p:tags r:id="rId2"/>
              </p:custDataLst>
            </p:nvPr>
          </p:nvSpPr>
          <p:spPr>
            <a:xfrm>
              <a:off x="5550013" y="4279867"/>
              <a:ext cx="690880" cy="398780"/>
            </a:xfrm>
            <a:prstGeom prst="rect">
              <a:avLst/>
            </a:prstGeom>
            <a:noFill/>
          </p:spPr>
          <p:txBody>
            <a:bodyPr wrap="none" rtlCol="0">
              <a:spAutoFit/>
            </a:bodyPr>
            <a:p>
              <a:r>
                <a:rPr lang="zh-CN" altLang="en-US" sz="2000" dirty="0">
                  <a:solidFill>
                    <a:schemeClr val="bg2">
                      <a:lumMod val="25000"/>
                    </a:schemeClr>
                  </a:solidFill>
                  <a:cs typeface="+mn-ea"/>
                  <a:sym typeface="+mn-lt"/>
                </a:rPr>
                <a:t>张宇</a:t>
              </a:r>
              <a:endParaRPr lang="zh-CN" altLang="en-US" sz="2000" dirty="0">
                <a:solidFill>
                  <a:schemeClr val="bg2">
                    <a:lumMod val="25000"/>
                  </a:schemeClr>
                </a:solidFill>
                <a:cs typeface="+mn-ea"/>
                <a:sym typeface="+mn-lt"/>
              </a:endParaRPr>
            </a:p>
          </p:txBody>
        </p:sp>
        <p:sp>
          <p:nvSpPr>
            <p:cNvPr id="6" name="椭圆 5"/>
            <p:cNvSpPr/>
            <p:nvPr>
              <p:custDataLst>
                <p:tags r:id="rId3"/>
              </p:custDataLst>
            </p:nvPr>
          </p:nvSpPr>
          <p:spPr>
            <a:xfrm>
              <a:off x="5464288" y="4437059"/>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solidFill>
                  <a:schemeClr val="bg2">
                    <a:lumMod val="25000"/>
                  </a:schemeClr>
                </a:solidFill>
                <a:cs typeface="+mn-ea"/>
                <a:sym typeface="+mn-lt"/>
              </a:endParaRPr>
            </a:p>
          </p:txBody>
        </p:sp>
      </p:grpSp>
      <p:grpSp>
        <p:nvGrpSpPr>
          <p:cNvPr id="9" name="组合 8"/>
          <p:cNvGrpSpPr/>
          <p:nvPr/>
        </p:nvGrpSpPr>
        <p:grpSpPr>
          <a:xfrm>
            <a:off x="9131413" y="3228942"/>
            <a:ext cx="1030605" cy="398780"/>
            <a:chOff x="5464288" y="4279867"/>
            <a:chExt cx="1030605" cy="398780"/>
          </a:xfrm>
        </p:grpSpPr>
        <p:sp>
          <p:nvSpPr>
            <p:cNvPr id="11" name="文本框 10"/>
            <p:cNvSpPr txBox="1"/>
            <p:nvPr>
              <p:custDataLst>
                <p:tags r:id="rId4"/>
              </p:custDataLst>
            </p:nvPr>
          </p:nvSpPr>
          <p:spPr>
            <a:xfrm>
              <a:off x="5550013" y="4279867"/>
              <a:ext cx="944880" cy="398780"/>
            </a:xfrm>
            <a:prstGeom prst="rect">
              <a:avLst/>
            </a:prstGeom>
            <a:noFill/>
          </p:spPr>
          <p:txBody>
            <a:bodyPr wrap="none" rtlCol="0">
              <a:spAutoFit/>
            </a:bodyPr>
            <a:lstStyle/>
            <a:p>
              <a:r>
                <a:rPr lang="zh-CN" altLang="en-US" sz="2000" dirty="0">
                  <a:solidFill>
                    <a:schemeClr val="bg2">
                      <a:lumMod val="25000"/>
                    </a:schemeClr>
                  </a:solidFill>
                  <a:cs typeface="+mn-ea"/>
                  <a:sym typeface="+mn-lt"/>
                </a:rPr>
                <a:t>雍蔚霖</a:t>
              </a:r>
              <a:endParaRPr lang="zh-CN" altLang="en-US" sz="2000" dirty="0">
                <a:solidFill>
                  <a:schemeClr val="bg2">
                    <a:lumMod val="25000"/>
                  </a:schemeClr>
                </a:solidFill>
                <a:cs typeface="+mn-ea"/>
                <a:sym typeface="+mn-lt"/>
              </a:endParaRPr>
            </a:p>
          </p:txBody>
        </p:sp>
        <p:sp>
          <p:nvSpPr>
            <p:cNvPr id="14" name="椭圆 13"/>
            <p:cNvSpPr/>
            <p:nvPr>
              <p:custDataLst>
                <p:tags r:id="rId5"/>
              </p:custDataLst>
            </p:nvPr>
          </p:nvSpPr>
          <p:spPr>
            <a:xfrm>
              <a:off x="5464288" y="4437059"/>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2">
                    <a:lumMod val="25000"/>
                  </a:schemeClr>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heel(2)">
                                      <p:cBhvr>
                                        <p:cTn id="7" dur="1000"/>
                                        <p:tgtEl>
                                          <p:spTgt spid="19"/>
                                        </p:tgtEl>
                                      </p:cBhvr>
                                    </p:animEffect>
                                  </p:childTnLst>
                                </p:cTn>
                              </p:par>
                            </p:childTnLst>
                          </p:cTn>
                        </p:par>
                        <p:par>
                          <p:cTn id="8" fill="hold">
                            <p:stCondLst>
                              <p:cond delay="10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ppt_w</p:attrName>
                                        </p:attrNameLst>
                                      </p:cBhvr>
                                      <p:tavLst>
                                        <p:tav tm="0">
                                          <p:val>
                                            <p:fltVal val="0"/>
                                          </p:val>
                                        </p:tav>
                                        <p:tav tm="100000">
                                          <p:val>
                                            <p:strVal val="#ppt_w"/>
                                          </p:val>
                                        </p:tav>
                                      </p:tavLst>
                                    </p:anim>
                                    <p:anim calcmode="lin" valueType="num">
                                      <p:cBhvr>
                                        <p:cTn id="16" dur="500" fill="hold"/>
                                        <p:tgtEl>
                                          <p:spTgt spid="20"/>
                                        </p:tgtEl>
                                        <p:attrNameLst>
                                          <p:attrName>ppt_h</p:attrName>
                                        </p:attrNameLst>
                                      </p:cBhvr>
                                      <p:tavLst>
                                        <p:tav tm="0">
                                          <p:val>
                                            <p:strVal val="#ppt_h"/>
                                          </p:val>
                                        </p:tav>
                                        <p:tav tm="100000">
                                          <p:val>
                                            <p:strVal val="#ppt_h"/>
                                          </p:val>
                                        </p:tav>
                                      </p:tavLst>
                                    </p:anim>
                                  </p:childTnLst>
                                </p:cTn>
                              </p:par>
                            </p:childTnLst>
                          </p:cTn>
                        </p:par>
                        <p:par>
                          <p:cTn id="17" fill="hold">
                            <p:stCondLst>
                              <p:cond delay="1850"/>
                            </p:stCondLst>
                            <p:childTnLst>
                              <p:par>
                                <p:cTn id="18" presetID="49" presetClass="entr" presetSubtype="0" decel="10000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 calcmode="lin" valueType="num">
                                      <p:cBhvr>
                                        <p:cTn id="20" dur="1000" fill="hold"/>
                                        <p:tgtEl>
                                          <p:spTgt spid="26"/>
                                        </p:tgtEl>
                                        <p:attrNameLst>
                                          <p:attrName>ppt_w</p:attrName>
                                        </p:attrNameLst>
                                      </p:cBhvr>
                                      <p:tavLst>
                                        <p:tav tm="0">
                                          <p:val>
                                            <p:fltVal val="0"/>
                                          </p:val>
                                        </p:tav>
                                        <p:tav tm="100000">
                                          <p:val>
                                            <p:strVal val="#ppt_w"/>
                                          </p:val>
                                        </p:tav>
                                      </p:tavLst>
                                    </p:anim>
                                    <p:anim calcmode="lin" valueType="num">
                                      <p:cBhvr>
                                        <p:cTn id="21" dur="1000" fill="hold"/>
                                        <p:tgtEl>
                                          <p:spTgt spid="26"/>
                                        </p:tgtEl>
                                        <p:attrNameLst>
                                          <p:attrName>ppt_h</p:attrName>
                                        </p:attrNameLst>
                                      </p:cBhvr>
                                      <p:tavLst>
                                        <p:tav tm="0">
                                          <p:val>
                                            <p:fltVal val="0"/>
                                          </p:val>
                                        </p:tav>
                                        <p:tav tm="100000">
                                          <p:val>
                                            <p:strVal val="#ppt_h"/>
                                          </p:val>
                                        </p:tav>
                                      </p:tavLst>
                                    </p:anim>
                                    <p:anim calcmode="lin" valueType="num">
                                      <p:cBhvr>
                                        <p:cTn id="22" dur="1000" fill="hold"/>
                                        <p:tgtEl>
                                          <p:spTgt spid="26"/>
                                        </p:tgtEl>
                                        <p:attrNameLst>
                                          <p:attrName>style.rotation</p:attrName>
                                        </p:attrNameLst>
                                      </p:cBhvr>
                                      <p:tavLst>
                                        <p:tav tm="0">
                                          <p:val>
                                            <p:fltVal val="360"/>
                                          </p:val>
                                        </p:tav>
                                        <p:tav tm="100000">
                                          <p:val>
                                            <p:fltVal val="0"/>
                                          </p:val>
                                        </p:tav>
                                      </p:tavLst>
                                    </p:anim>
                                    <p:animEffect transition="in" filter="fade">
                                      <p:cBhvr>
                                        <p:cTn id="23" dur="1000"/>
                                        <p:tgtEl>
                                          <p:spTgt spid="26"/>
                                        </p:tgtEl>
                                      </p:cBhvr>
                                    </p:animEffect>
                                  </p:childTnLst>
                                </p:cTn>
                              </p:par>
                            </p:childTnLst>
                          </p:cTn>
                        </p:par>
                        <p:par>
                          <p:cTn id="24" fill="hold">
                            <p:stCondLst>
                              <p:cond delay="285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childTnLst>
                                </p:cTn>
                              </p:par>
                              <p:par>
                                <p:cTn id="28" presetID="35" presetClass="path" presetSubtype="0" accel="10000" decel="90000" fill="hold" grpId="1" nodeType="withEffect">
                                  <p:stCondLst>
                                    <p:cond delay="0"/>
                                  </p:stCondLst>
                                  <p:childTnLst>
                                    <p:animMotion origin="layout" path="M -4.16667E-7 2.22222E-6 L 0.05182 2.22222E-6 " pathEditMode="relative" rAng="0" ptsTypes="AA">
                                      <p:cBhvr>
                                        <p:cTn id="29" dur="1000" spd="-100000" fill="hold"/>
                                        <p:tgtEl>
                                          <p:spTgt spid="8"/>
                                        </p:tgtEl>
                                        <p:attrNameLst>
                                          <p:attrName>ppt_x</p:attrName>
                                          <p:attrName>ppt_y</p:attrName>
                                        </p:attrNameLst>
                                      </p:cBhvr>
                                      <p:rCtr x="2591" y="0"/>
                                    </p:animMotion>
                                  </p:childTnLst>
                                </p:cTn>
                              </p:par>
                            </p:childTnLst>
                          </p:cTn>
                        </p:par>
                        <p:par>
                          <p:cTn id="30" fill="hold">
                            <p:stCondLst>
                              <p:cond delay="3850"/>
                            </p:stCondLst>
                            <p:childTnLst>
                              <p:par>
                                <p:cTn id="31" presetID="22" presetClass="entr" presetSubtype="8" fill="hold"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childTnLst>
                          </p:cTn>
                        </p:par>
                        <p:par>
                          <p:cTn id="34" fill="hold">
                            <p:stCondLst>
                              <p:cond delay="4350"/>
                            </p:stCondLst>
                            <p:childTnLst>
                              <p:par>
                                <p:cTn id="35" presetID="2" presetClass="entr" presetSubtype="8" decel="100000" fill="hold" nodeType="after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1000" fill="hold"/>
                                        <p:tgtEl>
                                          <p:spTgt spid="21"/>
                                        </p:tgtEl>
                                        <p:attrNameLst>
                                          <p:attrName>ppt_x</p:attrName>
                                        </p:attrNameLst>
                                      </p:cBhvr>
                                      <p:tavLst>
                                        <p:tav tm="0">
                                          <p:val>
                                            <p:strVal val="0-#ppt_w/2"/>
                                          </p:val>
                                        </p:tav>
                                        <p:tav tm="100000">
                                          <p:val>
                                            <p:strVal val="#ppt_x"/>
                                          </p:val>
                                        </p:tav>
                                      </p:tavLst>
                                    </p:anim>
                                    <p:anim calcmode="lin" valueType="num">
                                      <p:cBhvr additive="base">
                                        <p:cTn id="38" dur="1000" fill="hold"/>
                                        <p:tgtEl>
                                          <p:spTgt spid="21"/>
                                        </p:tgtEl>
                                        <p:attrNameLst>
                                          <p:attrName>ppt_y</p:attrName>
                                        </p:attrNameLst>
                                      </p:cBhvr>
                                      <p:tavLst>
                                        <p:tav tm="0">
                                          <p:val>
                                            <p:strVal val="#ppt_y"/>
                                          </p:val>
                                        </p:tav>
                                        <p:tav tm="100000">
                                          <p:val>
                                            <p:strVal val="#ppt_y"/>
                                          </p:val>
                                        </p:tav>
                                      </p:tavLst>
                                    </p:anim>
                                  </p:childTnLst>
                                </p:cTn>
                              </p:par>
                            </p:childTnLst>
                          </p:cTn>
                        </p:par>
                        <p:par>
                          <p:cTn id="39" fill="hold">
                            <p:stCondLst>
                              <p:cond delay="5350"/>
                            </p:stCondLst>
                            <p:childTnLst>
                              <p:par>
                                <p:cTn id="40" presetID="10" presetClass="entr" presetSubtype="0" fill="hold" nodeType="after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1000"/>
                                        <p:tgtEl>
                                          <p:spTgt spid="3"/>
                                        </p:tgtEl>
                                      </p:cBhvr>
                                    </p:animEffect>
                                  </p:childTnLst>
                                </p:cTn>
                              </p:par>
                              <p:par>
                                <p:cTn id="43" presetID="35" presetClass="path" presetSubtype="0" accel="10000" decel="90000" fill="hold" nodeType="withEffect">
                                  <p:stCondLst>
                                    <p:cond delay="0"/>
                                  </p:stCondLst>
                                  <p:childTnLst>
                                    <p:animMotion origin="layout" path="M -2.08333E-6 -7.40741E-7 L -0.00065 0.05023 " pathEditMode="relative" rAng="0" ptsTypes="AA">
                                      <p:cBhvr>
                                        <p:cTn id="44" dur="1000" spd="-100000" fill="hold"/>
                                        <p:tgtEl>
                                          <p:spTgt spid="3"/>
                                        </p:tgtEl>
                                        <p:attrNameLst>
                                          <p:attrName>ppt_x</p:attrName>
                                          <p:attrName>ppt_y</p:attrName>
                                        </p:attrNameLst>
                                      </p:cBhvr>
                                      <p:rCtr x="-39" y="2500"/>
                                    </p:animMotion>
                                  </p:childTnLst>
                                </p:cTn>
                              </p:par>
                            </p:childTnLst>
                          </p:cTn>
                        </p:par>
                        <p:par>
                          <p:cTn id="45" fill="hold">
                            <p:stCondLst>
                              <p:cond delay="6350"/>
                            </p:stCondLst>
                            <p:childTnLst>
                              <p:par>
                                <p:cTn id="46" presetID="10" presetClass="entr" presetSubtype="0" fill="hold" nodeType="after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1000"/>
                                        <p:tgtEl>
                                          <p:spTgt spid="9"/>
                                        </p:tgtEl>
                                      </p:cBhvr>
                                    </p:animEffect>
                                  </p:childTnLst>
                                </p:cTn>
                              </p:par>
                              <p:par>
                                <p:cTn id="49" presetID="35" presetClass="path" presetSubtype="0" accel="10000" decel="90000" fill="hold" nodeType="withEffect">
                                  <p:stCondLst>
                                    <p:cond delay="0"/>
                                  </p:stCondLst>
                                  <p:childTnLst>
                                    <p:animMotion origin="layout" path="M -2.08333E-6 -7.40741E-7 L -0.00065 0.05023 " pathEditMode="relative" rAng="0" ptsTypes="AA">
                                      <p:cBhvr>
                                        <p:cTn id="50" dur="1000" spd="-100000" fill="hold"/>
                                        <p:tgtEl>
                                          <p:spTgt spid="9"/>
                                        </p:tgtEl>
                                        <p:attrNameLst>
                                          <p:attrName>ppt_x</p:attrName>
                                          <p:attrName>ppt_y</p:attrName>
                                        </p:attrNameLst>
                                      </p:cBhvr>
                                      <p:rCtr x="-39"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19" grpId="0" animBg="1"/>
      <p:bldP spid="7" grpId="0"/>
      <p:bldP spid="2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7" name="矩形 26"/>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8" name="矩形 27"/>
          <p:cNvSpPr/>
          <p:nvPr/>
        </p:nvSpPr>
        <p:spPr>
          <a:xfrm>
            <a:off x="1418221" y="253163"/>
            <a:ext cx="3027680" cy="521970"/>
          </a:xfrm>
          <a:prstGeom prst="rect">
            <a:avLst/>
          </a:prstGeom>
        </p:spPr>
        <p:txBody>
          <a:bodyPr wrap="none">
            <a:spAutoFit/>
          </a:bodyPr>
          <a:lstStyle/>
          <a:p>
            <a:r>
              <a:rPr lang="zh-CN" altLang="en-US" sz="2800" dirty="0">
                <a:solidFill>
                  <a:srgbClr val="06518A"/>
                </a:solidFill>
                <a:cs typeface="+mn-ea"/>
                <a:sym typeface="+mn-lt"/>
              </a:rPr>
              <a:t>心得体会（张宇）</a:t>
            </a:r>
            <a:endParaRPr lang="zh-CN" altLang="en-US" sz="2800" dirty="0">
              <a:solidFill>
                <a:srgbClr val="06518A"/>
              </a:solidFill>
              <a:cs typeface="+mn-ea"/>
              <a:sym typeface="+mn-lt"/>
            </a:endParaRPr>
          </a:p>
        </p:txBody>
      </p:sp>
      <p:grpSp>
        <p:nvGrpSpPr>
          <p:cNvPr id="2" name="组合 1"/>
          <p:cNvGrpSpPr/>
          <p:nvPr/>
        </p:nvGrpSpPr>
        <p:grpSpPr>
          <a:xfrm>
            <a:off x="315742" y="3205"/>
            <a:ext cx="999853" cy="947419"/>
            <a:chOff x="315742" y="3205"/>
            <a:chExt cx="999853" cy="947419"/>
          </a:xfrm>
        </p:grpSpPr>
        <p:grpSp>
          <p:nvGrpSpPr>
            <p:cNvPr id="30" name="组合 29"/>
            <p:cNvGrpSpPr/>
            <p:nvPr/>
          </p:nvGrpSpPr>
          <p:grpSpPr>
            <a:xfrm>
              <a:off x="315742" y="3205"/>
              <a:ext cx="999853" cy="947419"/>
              <a:chOff x="315742" y="3205"/>
              <a:chExt cx="999853" cy="947419"/>
            </a:xfrm>
          </p:grpSpPr>
          <p:sp>
            <p:nvSpPr>
              <p:cNvPr id="31" name="矩形 30"/>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2" name="矩形 31"/>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nvGrpSpPr>
            <p:cNvPr id="3" name="组合 2"/>
            <p:cNvGrpSpPr/>
            <p:nvPr/>
          </p:nvGrpSpPr>
          <p:grpSpPr>
            <a:xfrm>
              <a:off x="579044" y="210634"/>
              <a:ext cx="473248" cy="473248"/>
              <a:chOff x="4309831" y="1637496"/>
              <a:chExt cx="473248" cy="473248"/>
            </a:xfrm>
          </p:grpSpPr>
          <p:sp>
            <p:nvSpPr>
              <p:cNvPr id="44" name="圆角矩形 43"/>
              <p:cNvSpPr/>
              <p:nvPr/>
            </p:nvSpPr>
            <p:spPr>
              <a:xfrm>
                <a:off x="4309831" y="1637496"/>
                <a:ext cx="473248" cy="473248"/>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45" name="Freeform 173"/>
              <p:cNvSpPr>
                <a:spLocks noEditPoints="1"/>
              </p:cNvSpPr>
              <p:nvPr/>
            </p:nvSpPr>
            <p:spPr bwMode="auto">
              <a:xfrm>
                <a:off x="4395657" y="1754440"/>
                <a:ext cx="301596" cy="268504"/>
              </a:xfrm>
              <a:custGeom>
                <a:avLst/>
                <a:gdLst>
                  <a:gd name="T0" fmla="*/ 63 w 170"/>
                  <a:gd name="T1" fmla="*/ 115 h 151"/>
                  <a:gd name="T2" fmla="*/ 33 w 170"/>
                  <a:gd name="T3" fmla="*/ 146 h 151"/>
                  <a:gd name="T4" fmla="*/ 33 w 170"/>
                  <a:gd name="T5" fmla="*/ 150 h 151"/>
                  <a:gd name="T6" fmla="*/ 35 w 170"/>
                  <a:gd name="T7" fmla="*/ 151 h 151"/>
                  <a:gd name="T8" fmla="*/ 37 w 170"/>
                  <a:gd name="T9" fmla="*/ 150 h 151"/>
                  <a:gd name="T10" fmla="*/ 67 w 170"/>
                  <a:gd name="T11" fmla="*/ 120 h 151"/>
                  <a:gd name="T12" fmla="*/ 67 w 170"/>
                  <a:gd name="T13" fmla="*/ 115 h 151"/>
                  <a:gd name="T14" fmla="*/ 63 w 170"/>
                  <a:gd name="T15" fmla="*/ 115 h 151"/>
                  <a:gd name="T16" fmla="*/ 107 w 170"/>
                  <a:gd name="T17" fmla="*/ 115 h 151"/>
                  <a:gd name="T18" fmla="*/ 103 w 170"/>
                  <a:gd name="T19" fmla="*/ 115 h 151"/>
                  <a:gd name="T20" fmla="*/ 103 w 170"/>
                  <a:gd name="T21" fmla="*/ 120 h 151"/>
                  <a:gd name="T22" fmla="*/ 133 w 170"/>
                  <a:gd name="T23" fmla="*/ 150 h 151"/>
                  <a:gd name="T24" fmla="*/ 135 w 170"/>
                  <a:gd name="T25" fmla="*/ 151 h 151"/>
                  <a:gd name="T26" fmla="*/ 137 w 170"/>
                  <a:gd name="T27" fmla="*/ 150 h 151"/>
                  <a:gd name="T28" fmla="*/ 137 w 170"/>
                  <a:gd name="T29" fmla="*/ 146 h 151"/>
                  <a:gd name="T30" fmla="*/ 107 w 170"/>
                  <a:gd name="T31" fmla="*/ 115 h 151"/>
                  <a:gd name="T32" fmla="*/ 41 w 170"/>
                  <a:gd name="T33" fmla="*/ 74 h 151"/>
                  <a:gd name="T34" fmla="*/ 44 w 170"/>
                  <a:gd name="T35" fmla="*/ 74 h 151"/>
                  <a:gd name="T36" fmla="*/ 72 w 170"/>
                  <a:gd name="T37" fmla="*/ 46 h 151"/>
                  <a:gd name="T38" fmla="*/ 92 w 170"/>
                  <a:gd name="T39" fmla="*/ 66 h 151"/>
                  <a:gd name="T40" fmla="*/ 95 w 170"/>
                  <a:gd name="T41" fmla="*/ 67 h 151"/>
                  <a:gd name="T42" fmla="*/ 97 w 170"/>
                  <a:gd name="T43" fmla="*/ 66 h 151"/>
                  <a:gd name="T44" fmla="*/ 131 w 170"/>
                  <a:gd name="T45" fmla="*/ 32 h 151"/>
                  <a:gd name="T46" fmla="*/ 131 w 170"/>
                  <a:gd name="T47" fmla="*/ 28 h 151"/>
                  <a:gd name="T48" fmla="*/ 127 w 170"/>
                  <a:gd name="T49" fmla="*/ 28 h 151"/>
                  <a:gd name="T50" fmla="*/ 95 w 170"/>
                  <a:gd name="T51" fmla="*/ 60 h 151"/>
                  <a:gd name="T52" fmla="*/ 74 w 170"/>
                  <a:gd name="T53" fmla="*/ 39 h 151"/>
                  <a:gd name="T54" fmla="*/ 72 w 170"/>
                  <a:gd name="T55" fmla="*/ 38 h 151"/>
                  <a:gd name="T56" fmla="*/ 69 w 170"/>
                  <a:gd name="T57" fmla="*/ 39 h 151"/>
                  <a:gd name="T58" fmla="*/ 39 w 170"/>
                  <a:gd name="T59" fmla="*/ 69 h 151"/>
                  <a:gd name="T60" fmla="*/ 39 w 170"/>
                  <a:gd name="T61" fmla="*/ 74 h 151"/>
                  <a:gd name="T62" fmla="*/ 41 w 170"/>
                  <a:gd name="T63" fmla="*/ 74 h 151"/>
                  <a:gd name="T64" fmla="*/ 167 w 170"/>
                  <a:gd name="T65" fmla="*/ 103 h 151"/>
                  <a:gd name="T66" fmla="*/ 154 w 170"/>
                  <a:gd name="T67" fmla="*/ 103 h 151"/>
                  <a:gd name="T68" fmla="*/ 154 w 170"/>
                  <a:gd name="T69" fmla="*/ 6 h 151"/>
                  <a:gd name="T70" fmla="*/ 167 w 170"/>
                  <a:gd name="T71" fmla="*/ 6 h 151"/>
                  <a:gd name="T72" fmla="*/ 170 w 170"/>
                  <a:gd name="T73" fmla="*/ 3 h 151"/>
                  <a:gd name="T74" fmla="*/ 167 w 170"/>
                  <a:gd name="T75" fmla="*/ 0 h 151"/>
                  <a:gd name="T76" fmla="*/ 151 w 170"/>
                  <a:gd name="T77" fmla="*/ 0 h 151"/>
                  <a:gd name="T78" fmla="*/ 19 w 170"/>
                  <a:gd name="T79" fmla="*/ 0 h 151"/>
                  <a:gd name="T80" fmla="*/ 3 w 170"/>
                  <a:gd name="T81" fmla="*/ 0 h 151"/>
                  <a:gd name="T82" fmla="*/ 0 w 170"/>
                  <a:gd name="T83" fmla="*/ 3 h 151"/>
                  <a:gd name="T84" fmla="*/ 3 w 170"/>
                  <a:gd name="T85" fmla="*/ 6 h 151"/>
                  <a:gd name="T86" fmla="*/ 16 w 170"/>
                  <a:gd name="T87" fmla="*/ 6 h 151"/>
                  <a:gd name="T88" fmla="*/ 16 w 170"/>
                  <a:gd name="T89" fmla="*/ 103 h 151"/>
                  <a:gd name="T90" fmla="*/ 3 w 170"/>
                  <a:gd name="T91" fmla="*/ 103 h 151"/>
                  <a:gd name="T92" fmla="*/ 0 w 170"/>
                  <a:gd name="T93" fmla="*/ 106 h 151"/>
                  <a:gd name="T94" fmla="*/ 3 w 170"/>
                  <a:gd name="T95" fmla="*/ 109 h 151"/>
                  <a:gd name="T96" fmla="*/ 19 w 170"/>
                  <a:gd name="T97" fmla="*/ 109 h 151"/>
                  <a:gd name="T98" fmla="*/ 151 w 170"/>
                  <a:gd name="T99" fmla="*/ 109 h 151"/>
                  <a:gd name="T100" fmla="*/ 167 w 170"/>
                  <a:gd name="T101" fmla="*/ 109 h 151"/>
                  <a:gd name="T102" fmla="*/ 170 w 170"/>
                  <a:gd name="T103" fmla="*/ 106 h 151"/>
                  <a:gd name="T104" fmla="*/ 167 w 170"/>
                  <a:gd name="T105" fmla="*/ 103 h 151"/>
                  <a:gd name="T106" fmla="*/ 148 w 170"/>
                  <a:gd name="T107" fmla="*/ 103 h 151"/>
                  <a:gd name="T108" fmla="*/ 22 w 170"/>
                  <a:gd name="T109" fmla="*/ 103 h 151"/>
                  <a:gd name="T110" fmla="*/ 22 w 170"/>
                  <a:gd name="T111" fmla="*/ 6 h 151"/>
                  <a:gd name="T112" fmla="*/ 148 w 170"/>
                  <a:gd name="T113" fmla="*/ 6 h 151"/>
                  <a:gd name="T114" fmla="*/ 148 w 170"/>
                  <a:gd name="T115" fmla="*/ 10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0" h="151">
                    <a:moveTo>
                      <a:pt x="63" y="115"/>
                    </a:moveTo>
                    <a:cubicBezTo>
                      <a:pt x="33" y="146"/>
                      <a:pt x="33" y="146"/>
                      <a:pt x="33" y="146"/>
                    </a:cubicBezTo>
                    <a:cubicBezTo>
                      <a:pt x="32" y="147"/>
                      <a:pt x="32" y="149"/>
                      <a:pt x="33" y="150"/>
                    </a:cubicBezTo>
                    <a:cubicBezTo>
                      <a:pt x="33" y="150"/>
                      <a:pt x="34" y="151"/>
                      <a:pt x="35" y="151"/>
                    </a:cubicBezTo>
                    <a:cubicBezTo>
                      <a:pt x="36" y="151"/>
                      <a:pt x="36" y="150"/>
                      <a:pt x="37" y="150"/>
                    </a:cubicBezTo>
                    <a:cubicBezTo>
                      <a:pt x="67" y="120"/>
                      <a:pt x="67" y="120"/>
                      <a:pt x="67" y="120"/>
                    </a:cubicBezTo>
                    <a:cubicBezTo>
                      <a:pt x="69" y="119"/>
                      <a:pt x="69" y="117"/>
                      <a:pt x="67" y="115"/>
                    </a:cubicBezTo>
                    <a:cubicBezTo>
                      <a:pt x="66" y="114"/>
                      <a:pt x="64" y="114"/>
                      <a:pt x="63" y="115"/>
                    </a:cubicBezTo>
                    <a:close/>
                    <a:moveTo>
                      <a:pt x="107" y="115"/>
                    </a:moveTo>
                    <a:cubicBezTo>
                      <a:pt x="106" y="114"/>
                      <a:pt x="104" y="114"/>
                      <a:pt x="103" y="115"/>
                    </a:cubicBezTo>
                    <a:cubicBezTo>
                      <a:pt x="102" y="117"/>
                      <a:pt x="102" y="119"/>
                      <a:pt x="103" y="120"/>
                    </a:cubicBezTo>
                    <a:cubicBezTo>
                      <a:pt x="133" y="150"/>
                      <a:pt x="133" y="150"/>
                      <a:pt x="133" y="150"/>
                    </a:cubicBezTo>
                    <a:cubicBezTo>
                      <a:pt x="134" y="150"/>
                      <a:pt x="134" y="151"/>
                      <a:pt x="135" y="151"/>
                    </a:cubicBezTo>
                    <a:cubicBezTo>
                      <a:pt x="136" y="151"/>
                      <a:pt x="137" y="150"/>
                      <a:pt x="137" y="150"/>
                    </a:cubicBezTo>
                    <a:cubicBezTo>
                      <a:pt x="139" y="149"/>
                      <a:pt x="139" y="147"/>
                      <a:pt x="137" y="146"/>
                    </a:cubicBezTo>
                    <a:lnTo>
                      <a:pt x="107" y="115"/>
                    </a:lnTo>
                    <a:close/>
                    <a:moveTo>
                      <a:pt x="41" y="74"/>
                    </a:moveTo>
                    <a:cubicBezTo>
                      <a:pt x="42" y="74"/>
                      <a:pt x="43" y="74"/>
                      <a:pt x="44" y="74"/>
                    </a:cubicBezTo>
                    <a:cubicBezTo>
                      <a:pt x="72" y="46"/>
                      <a:pt x="72" y="46"/>
                      <a:pt x="72" y="46"/>
                    </a:cubicBezTo>
                    <a:cubicBezTo>
                      <a:pt x="92" y="66"/>
                      <a:pt x="92" y="66"/>
                      <a:pt x="92" y="66"/>
                    </a:cubicBezTo>
                    <a:cubicBezTo>
                      <a:pt x="93" y="67"/>
                      <a:pt x="94" y="67"/>
                      <a:pt x="95" y="67"/>
                    </a:cubicBezTo>
                    <a:cubicBezTo>
                      <a:pt x="95" y="67"/>
                      <a:pt x="96" y="67"/>
                      <a:pt x="97" y="66"/>
                    </a:cubicBezTo>
                    <a:cubicBezTo>
                      <a:pt x="131" y="32"/>
                      <a:pt x="131" y="32"/>
                      <a:pt x="131" y="32"/>
                    </a:cubicBezTo>
                    <a:cubicBezTo>
                      <a:pt x="132" y="31"/>
                      <a:pt x="132" y="29"/>
                      <a:pt x="131" y="28"/>
                    </a:cubicBezTo>
                    <a:cubicBezTo>
                      <a:pt x="130" y="27"/>
                      <a:pt x="128" y="27"/>
                      <a:pt x="127" y="28"/>
                    </a:cubicBezTo>
                    <a:cubicBezTo>
                      <a:pt x="95" y="60"/>
                      <a:pt x="95" y="60"/>
                      <a:pt x="95" y="60"/>
                    </a:cubicBezTo>
                    <a:cubicBezTo>
                      <a:pt x="74" y="39"/>
                      <a:pt x="74" y="39"/>
                      <a:pt x="74" y="39"/>
                    </a:cubicBezTo>
                    <a:cubicBezTo>
                      <a:pt x="73" y="39"/>
                      <a:pt x="72" y="38"/>
                      <a:pt x="72" y="38"/>
                    </a:cubicBezTo>
                    <a:cubicBezTo>
                      <a:pt x="71" y="38"/>
                      <a:pt x="70" y="39"/>
                      <a:pt x="69" y="39"/>
                    </a:cubicBezTo>
                    <a:cubicBezTo>
                      <a:pt x="39" y="69"/>
                      <a:pt x="39" y="69"/>
                      <a:pt x="39" y="69"/>
                    </a:cubicBezTo>
                    <a:cubicBezTo>
                      <a:pt x="38" y="71"/>
                      <a:pt x="38" y="72"/>
                      <a:pt x="39" y="74"/>
                    </a:cubicBezTo>
                    <a:cubicBezTo>
                      <a:pt x="40" y="74"/>
                      <a:pt x="41" y="74"/>
                      <a:pt x="41" y="74"/>
                    </a:cubicBezTo>
                    <a:close/>
                    <a:moveTo>
                      <a:pt x="167" y="103"/>
                    </a:moveTo>
                    <a:cubicBezTo>
                      <a:pt x="154" y="103"/>
                      <a:pt x="154" y="103"/>
                      <a:pt x="154" y="103"/>
                    </a:cubicBezTo>
                    <a:cubicBezTo>
                      <a:pt x="154" y="6"/>
                      <a:pt x="154" y="6"/>
                      <a:pt x="154" y="6"/>
                    </a:cubicBezTo>
                    <a:cubicBezTo>
                      <a:pt x="167" y="6"/>
                      <a:pt x="167" y="6"/>
                      <a:pt x="167" y="6"/>
                    </a:cubicBezTo>
                    <a:cubicBezTo>
                      <a:pt x="169" y="6"/>
                      <a:pt x="170" y="5"/>
                      <a:pt x="170" y="3"/>
                    </a:cubicBezTo>
                    <a:cubicBezTo>
                      <a:pt x="170" y="1"/>
                      <a:pt x="169" y="0"/>
                      <a:pt x="167" y="0"/>
                    </a:cubicBezTo>
                    <a:cubicBezTo>
                      <a:pt x="151" y="0"/>
                      <a:pt x="151" y="0"/>
                      <a:pt x="151" y="0"/>
                    </a:cubicBezTo>
                    <a:cubicBezTo>
                      <a:pt x="19" y="0"/>
                      <a:pt x="19" y="0"/>
                      <a:pt x="19" y="0"/>
                    </a:cubicBezTo>
                    <a:cubicBezTo>
                      <a:pt x="3" y="0"/>
                      <a:pt x="3" y="0"/>
                      <a:pt x="3" y="0"/>
                    </a:cubicBezTo>
                    <a:cubicBezTo>
                      <a:pt x="2" y="0"/>
                      <a:pt x="0" y="1"/>
                      <a:pt x="0" y="3"/>
                    </a:cubicBezTo>
                    <a:cubicBezTo>
                      <a:pt x="0" y="5"/>
                      <a:pt x="2" y="6"/>
                      <a:pt x="3" y="6"/>
                    </a:cubicBezTo>
                    <a:cubicBezTo>
                      <a:pt x="16" y="6"/>
                      <a:pt x="16" y="6"/>
                      <a:pt x="16" y="6"/>
                    </a:cubicBezTo>
                    <a:cubicBezTo>
                      <a:pt x="16" y="103"/>
                      <a:pt x="16" y="103"/>
                      <a:pt x="16" y="103"/>
                    </a:cubicBezTo>
                    <a:cubicBezTo>
                      <a:pt x="3" y="103"/>
                      <a:pt x="3" y="103"/>
                      <a:pt x="3" y="103"/>
                    </a:cubicBezTo>
                    <a:cubicBezTo>
                      <a:pt x="2" y="103"/>
                      <a:pt x="0" y="104"/>
                      <a:pt x="0" y="106"/>
                    </a:cubicBezTo>
                    <a:cubicBezTo>
                      <a:pt x="0" y="108"/>
                      <a:pt x="2" y="109"/>
                      <a:pt x="3" y="109"/>
                    </a:cubicBezTo>
                    <a:cubicBezTo>
                      <a:pt x="19" y="109"/>
                      <a:pt x="19" y="109"/>
                      <a:pt x="19" y="109"/>
                    </a:cubicBezTo>
                    <a:cubicBezTo>
                      <a:pt x="151" y="109"/>
                      <a:pt x="151" y="109"/>
                      <a:pt x="151" y="109"/>
                    </a:cubicBezTo>
                    <a:cubicBezTo>
                      <a:pt x="167" y="109"/>
                      <a:pt x="167" y="109"/>
                      <a:pt x="167" y="109"/>
                    </a:cubicBezTo>
                    <a:cubicBezTo>
                      <a:pt x="169" y="109"/>
                      <a:pt x="170" y="108"/>
                      <a:pt x="170" y="106"/>
                    </a:cubicBezTo>
                    <a:cubicBezTo>
                      <a:pt x="170" y="104"/>
                      <a:pt x="169" y="103"/>
                      <a:pt x="167" y="103"/>
                    </a:cubicBezTo>
                    <a:close/>
                    <a:moveTo>
                      <a:pt x="148" y="103"/>
                    </a:moveTo>
                    <a:cubicBezTo>
                      <a:pt x="22" y="103"/>
                      <a:pt x="22" y="103"/>
                      <a:pt x="22" y="103"/>
                    </a:cubicBezTo>
                    <a:cubicBezTo>
                      <a:pt x="22" y="6"/>
                      <a:pt x="22" y="6"/>
                      <a:pt x="22" y="6"/>
                    </a:cubicBezTo>
                    <a:cubicBezTo>
                      <a:pt x="148" y="6"/>
                      <a:pt x="148" y="6"/>
                      <a:pt x="148" y="6"/>
                    </a:cubicBezTo>
                    <a:lnTo>
                      <a:pt x="148" y="103"/>
                    </a:lnTo>
                    <a:close/>
                  </a:path>
                </a:pathLst>
              </a:custGeom>
              <a:solidFill>
                <a:schemeClr val="bg1"/>
              </a:solidFill>
              <a:ln w="9525">
                <a:noFill/>
                <a:round/>
              </a:ln>
            </p:spPr>
            <p:txBody>
              <a:bodyPr vert="horz" wrap="square" lIns="91440" tIns="45720" rIns="91440" bIns="45720" numCol="1" anchor="t" anchorCtr="0" compatLnSpc="1"/>
              <a:lstStyle/>
              <a:p>
                <a:endParaRPr lang="zh-CN" altLang="en-US">
                  <a:cs typeface="+mn-ea"/>
                  <a:sym typeface="+mn-lt"/>
                </a:endParaRPr>
              </a:p>
            </p:txBody>
          </p:sp>
        </p:grpSp>
      </p:grpSp>
      <p:grpSp>
        <p:nvGrpSpPr>
          <p:cNvPr id="5" name="组合 4"/>
          <p:cNvGrpSpPr/>
          <p:nvPr/>
        </p:nvGrpSpPr>
        <p:grpSpPr>
          <a:xfrm>
            <a:off x="925425" y="2762421"/>
            <a:ext cx="3342410" cy="2224982"/>
            <a:chOff x="1699490" y="2495721"/>
            <a:chExt cx="3342410" cy="2224982"/>
          </a:xfrm>
          <a:solidFill>
            <a:srgbClr val="3B3838"/>
          </a:solidFill>
        </p:grpSpPr>
        <p:sp>
          <p:nvSpPr>
            <p:cNvPr id="46" name="Freeform 62"/>
            <p:cNvSpPr/>
            <p:nvPr/>
          </p:nvSpPr>
          <p:spPr bwMode="auto">
            <a:xfrm>
              <a:off x="1976377" y="2495721"/>
              <a:ext cx="2788641" cy="1740428"/>
            </a:xfrm>
            <a:custGeom>
              <a:avLst/>
              <a:gdLst>
                <a:gd name="T0" fmla="*/ 7 w 150"/>
                <a:gd name="T1" fmla="*/ 0 h 94"/>
                <a:gd name="T2" fmla="*/ 0 w 150"/>
                <a:gd name="T3" fmla="*/ 8 h 94"/>
                <a:gd name="T4" fmla="*/ 0 w 150"/>
                <a:gd name="T5" fmla="*/ 94 h 94"/>
                <a:gd name="T6" fmla="*/ 11 w 150"/>
                <a:gd name="T7" fmla="*/ 94 h 94"/>
                <a:gd name="T8" fmla="*/ 11 w 150"/>
                <a:gd name="T9" fmla="*/ 12 h 94"/>
                <a:gd name="T10" fmla="*/ 139 w 150"/>
                <a:gd name="T11" fmla="*/ 12 h 94"/>
                <a:gd name="T12" fmla="*/ 139 w 150"/>
                <a:gd name="T13" fmla="*/ 94 h 94"/>
                <a:gd name="T14" fmla="*/ 150 w 150"/>
                <a:gd name="T15" fmla="*/ 94 h 94"/>
                <a:gd name="T16" fmla="*/ 150 w 150"/>
                <a:gd name="T17" fmla="*/ 8 h 94"/>
                <a:gd name="T18" fmla="*/ 142 w 150"/>
                <a:gd name="T19" fmla="*/ 0 h 94"/>
                <a:gd name="T20" fmla="*/ 7 w 150"/>
                <a:gd name="T2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94">
                  <a:moveTo>
                    <a:pt x="7" y="0"/>
                  </a:moveTo>
                  <a:cubicBezTo>
                    <a:pt x="3" y="0"/>
                    <a:pt x="0" y="3"/>
                    <a:pt x="0" y="8"/>
                  </a:cubicBezTo>
                  <a:cubicBezTo>
                    <a:pt x="0" y="94"/>
                    <a:pt x="0" y="94"/>
                    <a:pt x="0" y="94"/>
                  </a:cubicBezTo>
                  <a:cubicBezTo>
                    <a:pt x="11" y="94"/>
                    <a:pt x="11" y="94"/>
                    <a:pt x="11" y="94"/>
                  </a:cubicBezTo>
                  <a:cubicBezTo>
                    <a:pt x="11" y="12"/>
                    <a:pt x="11" y="12"/>
                    <a:pt x="11" y="12"/>
                  </a:cubicBezTo>
                  <a:cubicBezTo>
                    <a:pt x="139" y="12"/>
                    <a:pt x="139" y="12"/>
                    <a:pt x="139" y="12"/>
                  </a:cubicBezTo>
                  <a:cubicBezTo>
                    <a:pt x="139" y="94"/>
                    <a:pt x="139" y="94"/>
                    <a:pt x="139" y="94"/>
                  </a:cubicBezTo>
                  <a:cubicBezTo>
                    <a:pt x="150" y="94"/>
                    <a:pt x="150" y="94"/>
                    <a:pt x="150" y="94"/>
                  </a:cubicBezTo>
                  <a:cubicBezTo>
                    <a:pt x="150" y="8"/>
                    <a:pt x="150" y="8"/>
                    <a:pt x="150" y="8"/>
                  </a:cubicBezTo>
                  <a:cubicBezTo>
                    <a:pt x="150" y="4"/>
                    <a:pt x="147" y="0"/>
                    <a:pt x="142" y="0"/>
                  </a:cubicBez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2" name="Freeform 63"/>
            <p:cNvSpPr>
              <a:spLocks noEditPoints="1"/>
            </p:cNvSpPr>
            <p:nvPr/>
          </p:nvSpPr>
          <p:spPr bwMode="auto">
            <a:xfrm>
              <a:off x="1699490" y="4315259"/>
              <a:ext cx="3342410" cy="405444"/>
            </a:xfrm>
            <a:custGeom>
              <a:avLst/>
              <a:gdLst>
                <a:gd name="T0" fmla="*/ 10 w 180"/>
                <a:gd name="T1" fmla="*/ 0 h 22"/>
                <a:gd name="T2" fmla="*/ 0 w 180"/>
                <a:gd name="T3" fmla="*/ 10 h 22"/>
                <a:gd name="T4" fmla="*/ 0 w 180"/>
                <a:gd name="T5" fmla="*/ 13 h 22"/>
                <a:gd name="T6" fmla="*/ 10 w 180"/>
                <a:gd name="T7" fmla="*/ 22 h 22"/>
                <a:gd name="T8" fmla="*/ 170 w 180"/>
                <a:gd name="T9" fmla="*/ 22 h 22"/>
                <a:gd name="T10" fmla="*/ 180 w 180"/>
                <a:gd name="T11" fmla="*/ 13 h 22"/>
                <a:gd name="T12" fmla="*/ 180 w 180"/>
                <a:gd name="T13" fmla="*/ 10 h 22"/>
                <a:gd name="T14" fmla="*/ 170 w 180"/>
                <a:gd name="T15" fmla="*/ 0 h 22"/>
                <a:gd name="T16" fmla="*/ 10 w 180"/>
                <a:gd name="T17" fmla="*/ 0 h 22"/>
                <a:gd name="T18" fmla="*/ 79 w 180"/>
                <a:gd name="T19" fmla="*/ 8 h 22"/>
                <a:gd name="T20" fmla="*/ 79 w 180"/>
                <a:gd name="T21" fmla="*/ 8 h 22"/>
                <a:gd name="T22" fmla="*/ 100 w 180"/>
                <a:gd name="T23" fmla="*/ 8 h 22"/>
                <a:gd name="T24" fmla="*/ 104 w 180"/>
                <a:gd name="T25" fmla="*/ 12 h 22"/>
                <a:gd name="T26" fmla="*/ 100 w 180"/>
                <a:gd name="T27" fmla="*/ 15 h 22"/>
                <a:gd name="T28" fmla="*/ 79 w 180"/>
                <a:gd name="T29" fmla="*/ 15 h 22"/>
                <a:gd name="T30" fmla="*/ 76 w 180"/>
                <a:gd name="T31" fmla="*/ 12 h 22"/>
                <a:gd name="T32" fmla="*/ 79 w 180"/>
                <a:gd name="T33"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0" h="22">
                  <a:moveTo>
                    <a:pt x="10" y="0"/>
                  </a:moveTo>
                  <a:cubicBezTo>
                    <a:pt x="4" y="0"/>
                    <a:pt x="0" y="5"/>
                    <a:pt x="0" y="10"/>
                  </a:cubicBezTo>
                  <a:cubicBezTo>
                    <a:pt x="0" y="13"/>
                    <a:pt x="0" y="13"/>
                    <a:pt x="0" y="13"/>
                  </a:cubicBezTo>
                  <a:cubicBezTo>
                    <a:pt x="0" y="18"/>
                    <a:pt x="4" y="22"/>
                    <a:pt x="10" y="22"/>
                  </a:cubicBezTo>
                  <a:cubicBezTo>
                    <a:pt x="170" y="22"/>
                    <a:pt x="170" y="22"/>
                    <a:pt x="170" y="22"/>
                  </a:cubicBezTo>
                  <a:cubicBezTo>
                    <a:pt x="175" y="22"/>
                    <a:pt x="180" y="18"/>
                    <a:pt x="180" y="13"/>
                  </a:cubicBezTo>
                  <a:cubicBezTo>
                    <a:pt x="180" y="10"/>
                    <a:pt x="180" y="10"/>
                    <a:pt x="180" y="10"/>
                  </a:cubicBezTo>
                  <a:cubicBezTo>
                    <a:pt x="180" y="5"/>
                    <a:pt x="175" y="0"/>
                    <a:pt x="170" y="0"/>
                  </a:cubicBezTo>
                  <a:lnTo>
                    <a:pt x="10" y="0"/>
                  </a:lnTo>
                  <a:close/>
                  <a:moveTo>
                    <a:pt x="79" y="8"/>
                  </a:moveTo>
                  <a:cubicBezTo>
                    <a:pt x="79" y="8"/>
                    <a:pt x="79" y="8"/>
                    <a:pt x="79" y="8"/>
                  </a:cubicBezTo>
                  <a:cubicBezTo>
                    <a:pt x="100" y="8"/>
                    <a:pt x="100" y="8"/>
                    <a:pt x="100" y="8"/>
                  </a:cubicBezTo>
                  <a:cubicBezTo>
                    <a:pt x="102" y="8"/>
                    <a:pt x="104" y="10"/>
                    <a:pt x="104" y="12"/>
                  </a:cubicBezTo>
                  <a:cubicBezTo>
                    <a:pt x="104" y="14"/>
                    <a:pt x="102" y="15"/>
                    <a:pt x="100" y="15"/>
                  </a:cubicBezTo>
                  <a:cubicBezTo>
                    <a:pt x="79" y="15"/>
                    <a:pt x="79" y="15"/>
                    <a:pt x="79" y="15"/>
                  </a:cubicBezTo>
                  <a:cubicBezTo>
                    <a:pt x="77" y="15"/>
                    <a:pt x="76" y="14"/>
                    <a:pt x="76" y="12"/>
                  </a:cubicBezTo>
                  <a:cubicBezTo>
                    <a:pt x="76" y="10"/>
                    <a:pt x="77" y="8"/>
                    <a:pt x="7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3" name="Freeform 64"/>
            <p:cNvSpPr/>
            <p:nvPr/>
          </p:nvSpPr>
          <p:spPr bwMode="auto">
            <a:xfrm>
              <a:off x="2421373" y="3019832"/>
              <a:ext cx="1038328" cy="1018549"/>
            </a:xfrm>
            <a:custGeom>
              <a:avLst/>
              <a:gdLst>
                <a:gd name="T0" fmla="*/ 2 w 56"/>
                <a:gd name="T1" fmla="*/ 18 h 55"/>
                <a:gd name="T2" fmla="*/ 1 w 56"/>
                <a:gd name="T3" fmla="*/ 30 h 55"/>
                <a:gd name="T4" fmla="*/ 31 w 56"/>
                <a:gd name="T5" fmla="*/ 53 h 55"/>
                <a:gd name="T6" fmla="*/ 54 w 56"/>
                <a:gd name="T7" fmla="*/ 23 h 55"/>
                <a:gd name="T8" fmla="*/ 29 w 56"/>
                <a:gd name="T9" fmla="*/ 0 h 55"/>
                <a:gd name="T10" fmla="*/ 28 w 56"/>
                <a:gd name="T11" fmla="*/ 26 h 55"/>
                <a:gd name="T12" fmla="*/ 2 w 56"/>
                <a:gd name="T13" fmla="*/ 18 h 55"/>
              </a:gdLst>
              <a:ahLst/>
              <a:cxnLst>
                <a:cxn ang="0">
                  <a:pos x="T0" y="T1"/>
                </a:cxn>
                <a:cxn ang="0">
                  <a:pos x="T2" y="T3"/>
                </a:cxn>
                <a:cxn ang="0">
                  <a:pos x="T4" y="T5"/>
                </a:cxn>
                <a:cxn ang="0">
                  <a:pos x="T6" y="T7"/>
                </a:cxn>
                <a:cxn ang="0">
                  <a:pos x="T8" y="T9"/>
                </a:cxn>
                <a:cxn ang="0">
                  <a:pos x="T10" y="T11"/>
                </a:cxn>
                <a:cxn ang="0">
                  <a:pos x="T12" y="T13"/>
                </a:cxn>
              </a:cxnLst>
              <a:rect l="0" t="0" r="r" b="b"/>
              <a:pathLst>
                <a:path w="56" h="55">
                  <a:moveTo>
                    <a:pt x="2" y="18"/>
                  </a:moveTo>
                  <a:cubicBezTo>
                    <a:pt x="1" y="22"/>
                    <a:pt x="0" y="26"/>
                    <a:pt x="1" y="30"/>
                  </a:cubicBezTo>
                  <a:cubicBezTo>
                    <a:pt x="3" y="45"/>
                    <a:pt x="16" y="55"/>
                    <a:pt x="31" y="53"/>
                  </a:cubicBezTo>
                  <a:cubicBezTo>
                    <a:pt x="46" y="51"/>
                    <a:pt x="56" y="38"/>
                    <a:pt x="54" y="23"/>
                  </a:cubicBezTo>
                  <a:cubicBezTo>
                    <a:pt x="53" y="10"/>
                    <a:pt x="42" y="1"/>
                    <a:pt x="29" y="0"/>
                  </a:cubicBezTo>
                  <a:cubicBezTo>
                    <a:pt x="28" y="26"/>
                    <a:pt x="28" y="26"/>
                    <a:pt x="28" y="26"/>
                  </a:cubicBezTo>
                  <a:cubicBezTo>
                    <a:pt x="2" y="18"/>
                    <a:pt x="2" y="18"/>
                    <a:pt x="2" y="18"/>
                  </a:cubicBezTo>
                  <a:close/>
                </a:path>
              </a:pathLst>
            </a:custGeom>
            <a:solidFill>
              <a:srgbClr val="06518A"/>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4" name="Freeform 65"/>
            <p:cNvSpPr/>
            <p:nvPr/>
          </p:nvSpPr>
          <p:spPr bwMode="auto">
            <a:xfrm>
              <a:off x="2381821" y="2881386"/>
              <a:ext cx="484554" cy="504332"/>
            </a:xfrm>
            <a:custGeom>
              <a:avLst/>
              <a:gdLst>
                <a:gd name="T0" fmla="*/ 0 w 26"/>
                <a:gd name="T1" fmla="*/ 18 h 27"/>
                <a:gd name="T2" fmla="*/ 26 w 26"/>
                <a:gd name="T3" fmla="*/ 27 h 27"/>
                <a:gd name="T4" fmla="*/ 26 w 26"/>
                <a:gd name="T5" fmla="*/ 1 h 27"/>
                <a:gd name="T6" fmla="*/ 22 w 26"/>
                <a:gd name="T7" fmla="*/ 0 h 27"/>
                <a:gd name="T8" fmla="*/ 0 w 26"/>
                <a:gd name="T9" fmla="*/ 18 h 27"/>
              </a:gdLst>
              <a:ahLst/>
              <a:cxnLst>
                <a:cxn ang="0">
                  <a:pos x="T0" y="T1"/>
                </a:cxn>
                <a:cxn ang="0">
                  <a:pos x="T2" y="T3"/>
                </a:cxn>
                <a:cxn ang="0">
                  <a:pos x="T4" y="T5"/>
                </a:cxn>
                <a:cxn ang="0">
                  <a:pos x="T6" y="T7"/>
                </a:cxn>
                <a:cxn ang="0">
                  <a:pos x="T8" y="T9"/>
                </a:cxn>
              </a:cxnLst>
              <a:rect l="0" t="0" r="r" b="b"/>
              <a:pathLst>
                <a:path w="26" h="27">
                  <a:moveTo>
                    <a:pt x="0" y="18"/>
                  </a:moveTo>
                  <a:cubicBezTo>
                    <a:pt x="26" y="27"/>
                    <a:pt x="26" y="27"/>
                    <a:pt x="26" y="27"/>
                  </a:cubicBezTo>
                  <a:cubicBezTo>
                    <a:pt x="26" y="1"/>
                    <a:pt x="26" y="1"/>
                    <a:pt x="26" y="1"/>
                  </a:cubicBezTo>
                  <a:cubicBezTo>
                    <a:pt x="25" y="1"/>
                    <a:pt x="24" y="0"/>
                    <a:pt x="22" y="0"/>
                  </a:cubicBezTo>
                  <a:cubicBezTo>
                    <a:pt x="11" y="2"/>
                    <a:pt x="3" y="9"/>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Freeform 66"/>
            <p:cNvSpPr>
              <a:spLocks noEditPoints="1"/>
            </p:cNvSpPr>
            <p:nvPr/>
          </p:nvSpPr>
          <p:spPr bwMode="auto">
            <a:xfrm>
              <a:off x="3558585" y="3089048"/>
              <a:ext cx="702110" cy="721884"/>
            </a:xfrm>
            <a:custGeom>
              <a:avLst/>
              <a:gdLst>
                <a:gd name="T0" fmla="*/ 0 w 71"/>
                <a:gd name="T1" fmla="*/ 0 h 73"/>
                <a:gd name="T2" fmla="*/ 0 w 71"/>
                <a:gd name="T3" fmla="*/ 9 h 73"/>
                <a:gd name="T4" fmla="*/ 50 w 71"/>
                <a:gd name="T5" fmla="*/ 9 h 73"/>
                <a:gd name="T6" fmla="*/ 50 w 71"/>
                <a:gd name="T7" fmla="*/ 0 h 73"/>
                <a:gd name="T8" fmla="*/ 0 w 71"/>
                <a:gd name="T9" fmla="*/ 0 h 73"/>
                <a:gd name="T10" fmla="*/ 0 w 71"/>
                <a:gd name="T11" fmla="*/ 21 h 73"/>
                <a:gd name="T12" fmla="*/ 0 w 71"/>
                <a:gd name="T13" fmla="*/ 30 h 73"/>
                <a:gd name="T14" fmla="*/ 71 w 71"/>
                <a:gd name="T15" fmla="*/ 30 h 73"/>
                <a:gd name="T16" fmla="*/ 71 w 71"/>
                <a:gd name="T17" fmla="*/ 21 h 73"/>
                <a:gd name="T18" fmla="*/ 0 w 71"/>
                <a:gd name="T19" fmla="*/ 21 h 73"/>
                <a:gd name="T20" fmla="*/ 0 w 71"/>
                <a:gd name="T21" fmla="*/ 43 h 73"/>
                <a:gd name="T22" fmla="*/ 0 w 71"/>
                <a:gd name="T23" fmla="*/ 53 h 73"/>
                <a:gd name="T24" fmla="*/ 58 w 71"/>
                <a:gd name="T25" fmla="*/ 53 h 73"/>
                <a:gd name="T26" fmla="*/ 58 w 71"/>
                <a:gd name="T27" fmla="*/ 43 h 73"/>
                <a:gd name="T28" fmla="*/ 0 w 71"/>
                <a:gd name="T29" fmla="*/ 43 h 73"/>
                <a:gd name="T30" fmla="*/ 0 w 71"/>
                <a:gd name="T31" fmla="*/ 64 h 73"/>
                <a:gd name="T32" fmla="*/ 0 w 71"/>
                <a:gd name="T33" fmla="*/ 73 h 73"/>
                <a:gd name="T34" fmla="*/ 71 w 71"/>
                <a:gd name="T35" fmla="*/ 73 h 73"/>
                <a:gd name="T36" fmla="*/ 71 w 71"/>
                <a:gd name="T37" fmla="*/ 64 h 73"/>
                <a:gd name="T38" fmla="*/ 0 w 71"/>
                <a:gd name="T39" fmla="*/ 6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1" h="73">
                  <a:moveTo>
                    <a:pt x="0" y="0"/>
                  </a:moveTo>
                  <a:lnTo>
                    <a:pt x="0" y="9"/>
                  </a:lnTo>
                  <a:lnTo>
                    <a:pt x="50" y="9"/>
                  </a:lnTo>
                  <a:lnTo>
                    <a:pt x="50" y="0"/>
                  </a:lnTo>
                  <a:lnTo>
                    <a:pt x="0" y="0"/>
                  </a:lnTo>
                  <a:close/>
                  <a:moveTo>
                    <a:pt x="0" y="21"/>
                  </a:moveTo>
                  <a:lnTo>
                    <a:pt x="0" y="30"/>
                  </a:lnTo>
                  <a:lnTo>
                    <a:pt x="71" y="30"/>
                  </a:lnTo>
                  <a:lnTo>
                    <a:pt x="71" y="21"/>
                  </a:lnTo>
                  <a:lnTo>
                    <a:pt x="0" y="21"/>
                  </a:lnTo>
                  <a:close/>
                  <a:moveTo>
                    <a:pt x="0" y="43"/>
                  </a:moveTo>
                  <a:lnTo>
                    <a:pt x="0" y="53"/>
                  </a:lnTo>
                  <a:lnTo>
                    <a:pt x="58" y="53"/>
                  </a:lnTo>
                  <a:lnTo>
                    <a:pt x="58" y="43"/>
                  </a:lnTo>
                  <a:lnTo>
                    <a:pt x="0" y="43"/>
                  </a:lnTo>
                  <a:close/>
                  <a:moveTo>
                    <a:pt x="0" y="64"/>
                  </a:moveTo>
                  <a:lnTo>
                    <a:pt x="0" y="73"/>
                  </a:lnTo>
                  <a:lnTo>
                    <a:pt x="71" y="73"/>
                  </a:lnTo>
                  <a:lnTo>
                    <a:pt x="71" y="64"/>
                  </a:lnTo>
                  <a:lnTo>
                    <a:pt x="0" y="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57" name="矩形 56"/>
          <p:cNvSpPr/>
          <p:nvPr/>
        </p:nvSpPr>
        <p:spPr>
          <a:xfrm>
            <a:off x="5993130" y="2638425"/>
            <a:ext cx="5123180" cy="2791460"/>
          </a:xfrm>
          <a:prstGeom prst="rect">
            <a:avLst/>
          </a:prstGeom>
        </p:spPr>
        <p:txBody>
          <a:bodyPr wrap="square">
            <a:noAutofit/>
          </a:bodyPr>
          <a:lstStyle/>
          <a:p>
            <a:pPr>
              <a:lnSpc>
                <a:spcPct val="130000"/>
              </a:lnSpc>
            </a:pPr>
            <a:r>
              <a:rPr lang="zh-CN" altLang="en-US" sz="1400" dirty="0">
                <a:solidFill>
                  <a:schemeClr val="bg2">
                    <a:lumMod val="25000"/>
                  </a:schemeClr>
                </a:solidFill>
                <a:cs typeface="+mn-ea"/>
                <a:sym typeface="+mn-lt"/>
              </a:rPr>
              <a:t>这次实际动手制作arduino拉绳绘图机的经历让我学到了很多，受益匪浅。首先，是团队合作的重要意义，这次的作业是我跟雍蔚霖同学可以说是全程一起完成的，两个人一起做可以互相学习，取长补短，最终完成本次作业；其次，做的时候感到很快乐，这种实际动手的感觉跟一直听着老师讲课肯定是不一样的，很感谢老师能够给这次实操的机会，感到很有意义；最后，也是学到了很多，原本对于程序上的东西我都是不太懂的，这次作业的时候，程序上的也主要是由雍蔚霖同学负责，我在一旁学习，也算是了解了一些，学到了很多。</a:t>
            </a:r>
            <a:endParaRPr lang="zh-CN" altLang="en-US" sz="1400" dirty="0">
              <a:solidFill>
                <a:schemeClr val="bg2">
                  <a:lumMod val="25000"/>
                </a:schemeClr>
              </a:solidFill>
              <a:cs typeface="+mn-ea"/>
              <a:sym typeface="+mn-lt"/>
            </a:endParaRPr>
          </a:p>
        </p:txBody>
      </p:sp>
      <p:sp>
        <p:nvSpPr>
          <p:cNvPr id="132" name="Freeform 7"/>
          <p:cNvSpPr/>
          <p:nvPr/>
        </p:nvSpPr>
        <p:spPr bwMode="auto">
          <a:xfrm>
            <a:off x="5369671" y="2692044"/>
            <a:ext cx="463251" cy="411779"/>
          </a:xfrm>
          <a:custGeom>
            <a:avLst/>
            <a:gdLst>
              <a:gd name="T0" fmla="*/ 30 w 86"/>
              <a:gd name="T1" fmla="*/ 0 h 77"/>
              <a:gd name="T2" fmla="*/ 34 w 86"/>
              <a:gd name="T3" fmla="*/ 28 h 77"/>
              <a:gd name="T4" fmla="*/ 8 w 86"/>
              <a:gd name="T5" fmla="*/ 28 h 77"/>
              <a:gd name="T6" fmla="*/ 7 w 86"/>
              <a:gd name="T7" fmla="*/ 28 h 77"/>
              <a:gd name="T8" fmla="*/ 0 w 86"/>
              <a:gd name="T9" fmla="*/ 35 h 77"/>
              <a:gd name="T10" fmla="*/ 0 w 86"/>
              <a:gd name="T11" fmla="*/ 35 h 77"/>
              <a:gd name="T12" fmla="*/ 4 w 86"/>
              <a:gd name="T13" fmla="*/ 41 h 77"/>
              <a:gd name="T14" fmla="*/ 1 w 86"/>
              <a:gd name="T15" fmla="*/ 47 h 77"/>
              <a:gd name="T16" fmla="*/ 1 w 86"/>
              <a:gd name="T17" fmla="*/ 47 h 77"/>
              <a:gd name="T18" fmla="*/ 6 w 86"/>
              <a:gd name="T19" fmla="*/ 54 h 77"/>
              <a:gd name="T20" fmla="*/ 4 w 86"/>
              <a:gd name="T21" fmla="*/ 58 h 77"/>
              <a:gd name="T22" fmla="*/ 4 w 86"/>
              <a:gd name="T23" fmla="*/ 58 h 77"/>
              <a:gd name="T24" fmla="*/ 11 w 86"/>
              <a:gd name="T25" fmla="*/ 65 h 77"/>
              <a:gd name="T26" fmla="*/ 11 w 86"/>
              <a:gd name="T27" fmla="*/ 65 h 77"/>
              <a:gd name="T28" fmla="*/ 9 w 86"/>
              <a:gd name="T29" fmla="*/ 70 h 77"/>
              <a:gd name="T30" fmla="*/ 9 w 86"/>
              <a:gd name="T31" fmla="*/ 70 h 77"/>
              <a:gd name="T32" fmla="*/ 16 w 86"/>
              <a:gd name="T33" fmla="*/ 77 h 77"/>
              <a:gd name="T34" fmla="*/ 29 w 86"/>
              <a:gd name="T35" fmla="*/ 77 h 77"/>
              <a:gd name="T36" fmla="*/ 46 w 86"/>
              <a:gd name="T37" fmla="*/ 77 h 77"/>
              <a:gd name="T38" fmla="*/ 46 w 86"/>
              <a:gd name="T39" fmla="*/ 77 h 77"/>
              <a:gd name="T40" fmla="*/ 52 w 86"/>
              <a:gd name="T41" fmla="*/ 71 h 77"/>
              <a:gd name="T42" fmla="*/ 67 w 86"/>
              <a:gd name="T43" fmla="*/ 69 h 77"/>
              <a:gd name="T44" fmla="*/ 67 w 86"/>
              <a:gd name="T45" fmla="*/ 77 h 77"/>
              <a:gd name="T46" fmla="*/ 86 w 86"/>
              <a:gd name="T47" fmla="*/ 77 h 77"/>
              <a:gd name="T48" fmla="*/ 86 w 86"/>
              <a:gd name="T49" fmla="*/ 25 h 77"/>
              <a:gd name="T50" fmla="*/ 67 w 86"/>
              <a:gd name="T51" fmla="*/ 25 h 77"/>
              <a:gd name="T52" fmla="*/ 67 w 86"/>
              <a:gd name="T53" fmla="*/ 31 h 77"/>
              <a:gd name="T54" fmla="*/ 62 w 86"/>
              <a:gd name="T55" fmla="*/ 31 h 77"/>
              <a:gd name="T56" fmla="*/ 30 w 86"/>
              <a:gd name="T57"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6" h="77">
                <a:moveTo>
                  <a:pt x="30" y="0"/>
                </a:moveTo>
                <a:cubicBezTo>
                  <a:pt x="2" y="7"/>
                  <a:pt x="34" y="28"/>
                  <a:pt x="34" y="28"/>
                </a:cubicBezTo>
                <a:cubicBezTo>
                  <a:pt x="8" y="28"/>
                  <a:pt x="8" y="28"/>
                  <a:pt x="8" y="28"/>
                </a:cubicBezTo>
                <a:cubicBezTo>
                  <a:pt x="7" y="28"/>
                  <a:pt x="7" y="28"/>
                  <a:pt x="7" y="28"/>
                </a:cubicBezTo>
                <a:cubicBezTo>
                  <a:pt x="3" y="28"/>
                  <a:pt x="0" y="31"/>
                  <a:pt x="0" y="35"/>
                </a:cubicBezTo>
                <a:cubicBezTo>
                  <a:pt x="0" y="35"/>
                  <a:pt x="0" y="35"/>
                  <a:pt x="0" y="35"/>
                </a:cubicBezTo>
                <a:cubicBezTo>
                  <a:pt x="0" y="38"/>
                  <a:pt x="2" y="40"/>
                  <a:pt x="4" y="41"/>
                </a:cubicBezTo>
                <a:cubicBezTo>
                  <a:pt x="2" y="42"/>
                  <a:pt x="1" y="45"/>
                  <a:pt x="1" y="47"/>
                </a:cubicBezTo>
                <a:cubicBezTo>
                  <a:pt x="1" y="47"/>
                  <a:pt x="1" y="47"/>
                  <a:pt x="1" y="47"/>
                </a:cubicBezTo>
                <a:cubicBezTo>
                  <a:pt x="1" y="50"/>
                  <a:pt x="3" y="53"/>
                  <a:pt x="6" y="54"/>
                </a:cubicBezTo>
                <a:cubicBezTo>
                  <a:pt x="5" y="55"/>
                  <a:pt x="4" y="56"/>
                  <a:pt x="4" y="58"/>
                </a:cubicBezTo>
                <a:cubicBezTo>
                  <a:pt x="4" y="58"/>
                  <a:pt x="4" y="58"/>
                  <a:pt x="4" y="58"/>
                </a:cubicBezTo>
                <a:cubicBezTo>
                  <a:pt x="4" y="62"/>
                  <a:pt x="7" y="65"/>
                  <a:pt x="11" y="65"/>
                </a:cubicBezTo>
                <a:cubicBezTo>
                  <a:pt x="11" y="65"/>
                  <a:pt x="11" y="65"/>
                  <a:pt x="11" y="65"/>
                </a:cubicBezTo>
                <a:cubicBezTo>
                  <a:pt x="10" y="66"/>
                  <a:pt x="9" y="68"/>
                  <a:pt x="9" y="70"/>
                </a:cubicBezTo>
                <a:cubicBezTo>
                  <a:pt x="9" y="70"/>
                  <a:pt x="9" y="70"/>
                  <a:pt x="9" y="70"/>
                </a:cubicBezTo>
                <a:cubicBezTo>
                  <a:pt x="9" y="73"/>
                  <a:pt x="12" y="77"/>
                  <a:pt x="16" y="77"/>
                </a:cubicBezTo>
                <a:cubicBezTo>
                  <a:pt x="29" y="77"/>
                  <a:pt x="29" y="77"/>
                  <a:pt x="29" y="77"/>
                </a:cubicBezTo>
                <a:cubicBezTo>
                  <a:pt x="46" y="77"/>
                  <a:pt x="46" y="77"/>
                  <a:pt x="46" y="77"/>
                </a:cubicBezTo>
                <a:cubicBezTo>
                  <a:pt x="46" y="77"/>
                  <a:pt x="46" y="77"/>
                  <a:pt x="46" y="77"/>
                </a:cubicBezTo>
                <a:cubicBezTo>
                  <a:pt x="52" y="71"/>
                  <a:pt x="52" y="71"/>
                  <a:pt x="52" y="71"/>
                </a:cubicBezTo>
                <a:cubicBezTo>
                  <a:pt x="67" y="69"/>
                  <a:pt x="67" y="69"/>
                  <a:pt x="67" y="69"/>
                </a:cubicBezTo>
                <a:cubicBezTo>
                  <a:pt x="67" y="77"/>
                  <a:pt x="67" y="77"/>
                  <a:pt x="67" y="77"/>
                </a:cubicBezTo>
                <a:cubicBezTo>
                  <a:pt x="86" y="77"/>
                  <a:pt x="86" y="77"/>
                  <a:pt x="86" y="77"/>
                </a:cubicBezTo>
                <a:cubicBezTo>
                  <a:pt x="86" y="25"/>
                  <a:pt x="86" y="25"/>
                  <a:pt x="86" y="25"/>
                </a:cubicBezTo>
                <a:cubicBezTo>
                  <a:pt x="67" y="25"/>
                  <a:pt x="67" y="25"/>
                  <a:pt x="67" y="25"/>
                </a:cubicBezTo>
                <a:cubicBezTo>
                  <a:pt x="67" y="31"/>
                  <a:pt x="67" y="31"/>
                  <a:pt x="67" y="31"/>
                </a:cubicBezTo>
                <a:cubicBezTo>
                  <a:pt x="62" y="31"/>
                  <a:pt x="62" y="31"/>
                  <a:pt x="62" y="31"/>
                </a:cubicBezTo>
                <a:cubicBezTo>
                  <a:pt x="58" y="15"/>
                  <a:pt x="33" y="17"/>
                  <a:pt x="30" y="0"/>
                </a:cubicBezTo>
                <a:close/>
              </a:path>
            </a:pathLst>
          </a:custGeom>
          <a:solidFill>
            <a:srgbClr val="06518A"/>
          </a:solidFill>
          <a:ln>
            <a:noFill/>
          </a:ln>
        </p:spPr>
        <p:txBody>
          <a:bodyPr vert="horz" wrap="square" lIns="91440" tIns="45720" rIns="91440" bIns="45720" numCol="1" anchor="t" anchorCtr="0" compatLnSpc="1"/>
          <a:lstStyle/>
          <a:p>
            <a:endParaRPr lang="zh-CN" altLang="en-US">
              <a:cs typeface="+mn-ea"/>
              <a:sym typeface="+mn-lt"/>
            </a:endParaRPr>
          </a:p>
        </p:txBody>
      </p:sp>
      <p:grpSp>
        <p:nvGrpSpPr>
          <p:cNvPr id="142" name="组合 141"/>
          <p:cNvGrpSpPr/>
          <p:nvPr/>
        </p:nvGrpSpPr>
        <p:grpSpPr>
          <a:xfrm>
            <a:off x="5369671" y="3651057"/>
            <a:ext cx="494213" cy="488533"/>
            <a:chOff x="9297443" y="4492818"/>
            <a:chExt cx="434517" cy="429523"/>
          </a:xfrm>
          <a:solidFill>
            <a:srgbClr val="06518A"/>
          </a:solidFill>
        </p:grpSpPr>
        <p:sp>
          <p:nvSpPr>
            <p:cNvPr id="143" name="Freeform 172"/>
            <p:cNvSpPr/>
            <p:nvPr/>
          </p:nvSpPr>
          <p:spPr bwMode="auto">
            <a:xfrm>
              <a:off x="9297443" y="4737546"/>
              <a:ext cx="434517" cy="184795"/>
            </a:xfrm>
            <a:custGeom>
              <a:avLst/>
              <a:gdLst>
                <a:gd name="T0" fmla="*/ 41 w 46"/>
                <a:gd name="T1" fmla="*/ 6 h 20"/>
                <a:gd name="T2" fmla="*/ 36 w 46"/>
                <a:gd name="T3" fmla="*/ 9 h 20"/>
                <a:gd name="T4" fmla="*/ 31 w 46"/>
                <a:gd name="T5" fmla="*/ 12 h 20"/>
                <a:gd name="T6" fmla="*/ 21 w 46"/>
                <a:gd name="T7" fmla="*/ 10 h 20"/>
                <a:gd name="T8" fmla="*/ 19 w 46"/>
                <a:gd name="T9" fmla="*/ 8 h 20"/>
                <a:gd name="T10" fmla="*/ 19 w 46"/>
                <a:gd name="T11" fmla="*/ 7 h 20"/>
                <a:gd name="T12" fmla="*/ 21 w 46"/>
                <a:gd name="T13" fmla="*/ 6 h 20"/>
                <a:gd name="T14" fmla="*/ 29 w 46"/>
                <a:gd name="T15" fmla="*/ 8 h 20"/>
                <a:gd name="T16" fmla="*/ 29 w 46"/>
                <a:gd name="T17" fmla="*/ 8 h 20"/>
                <a:gd name="T18" fmla="*/ 31 w 46"/>
                <a:gd name="T19" fmla="*/ 7 h 20"/>
                <a:gd name="T20" fmla="*/ 32 w 46"/>
                <a:gd name="T21" fmla="*/ 7 h 20"/>
                <a:gd name="T22" fmla="*/ 32 w 46"/>
                <a:gd name="T23" fmla="*/ 6 h 20"/>
                <a:gd name="T24" fmla="*/ 30 w 46"/>
                <a:gd name="T25" fmla="*/ 3 h 20"/>
                <a:gd name="T26" fmla="*/ 27 w 46"/>
                <a:gd name="T27" fmla="*/ 3 h 20"/>
                <a:gd name="T28" fmla="*/ 16 w 46"/>
                <a:gd name="T29" fmla="*/ 1 h 20"/>
                <a:gd name="T30" fmla="*/ 12 w 46"/>
                <a:gd name="T31" fmla="*/ 1 h 20"/>
                <a:gd name="T32" fmla="*/ 0 w 46"/>
                <a:gd name="T33" fmla="*/ 8 h 20"/>
                <a:gd name="T34" fmla="*/ 7 w 46"/>
                <a:gd name="T35" fmla="*/ 20 h 20"/>
                <a:gd name="T36" fmla="*/ 11 w 46"/>
                <a:gd name="T37" fmla="*/ 18 h 20"/>
                <a:gd name="T38" fmla="*/ 14 w 46"/>
                <a:gd name="T39" fmla="*/ 17 h 20"/>
                <a:gd name="T40" fmla="*/ 23 w 46"/>
                <a:gd name="T41" fmla="*/ 19 h 20"/>
                <a:gd name="T42" fmla="*/ 30 w 46"/>
                <a:gd name="T43" fmla="*/ 19 h 20"/>
                <a:gd name="T44" fmla="*/ 44 w 46"/>
                <a:gd name="T45" fmla="*/ 11 h 20"/>
                <a:gd name="T46" fmla="*/ 45 w 46"/>
                <a:gd name="T47" fmla="*/ 7 h 20"/>
                <a:gd name="T48" fmla="*/ 41 w 46"/>
                <a:gd name="T49" fmla="*/ 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20">
                  <a:moveTo>
                    <a:pt x="41" y="6"/>
                  </a:moveTo>
                  <a:cubicBezTo>
                    <a:pt x="36" y="9"/>
                    <a:pt x="36" y="9"/>
                    <a:pt x="36" y="9"/>
                  </a:cubicBezTo>
                  <a:cubicBezTo>
                    <a:pt x="31" y="12"/>
                    <a:pt x="31" y="12"/>
                    <a:pt x="31" y="12"/>
                  </a:cubicBezTo>
                  <a:cubicBezTo>
                    <a:pt x="31" y="12"/>
                    <a:pt x="23" y="11"/>
                    <a:pt x="21" y="10"/>
                  </a:cubicBezTo>
                  <a:cubicBezTo>
                    <a:pt x="20" y="10"/>
                    <a:pt x="19" y="9"/>
                    <a:pt x="19" y="8"/>
                  </a:cubicBezTo>
                  <a:cubicBezTo>
                    <a:pt x="19" y="8"/>
                    <a:pt x="19" y="8"/>
                    <a:pt x="19" y="7"/>
                  </a:cubicBezTo>
                  <a:cubicBezTo>
                    <a:pt x="19" y="6"/>
                    <a:pt x="21" y="6"/>
                    <a:pt x="21" y="6"/>
                  </a:cubicBezTo>
                  <a:cubicBezTo>
                    <a:pt x="29" y="8"/>
                    <a:pt x="29" y="8"/>
                    <a:pt x="29" y="8"/>
                  </a:cubicBezTo>
                  <a:cubicBezTo>
                    <a:pt x="29" y="8"/>
                    <a:pt x="29" y="8"/>
                    <a:pt x="29" y="8"/>
                  </a:cubicBezTo>
                  <a:cubicBezTo>
                    <a:pt x="30" y="8"/>
                    <a:pt x="31" y="8"/>
                    <a:pt x="31" y="7"/>
                  </a:cubicBezTo>
                  <a:cubicBezTo>
                    <a:pt x="31" y="7"/>
                    <a:pt x="32" y="7"/>
                    <a:pt x="32" y="7"/>
                  </a:cubicBezTo>
                  <a:cubicBezTo>
                    <a:pt x="32" y="7"/>
                    <a:pt x="32" y="6"/>
                    <a:pt x="32" y="6"/>
                  </a:cubicBezTo>
                  <a:cubicBezTo>
                    <a:pt x="32" y="5"/>
                    <a:pt x="31" y="4"/>
                    <a:pt x="30" y="3"/>
                  </a:cubicBezTo>
                  <a:cubicBezTo>
                    <a:pt x="27" y="3"/>
                    <a:pt x="27" y="3"/>
                    <a:pt x="27" y="3"/>
                  </a:cubicBezTo>
                  <a:cubicBezTo>
                    <a:pt x="16" y="1"/>
                    <a:pt x="16" y="1"/>
                    <a:pt x="16" y="1"/>
                  </a:cubicBezTo>
                  <a:cubicBezTo>
                    <a:pt x="14" y="0"/>
                    <a:pt x="12" y="1"/>
                    <a:pt x="12" y="1"/>
                  </a:cubicBezTo>
                  <a:cubicBezTo>
                    <a:pt x="0" y="8"/>
                    <a:pt x="0" y="8"/>
                    <a:pt x="0" y="8"/>
                  </a:cubicBezTo>
                  <a:cubicBezTo>
                    <a:pt x="7" y="20"/>
                    <a:pt x="7" y="20"/>
                    <a:pt x="7" y="20"/>
                  </a:cubicBezTo>
                  <a:cubicBezTo>
                    <a:pt x="11" y="18"/>
                    <a:pt x="11" y="18"/>
                    <a:pt x="11" y="18"/>
                  </a:cubicBezTo>
                  <a:cubicBezTo>
                    <a:pt x="12" y="17"/>
                    <a:pt x="14" y="17"/>
                    <a:pt x="14" y="17"/>
                  </a:cubicBezTo>
                  <a:cubicBezTo>
                    <a:pt x="23" y="19"/>
                    <a:pt x="23" y="19"/>
                    <a:pt x="23" y="19"/>
                  </a:cubicBezTo>
                  <a:cubicBezTo>
                    <a:pt x="28" y="20"/>
                    <a:pt x="30" y="19"/>
                    <a:pt x="30" y="19"/>
                  </a:cubicBezTo>
                  <a:cubicBezTo>
                    <a:pt x="44" y="11"/>
                    <a:pt x="44" y="11"/>
                    <a:pt x="44" y="11"/>
                  </a:cubicBezTo>
                  <a:cubicBezTo>
                    <a:pt x="45" y="11"/>
                    <a:pt x="46" y="9"/>
                    <a:pt x="45" y="7"/>
                  </a:cubicBezTo>
                  <a:cubicBezTo>
                    <a:pt x="44" y="6"/>
                    <a:pt x="43" y="5"/>
                    <a:pt x="4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4" name="Freeform 173"/>
            <p:cNvSpPr>
              <a:spLocks noEditPoints="1"/>
            </p:cNvSpPr>
            <p:nvPr/>
          </p:nvSpPr>
          <p:spPr bwMode="auto">
            <a:xfrm>
              <a:off x="9327410" y="4492818"/>
              <a:ext cx="374584" cy="299667"/>
            </a:xfrm>
            <a:custGeom>
              <a:avLst/>
              <a:gdLst>
                <a:gd name="T0" fmla="*/ 5 w 40"/>
                <a:gd name="T1" fmla="*/ 22 h 32"/>
                <a:gd name="T2" fmla="*/ 11 w 40"/>
                <a:gd name="T3" fmla="*/ 22 h 32"/>
                <a:gd name="T4" fmla="*/ 11 w 40"/>
                <a:gd name="T5" fmla="*/ 24 h 32"/>
                <a:gd name="T6" fmla="*/ 12 w 40"/>
                <a:gd name="T7" fmla="*/ 24 h 32"/>
                <a:gd name="T8" fmla="*/ 14 w 40"/>
                <a:gd name="T9" fmla="*/ 24 h 32"/>
                <a:gd name="T10" fmla="*/ 15 w 40"/>
                <a:gd name="T11" fmla="*/ 24 h 32"/>
                <a:gd name="T12" fmla="*/ 14 w 40"/>
                <a:gd name="T13" fmla="*/ 22 h 32"/>
                <a:gd name="T14" fmla="*/ 26 w 40"/>
                <a:gd name="T15" fmla="*/ 22 h 32"/>
                <a:gd name="T16" fmla="*/ 26 w 40"/>
                <a:gd name="T17" fmla="*/ 26 h 32"/>
                <a:gd name="T18" fmla="*/ 28 w 40"/>
                <a:gd name="T19" fmla="*/ 27 h 32"/>
                <a:gd name="T20" fmla="*/ 31 w 40"/>
                <a:gd name="T21" fmla="*/ 29 h 32"/>
                <a:gd name="T22" fmla="*/ 32 w 40"/>
                <a:gd name="T23" fmla="*/ 32 h 32"/>
                <a:gd name="T24" fmla="*/ 37 w 40"/>
                <a:gd name="T25" fmla="*/ 30 h 32"/>
                <a:gd name="T26" fmla="*/ 38 w 40"/>
                <a:gd name="T27" fmla="*/ 29 h 32"/>
                <a:gd name="T28" fmla="*/ 40 w 40"/>
                <a:gd name="T29" fmla="*/ 20 h 32"/>
                <a:gd name="T30" fmla="*/ 20 w 40"/>
                <a:gd name="T31" fmla="*/ 0 h 32"/>
                <a:gd name="T32" fmla="*/ 0 w 40"/>
                <a:gd name="T33" fmla="*/ 20 h 32"/>
                <a:gd name="T34" fmla="*/ 2 w 40"/>
                <a:gd name="T35" fmla="*/ 28 h 32"/>
                <a:gd name="T36" fmla="*/ 6 w 40"/>
                <a:gd name="T37" fmla="*/ 26 h 32"/>
                <a:gd name="T38" fmla="*/ 5 w 40"/>
                <a:gd name="T39" fmla="*/ 22 h 32"/>
                <a:gd name="T40" fmla="*/ 33 w 40"/>
                <a:gd name="T41" fmla="*/ 28 h 32"/>
                <a:gd name="T42" fmla="*/ 29 w 40"/>
                <a:gd name="T43" fmla="*/ 27 h 32"/>
                <a:gd name="T44" fmla="*/ 30 w 40"/>
                <a:gd name="T45" fmla="*/ 22 h 32"/>
                <a:gd name="T46" fmla="*/ 35 w 40"/>
                <a:gd name="T47" fmla="*/ 22 h 32"/>
                <a:gd name="T48" fmla="*/ 33 w 40"/>
                <a:gd name="T49" fmla="*/ 28 h 32"/>
                <a:gd name="T50" fmla="*/ 35 w 40"/>
                <a:gd name="T51" fmla="*/ 19 h 32"/>
                <a:gd name="T52" fmla="*/ 30 w 40"/>
                <a:gd name="T53" fmla="*/ 19 h 32"/>
                <a:gd name="T54" fmla="*/ 29 w 40"/>
                <a:gd name="T55" fmla="*/ 14 h 32"/>
                <a:gd name="T56" fmla="*/ 33 w 40"/>
                <a:gd name="T57" fmla="*/ 13 h 32"/>
                <a:gd name="T58" fmla="*/ 35 w 40"/>
                <a:gd name="T59" fmla="*/ 19 h 32"/>
                <a:gd name="T60" fmla="*/ 31 w 40"/>
                <a:gd name="T61" fmla="*/ 10 h 32"/>
                <a:gd name="T62" fmla="*/ 31 w 40"/>
                <a:gd name="T63" fmla="*/ 10 h 32"/>
                <a:gd name="T64" fmla="*/ 28 w 40"/>
                <a:gd name="T65" fmla="*/ 10 h 32"/>
                <a:gd name="T66" fmla="*/ 27 w 40"/>
                <a:gd name="T67" fmla="*/ 7 h 32"/>
                <a:gd name="T68" fmla="*/ 31 w 40"/>
                <a:gd name="T69" fmla="*/ 10 h 32"/>
                <a:gd name="T70" fmla="*/ 17 w 40"/>
                <a:gd name="T71" fmla="*/ 8 h 32"/>
                <a:gd name="T72" fmla="*/ 18 w 40"/>
                <a:gd name="T73" fmla="*/ 5 h 32"/>
                <a:gd name="T74" fmla="*/ 22 w 40"/>
                <a:gd name="T75" fmla="*/ 5 h 32"/>
                <a:gd name="T76" fmla="*/ 24 w 40"/>
                <a:gd name="T77" fmla="*/ 8 h 32"/>
                <a:gd name="T78" fmla="*/ 25 w 40"/>
                <a:gd name="T79" fmla="*/ 11 h 32"/>
                <a:gd name="T80" fmla="*/ 16 w 40"/>
                <a:gd name="T81" fmla="*/ 11 h 32"/>
                <a:gd name="T82" fmla="*/ 17 w 40"/>
                <a:gd name="T83" fmla="*/ 8 h 32"/>
                <a:gd name="T84" fmla="*/ 15 w 40"/>
                <a:gd name="T85" fmla="*/ 14 h 32"/>
                <a:gd name="T86" fmla="*/ 26 w 40"/>
                <a:gd name="T87" fmla="*/ 14 h 32"/>
                <a:gd name="T88" fmla="*/ 26 w 40"/>
                <a:gd name="T89" fmla="*/ 19 h 32"/>
                <a:gd name="T90" fmla="*/ 14 w 40"/>
                <a:gd name="T91" fmla="*/ 19 h 32"/>
                <a:gd name="T92" fmla="*/ 15 w 40"/>
                <a:gd name="T93" fmla="*/ 14 h 32"/>
                <a:gd name="T94" fmla="*/ 9 w 40"/>
                <a:gd name="T95" fmla="*/ 10 h 32"/>
                <a:gd name="T96" fmla="*/ 13 w 40"/>
                <a:gd name="T97" fmla="*/ 7 h 32"/>
                <a:gd name="T98" fmla="*/ 12 w 40"/>
                <a:gd name="T99" fmla="*/ 10 h 32"/>
                <a:gd name="T100" fmla="*/ 9 w 40"/>
                <a:gd name="T101" fmla="*/ 10 h 32"/>
                <a:gd name="T102" fmla="*/ 9 w 40"/>
                <a:gd name="T103" fmla="*/ 10 h 32"/>
                <a:gd name="T104" fmla="*/ 7 w 40"/>
                <a:gd name="T105" fmla="*/ 13 h 32"/>
                <a:gd name="T106" fmla="*/ 11 w 40"/>
                <a:gd name="T107" fmla="*/ 14 h 32"/>
                <a:gd name="T108" fmla="*/ 11 w 40"/>
                <a:gd name="T109" fmla="*/ 19 h 32"/>
                <a:gd name="T110" fmla="*/ 5 w 40"/>
                <a:gd name="T111" fmla="*/ 19 h 32"/>
                <a:gd name="T112" fmla="*/ 7 w 40"/>
                <a:gd name="T113"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 h="32">
                  <a:moveTo>
                    <a:pt x="5" y="22"/>
                  </a:moveTo>
                  <a:cubicBezTo>
                    <a:pt x="11" y="22"/>
                    <a:pt x="11" y="22"/>
                    <a:pt x="11" y="22"/>
                  </a:cubicBezTo>
                  <a:cubicBezTo>
                    <a:pt x="11" y="23"/>
                    <a:pt x="11" y="23"/>
                    <a:pt x="11" y="24"/>
                  </a:cubicBezTo>
                  <a:cubicBezTo>
                    <a:pt x="11" y="24"/>
                    <a:pt x="12" y="24"/>
                    <a:pt x="12" y="24"/>
                  </a:cubicBezTo>
                  <a:cubicBezTo>
                    <a:pt x="13" y="24"/>
                    <a:pt x="13" y="24"/>
                    <a:pt x="14" y="24"/>
                  </a:cubicBezTo>
                  <a:cubicBezTo>
                    <a:pt x="15" y="24"/>
                    <a:pt x="15" y="24"/>
                    <a:pt x="15" y="24"/>
                  </a:cubicBezTo>
                  <a:cubicBezTo>
                    <a:pt x="14" y="23"/>
                    <a:pt x="14" y="23"/>
                    <a:pt x="14" y="22"/>
                  </a:cubicBezTo>
                  <a:cubicBezTo>
                    <a:pt x="26" y="22"/>
                    <a:pt x="26" y="22"/>
                    <a:pt x="26" y="22"/>
                  </a:cubicBezTo>
                  <a:cubicBezTo>
                    <a:pt x="26" y="24"/>
                    <a:pt x="26" y="25"/>
                    <a:pt x="26" y="26"/>
                  </a:cubicBezTo>
                  <a:cubicBezTo>
                    <a:pt x="28" y="27"/>
                    <a:pt x="28" y="27"/>
                    <a:pt x="28" y="27"/>
                  </a:cubicBezTo>
                  <a:cubicBezTo>
                    <a:pt x="29" y="27"/>
                    <a:pt x="30" y="28"/>
                    <a:pt x="31" y="29"/>
                  </a:cubicBezTo>
                  <a:cubicBezTo>
                    <a:pt x="32" y="30"/>
                    <a:pt x="32" y="31"/>
                    <a:pt x="32" y="32"/>
                  </a:cubicBezTo>
                  <a:cubicBezTo>
                    <a:pt x="37" y="30"/>
                    <a:pt x="37" y="30"/>
                    <a:pt x="37" y="30"/>
                  </a:cubicBezTo>
                  <a:cubicBezTo>
                    <a:pt x="37" y="29"/>
                    <a:pt x="38" y="29"/>
                    <a:pt x="38" y="29"/>
                  </a:cubicBezTo>
                  <a:cubicBezTo>
                    <a:pt x="39" y="27"/>
                    <a:pt x="40" y="24"/>
                    <a:pt x="40" y="20"/>
                  </a:cubicBezTo>
                  <a:cubicBezTo>
                    <a:pt x="40" y="9"/>
                    <a:pt x="31" y="0"/>
                    <a:pt x="20" y="0"/>
                  </a:cubicBezTo>
                  <a:cubicBezTo>
                    <a:pt x="9" y="0"/>
                    <a:pt x="0" y="9"/>
                    <a:pt x="0" y="20"/>
                  </a:cubicBezTo>
                  <a:cubicBezTo>
                    <a:pt x="0" y="23"/>
                    <a:pt x="1" y="26"/>
                    <a:pt x="2" y="28"/>
                  </a:cubicBezTo>
                  <a:cubicBezTo>
                    <a:pt x="6" y="26"/>
                    <a:pt x="6" y="26"/>
                    <a:pt x="6" y="26"/>
                  </a:cubicBezTo>
                  <a:cubicBezTo>
                    <a:pt x="6" y="25"/>
                    <a:pt x="5" y="23"/>
                    <a:pt x="5" y="22"/>
                  </a:cubicBezTo>
                  <a:close/>
                  <a:moveTo>
                    <a:pt x="33" y="28"/>
                  </a:moveTo>
                  <a:cubicBezTo>
                    <a:pt x="32" y="27"/>
                    <a:pt x="31" y="27"/>
                    <a:pt x="29" y="27"/>
                  </a:cubicBezTo>
                  <a:cubicBezTo>
                    <a:pt x="29" y="25"/>
                    <a:pt x="30" y="24"/>
                    <a:pt x="30" y="22"/>
                  </a:cubicBezTo>
                  <a:cubicBezTo>
                    <a:pt x="35" y="22"/>
                    <a:pt x="35" y="22"/>
                    <a:pt x="35" y="22"/>
                  </a:cubicBezTo>
                  <a:cubicBezTo>
                    <a:pt x="35" y="24"/>
                    <a:pt x="34" y="26"/>
                    <a:pt x="33" y="28"/>
                  </a:cubicBezTo>
                  <a:close/>
                  <a:moveTo>
                    <a:pt x="35" y="19"/>
                  </a:moveTo>
                  <a:cubicBezTo>
                    <a:pt x="30" y="19"/>
                    <a:pt x="30" y="19"/>
                    <a:pt x="30" y="19"/>
                  </a:cubicBezTo>
                  <a:cubicBezTo>
                    <a:pt x="30" y="17"/>
                    <a:pt x="29" y="15"/>
                    <a:pt x="29" y="14"/>
                  </a:cubicBezTo>
                  <a:cubicBezTo>
                    <a:pt x="31" y="14"/>
                    <a:pt x="32" y="13"/>
                    <a:pt x="33" y="13"/>
                  </a:cubicBezTo>
                  <a:cubicBezTo>
                    <a:pt x="34" y="15"/>
                    <a:pt x="35" y="17"/>
                    <a:pt x="35" y="19"/>
                  </a:cubicBezTo>
                  <a:close/>
                  <a:moveTo>
                    <a:pt x="31" y="10"/>
                  </a:moveTo>
                  <a:cubicBezTo>
                    <a:pt x="31" y="10"/>
                    <a:pt x="31" y="10"/>
                    <a:pt x="31" y="10"/>
                  </a:cubicBezTo>
                  <a:cubicBezTo>
                    <a:pt x="30" y="10"/>
                    <a:pt x="29" y="10"/>
                    <a:pt x="28" y="10"/>
                  </a:cubicBezTo>
                  <a:cubicBezTo>
                    <a:pt x="28" y="9"/>
                    <a:pt x="28" y="8"/>
                    <a:pt x="27" y="7"/>
                  </a:cubicBezTo>
                  <a:cubicBezTo>
                    <a:pt x="29" y="7"/>
                    <a:pt x="30" y="8"/>
                    <a:pt x="31" y="10"/>
                  </a:cubicBezTo>
                  <a:close/>
                  <a:moveTo>
                    <a:pt x="17" y="8"/>
                  </a:moveTo>
                  <a:cubicBezTo>
                    <a:pt x="17" y="7"/>
                    <a:pt x="18" y="6"/>
                    <a:pt x="18" y="5"/>
                  </a:cubicBezTo>
                  <a:cubicBezTo>
                    <a:pt x="20" y="5"/>
                    <a:pt x="21" y="5"/>
                    <a:pt x="22" y="5"/>
                  </a:cubicBezTo>
                  <a:cubicBezTo>
                    <a:pt x="23" y="6"/>
                    <a:pt x="23" y="7"/>
                    <a:pt x="24" y="8"/>
                  </a:cubicBezTo>
                  <a:cubicBezTo>
                    <a:pt x="24" y="9"/>
                    <a:pt x="25" y="10"/>
                    <a:pt x="25" y="11"/>
                  </a:cubicBezTo>
                  <a:cubicBezTo>
                    <a:pt x="22" y="11"/>
                    <a:pt x="19" y="11"/>
                    <a:pt x="16" y="11"/>
                  </a:cubicBezTo>
                  <a:cubicBezTo>
                    <a:pt x="16" y="10"/>
                    <a:pt x="16" y="9"/>
                    <a:pt x="17" y="8"/>
                  </a:cubicBezTo>
                  <a:close/>
                  <a:moveTo>
                    <a:pt x="15" y="14"/>
                  </a:moveTo>
                  <a:cubicBezTo>
                    <a:pt x="18" y="15"/>
                    <a:pt x="22" y="15"/>
                    <a:pt x="26" y="14"/>
                  </a:cubicBezTo>
                  <a:cubicBezTo>
                    <a:pt x="26" y="16"/>
                    <a:pt x="26" y="17"/>
                    <a:pt x="26" y="19"/>
                  </a:cubicBezTo>
                  <a:cubicBezTo>
                    <a:pt x="14" y="19"/>
                    <a:pt x="14" y="19"/>
                    <a:pt x="14" y="19"/>
                  </a:cubicBezTo>
                  <a:cubicBezTo>
                    <a:pt x="14" y="17"/>
                    <a:pt x="15" y="16"/>
                    <a:pt x="15" y="14"/>
                  </a:cubicBezTo>
                  <a:close/>
                  <a:moveTo>
                    <a:pt x="9" y="10"/>
                  </a:moveTo>
                  <a:cubicBezTo>
                    <a:pt x="11" y="8"/>
                    <a:pt x="12" y="7"/>
                    <a:pt x="13" y="7"/>
                  </a:cubicBezTo>
                  <a:cubicBezTo>
                    <a:pt x="13" y="8"/>
                    <a:pt x="12" y="9"/>
                    <a:pt x="12" y="10"/>
                  </a:cubicBezTo>
                  <a:cubicBezTo>
                    <a:pt x="11" y="10"/>
                    <a:pt x="10" y="10"/>
                    <a:pt x="9" y="10"/>
                  </a:cubicBezTo>
                  <a:cubicBezTo>
                    <a:pt x="9" y="10"/>
                    <a:pt x="9" y="10"/>
                    <a:pt x="9" y="10"/>
                  </a:cubicBezTo>
                  <a:close/>
                  <a:moveTo>
                    <a:pt x="7" y="13"/>
                  </a:moveTo>
                  <a:cubicBezTo>
                    <a:pt x="8" y="13"/>
                    <a:pt x="10" y="14"/>
                    <a:pt x="11" y="14"/>
                  </a:cubicBezTo>
                  <a:cubicBezTo>
                    <a:pt x="11" y="15"/>
                    <a:pt x="11" y="17"/>
                    <a:pt x="11" y="19"/>
                  </a:cubicBezTo>
                  <a:cubicBezTo>
                    <a:pt x="5" y="19"/>
                    <a:pt x="5" y="19"/>
                    <a:pt x="5" y="19"/>
                  </a:cubicBezTo>
                  <a:cubicBezTo>
                    <a:pt x="5" y="17"/>
                    <a:pt x="6" y="15"/>
                    <a:pt x="7"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45" name="组合 144"/>
          <p:cNvGrpSpPr/>
          <p:nvPr/>
        </p:nvGrpSpPr>
        <p:grpSpPr>
          <a:xfrm>
            <a:off x="5408675" y="4681830"/>
            <a:ext cx="455209" cy="464722"/>
            <a:chOff x="3723479" y="3203434"/>
            <a:chExt cx="455209" cy="464722"/>
          </a:xfrm>
          <a:solidFill>
            <a:srgbClr val="06518A"/>
          </a:solidFill>
        </p:grpSpPr>
        <p:sp>
          <p:nvSpPr>
            <p:cNvPr id="146" name="Freeform 83"/>
            <p:cNvSpPr>
              <a:spLocks noEditPoints="1"/>
            </p:cNvSpPr>
            <p:nvPr/>
          </p:nvSpPr>
          <p:spPr bwMode="auto">
            <a:xfrm>
              <a:off x="3746579" y="3221099"/>
              <a:ext cx="410367" cy="213337"/>
            </a:xfrm>
            <a:custGeom>
              <a:avLst/>
              <a:gdLst>
                <a:gd name="T0" fmla="*/ 302 w 302"/>
                <a:gd name="T1" fmla="*/ 157 h 157"/>
                <a:gd name="T2" fmla="*/ 0 w 302"/>
                <a:gd name="T3" fmla="*/ 157 h 157"/>
                <a:gd name="T4" fmla="*/ 0 w 302"/>
                <a:gd name="T5" fmla="*/ 0 h 157"/>
                <a:gd name="T6" fmla="*/ 302 w 302"/>
                <a:gd name="T7" fmla="*/ 0 h 157"/>
                <a:gd name="T8" fmla="*/ 302 w 302"/>
                <a:gd name="T9" fmla="*/ 157 h 157"/>
                <a:gd name="T10" fmla="*/ 302 w 302"/>
                <a:gd name="T11" fmla="*/ 157 h 157"/>
                <a:gd name="T12" fmla="*/ 11 w 302"/>
                <a:gd name="T13" fmla="*/ 148 h 157"/>
                <a:gd name="T14" fmla="*/ 292 w 302"/>
                <a:gd name="T15" fmla="*/ 148 h 157"/>
                <a:gd name="T16" fmla="*/ 292 w 302"/>
                <a:gd name="T17" fmla="*/ 9 h 157"/>
                <a:gd name="T18" fmla="*/ 11 w 302"/>
                <a:gd name="T19" fmla="*/ 9 h 157"/>
                <a:gd name="T20" fmla="*/ 11 w 302"/>
                <a:gd name="T21" fmla="*/ 148 h 157"/>
                <a:gd name="T22" fmla="*/ 11 w 302"/>
                <a:gd name="T23" fmla="*/ 14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 h="157">
                  <a:moveTo>
                    <a:pt x="302" y="157"/>
                  </a:moveTo>
                  <a:lnTo>
                    <a:pt x="0" y="157"/>
                  </a:lnTo>
                  <a:lnTo>
                    <a:pt x="0" y="0"/>
                  </a:lnTo>
                  <a:lnTo>
                    <a:pt x="302" y="0"/>
                  </a:lnTo>
                  <a:lnTo>
                    <a:pt x="302" y="157"/>
                  </a:lnTo>
                  <a:lnTo>
                    <a:pt x="302" y="157"/>
                  </a:lnTo>
                  <a:close/>
                  <a:moveTo>
                    <a:pt x="11" y="148"/>
                  </a:moveTo>
                  <a:lnTo>
                    <a:pt x="292" y="148"/>
                  </a:lnTo>
                  <a:lnTo>
                    <a:pt x="292" y="9"/>
                  </a:lnTo>
                  <a:lnTo>
                    <a:pt x="11" y="9"/>
                  </a:lnTo>
                  <a:lnTo>
                    <a:pt x="11" y="148"/>
                  </a:lnTo>
                  <a:lnTo>
                    <a:pt x="11" y="1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7" name="Rectangle 84"/>
            <p:cNvSpPr>
              <a:spLocks noChangeArrowheads="1"/>
            </p:cNvSpPr>
            <p:nvPr/>
          </p:nvSpPr>
          <p:spPr bwMode="auto">
            <a:xfrm>
              <a:off x="3723479" y="3203434"/>
              <a:ext cx="455209" cy="5027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8" name="Freeform 85"/>
            <p:cNvSpPr>
              <a:spLocks noEditPoints="1"/>
            </p:cNvSpPr>
            <p:nvPr/>
          </p:nvSpPr>
          <p:spPr bwMode="auto">
            <a:xfrm>
              <a:off x="3901486" y="3314859"/>
              <a:ext cx="235078" cy="183443"/>
            </a:xfrm>
            <a:custGeom>
              <a:avLst/>
              <a:gdLst>
                <a:gd name="T0" fmla="*/ 91 w 92"/>
                <a:gd name="T1" fmla="*/ 40 h 72"/>
                <a:gd name="T2" fmla="*/ 91 w 92"/>
                <a:gd name="T3" fmla="*/ 40 h 72"/>
                <a:gd name="T4" fmla="*/ 91 w 92"/>
                <a:gd name="T5" fmla="*/ 40 h 72"/>
                <a:gd name="T6" fmla="*/ 91 w 92"/>
                <a:gd name="T7" fmla="*/ 40 h 72"/>
                <a:gd name="T8" fmla="*/ 90 w 92"/>
                <a:gd name="T9" fmla="*/ 40 h 72"/>
                <a:gd name="T10" fmla="*/ 89 w 92"/>
                <a:gd name="T11" fmla="*/ 37 h 72"/>
                <a:gd name="T12" fmla="*/ 75 w 92"/>
                <a:gd name="T13" fmla="*/ 17 h 72"/>
                <a:gd name="T14" fmla="*/ 71 w 92"/>
                <a:gd name="T15" fmla="*/ 14 h 72"/>
                <a:gd name="T16" fmla="*/ 65 w 92"/>
                <a:gd name="T17" fmla="*/ 14 h 72"/>
                <a:gd name="T18" fmla="*/ 65 w 92"/>
                <a:gd name="T19" fmla="*/ 14 h 72"/>
                <a:gd name="T20" fmla="*/ 70 w 92"/>
                <a:gd name="T21" fmla="*/ 18 h 72"/>
                <a:gd name="T22" fmla="*/ 64 w 92"/>
                <a:gd name="T23" fmla="*/ 21 h 72"/>
                <a:gd name="T24" fmla="*/ 67 w 92"/>
                <a:gd name="T25" fmla="*/ 25 h 72"/>
                <a:gd name="T26" fmla="*/ 57 w 92"/>
                <a:gd name="T27" fmla="*/ 49 h 72"/>
                <a:gd name="T28" fmla="*/ 57 w 92"/>
                <a:gd name="T29" fmla="*/ 49 h 72"/>
                <a:gd name="T30" fmla="*/ 57 w 92"/>
                <a:gd name="T31" fmla="*/ 49 h 72"/>
                <a:gd name="T32" fmla="*/ 57 w 92"/>
                <a:gd name="T33" fmla="*/ 49 h 72"/>
                <a:gd name="T34" fmla="*/ 57 w 92"/>
                <a:gd name="T35" fmla="*/ 49 h 72"/>
                <a:gd name="T36" fmla="*/ 46 w 92"/>
                <a:gd name="T37" fmla="*/ 26 h 72"/>
                <a:gd name="T38" fmla="*/ 48 w 92"/>
                <a:gd name="T39" fmla="*/ 22 h 72"/>
                <a:gd name="T40" fmla="*/ 43 w 92"/>
                <a:gd name="T41" fmla="*/ 19 h 72"/>
                <a:gd name="T42" fmla="*/ 47 w 92"/>
                <a:gd name="T43" fmla="*/ 15 h 72"/>
                <a:gd name="T44" fmla="*/ 47 w 92"/>
                <a:gd name="T45" fmla="*/ 15 h 72"/>
                <a:gd name="T46" fmla="*/ 42 w 92"/>
                <a:gd name="T47" fmla="*/ 15 h 72"/>
                <a:gd name="T48" fmla="*/ 29 w 92"/>
                <a:gd name="T49" fmla="*/ 14 h 72"/>
                <a:gd name="T50" fmla="*/ 26 w 92"/>
                <a:gd name="T51" fmla="*/ 12 h 72"/>
                <a:gd name="T52" fmla="*/ 8 w 92"/>
                <a:gd name="T53" fmla="*/ 0 h 72"/>
                <a:gd name="T54" fmla="*/ 0 w 92"/>
                <a:gd name="T55" fmla="*/ 12 h 72"/>
                <a:gd name="T56" fmla="*/ 19 w 92"/>
                <a:gd name="T57" fmla="*/ 24 h 72"/>
                <a:gd name="T58" fmla="*/ 38 w 92"/>
                <a:gd name="T59" fmla="*/ 28 h 72"/>
                <a:gd name="T60" fmla="*/ 38 w 92"/>
                <a:gd name="T61" fmla="*/ 72 h 72"/>
                <a:gd name="T62" fmla="*/ 38 w 92"/>
                <a:gd name="T63" fmla="*/ 72 h 72"/>
                <a:gd name="T64" fmla="*/ 78 w 92"/>
                <a:gd name="T65" fmla="*/ 71 h 72"/>
                <a:gd name="T66" fmla="*/ 78 w 92"/>
                <a:gd name="T67" fmla="*/ 71 h 72"/>
                <a:gd name="T68" fmla="*/ 78 w 92"/>
                <a:gd name="T69" fmla="*/ 63 h 72"/>
                <a:gd name="T70" fmla="*/ 82 w 92"/>
                <a:gd name="T71" fmla="*/ 66 h 72"/>
                <a:gd name="T72" fmla="*/ 91 w 92"/>
                <a:gd name="T73" fmla="*/ 48 h 72"/>
                <a:gd name="T74" fmla="*/ 91 w 92"/>
                <a:gd name="T75" fmla="*/ 48 h 72"/>
                <a:gd name="T76" fmla="*/ 91 w 92"/>
                <a:gd name="T77" fmla="*/ 47 h 72"/>
                <a:gd name="T78" fmla="*/ 91 w 92"/>
                <a:gd name="T79" fmla="*/ 40 h 72"/>
                <a:gd name="T80" fmla="*/ 77 w 92"/>
                <a:gd name="T81" fmla="*/ 45 h 72"/>
                <a:gd name="T82" fmla="*/ 77 w 92"/>
                <a:gd name="T83" fmla="*/ 43 h 72"/>
                <a:gd name="T84" fmla="*/ 77 w 92"/>
                <a:gd name="T85" fmla="*/ 44 h 72"/>
                <a:gd name="T86" fmla="*/ 77 w 92"/>
                <a:gd name="T87" fmla="*/ 4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2" h="72">
                  <a:moveTo>
                    <a:pt x="91" y="40"/>
                  </a:moveTo>
                  <a:cubicBezTo>
                    <a:pt x="91" y="40"/>
                    <a:pt x="91" y="40"/>
                    <a:pt x="91" y="40"/>
                  </a:cubicBezTo>
                  <a:cubicBezTo>
                    <a:pt x="91" y="40"/>
                    <a:pt x="91" y="40"/>
                    <a:pt x="91" y="40"/>
                  </a:cubicBezTo>
                  <a:cubicBezTo>
                    <a:pt x="91" y="40"/>
                    <a:pt x="91" y="40"/>
                    <a:pt x="91" y="40"/>
                  </a:cubicBezTo>
                  <a:cubicBezTo>
                    <a:pt x="90" y="40"/>
                    <a:pt x="90" y="40"/>
                    <a:pt x="90" y="40"/>
                  </a:cubicBezTo>
                  <a:cubicBezTo>
                    <a:pt x="89" y="37"/>
                    <a:pt x="89" y="37"/>
                    <a:pt x="89" y="37"/>
                  </a:cubicBezTo>
                  <a:cubicBezTo>
                    <a:pt x="75" y="17"/>
                    <a:pt x="75" y="17"/>
                    <a:pt x="75" y="17"/>
                  </a:cubicBezTo>
                  <a:cubicBezTo>
                    <a:pt x="75" y="17"/>
                    <a:pt x="72" y="14"/>
                    <a:pt x="71" y="14"/>
                  </a:cubicBezTo>
                  <a:cubicBezTo>
                    <a:pt x="69" y="14"/>
                    <a:pt x="67" y="14"/>
                    <a:pt x="65" y="14"/>
                  </a:cubicBezTo>
                  <a:cubicBezTo>
                    <a:pt x="65" y="14"/>
                    <a:pt x="65" y="14"/>
                    <a:pt x="65" y="14"/>
                  </a:cubicBezTo>
                  <a:cubicBezTo>
                    <a:pt x="70" y="18"/>
                    <a:pt x="70" y="18"/>
                    <a:pt x="70" y="18"/>
                  </a:cubicBezTo>
                  <a:cubicBezTo>
                    <a:pt x="64" y="21"/>
                    <a:pt x="64" y="21"/>
                    <a:pt x="64" y="21"/>
                  </a:cubicBezTo>
                  <a:cubicBezTo>
                    <a:pt x="67" y="25"/>
                    <a:pt x="67" y="25"/>
                    <a:pt x="67" y="25"/>
                  </a:cubicBezTo>
                  <a:cubicBezTo>
                    <a:pt x="57" y="49"/>
                    <a:pt x="57" y="49"/>
                    <a:pt x="57" y="49"/>
                  </a:cubicBezTo>
                  <a:cubicBezTo>
                    <a:pt x="57" y="49"/>
                    <a:pt x="57" y="49"/>
                    <a:pt x="57" y="49"/>
                  </a:cubicBezTo>
                  <a:cubicBezTo>
                    <a:pt x="57" y="49"/>
                    <a:pt x="57" y="49"/>
                    <a:pt x="57" y="49"/>
                  </a:cubicBezTo>
                  <a:cubicBezTo>
                    <a:pt x="57" y="49"/>
                    <a:pt x="57" y="49"/>
                    <a:pt x="57" y="49"/>
                  </a:cubicBezTo>
                  <a:cubicBezTo>
                    <a:pt x="57" y="49"/>
                    <a:pt x="57" y="49"/>
                    <a:pt x="57" y="49"/>
                  </a:cubicBezTo>
                  <a:cubicBezTo>
                    <a:pt x="46" y="26"/>
                    <a:pt x="46" y="26"/>
                    <a:pt x="46" y="26"/>
                  </a:cubicBezTo>
                  <a:cubicBezTo>
                    <a:pt x="48" y="22"/>
                    <a:pt x="48" y="22"/>
                    <a:pt x="48" y="22"/>
                  </a:cubicBezTo>
                  <a:cubicBezTo>
                    <a:pt x="43" y="19"/>
                    <a:pt x="43" y="19"/>
                    <a:pt x="43" y="19"/>
                  </a:cubicBezTo>
                  <a:cubicBezTo>
                    <a:pt x="47" y="15"/>
                    <a:pt x="47" y="15"/>
                    <a:pt x="47" y="15"/>
                  </a:cubicBezTo>
                  <a:cubicBezTo>
                    <a:pt x="47" y="15"/>
                    <a:pt x="47" y="15"/>
                    <a:pt x="47" y="15"/>
                  </a:cubicBezTo>
                  <a:cubicBezTo>
                    <a:pt x="45" y="15"/>
                    <a:pt x="44" y="15"/>
                    <a:pt x="42" y="15"/>
                  </a:cubicBezTo>
                  <a:cubicBezTo>
                    <a:pt x="42" y="15"/>
                    <a:pt x="30" y="14"/>
                    <a:pt x="29" y="14"/>
                  </a:cubicBezTo>
                  <a:cubicBezTo>
                    <a:pt x="26" y="12"/>
                    <a:pt x="26" y="12"/>
                    <a:pt x="26" y="12"/>
                  </a:cubicBezTo>
                  <a:cubicBezTo>
                    <a:pt x="8" y="0"/>
                    <a:pt x="8" y="0"/>
                    <a:pt x="8" y="0"/>
                  </a:cubicBezTo>
                  <a:cubicBezTo>
                    <a:pt x="5" y="4"/>
                    <a:pt x="2" y="8"/>
                    <a:pt x="0" y="12"/>
                  </a:cubicBezTo>
                  <a:cubicBezTo>
                    <a:pt x="19" y="24"/>
                    <a:pt x="19" y="24"/>
                    <a:pt x="19" y="24"/>
                  </a:cubicBezTo>
                  <a:cubicBezTo>
                    <a:pt x="38" y="28"/>
                    <a:pt x="38" y="28"/>
                    <a:pt x="38" y="28"/>
                  </a:cubicBezTo>
                  <a:cubicBezTo>
                    <a:pt x="38" y="42"/>
                    <a:pt x="38" y="57"/>
                    <a:pt x="38" y="72"/>
                  </a:cubicBezTo>
                  <a:cubicBezTo>
                    <a:pt x="38" y="72"/>
                    <a:pt x="38" y="72"/>
                    <a:pt x="38" y="72"/>
                  </a:cubicBezTo>
                  <a:cubicBezTo>
                    <a:pt x="52" y="72"/>
                    <a:pt x="65" y="71"/>
                    <a:pt x="78" y="71"/>
                  </a:cubicBezTo>
                  <a:cubicBezTo>
                    <a:pt x="78" y="71"/>
                    <a:pt x="78" y="71"/>
                    <a:pt x="78" y="71"/>
                  </a:cubicBezTo>
                  <a:cubicBezTo>
                    <a:pt x="78" y="68"/>
                    <a:pt x="78" y="66"/>
                    <a:pt x="78" y="63"/>
                  </a:cubicBezTo>
                  <a:cubicBezTo>
                    <a:pt x="79" y="64"/>
                    <a:pt x="81" y="65"/>
                    <a:pt x="82" y="66"/>
                  </a:cubicBezTo>
                  <a:cubicBezTo>
                    <a:pt x="91" y="48"/>
                    <a:pt x="91" y="48"/>
                    <a:pt x="91" y="48"/>
                  </a:cubicBezTo>
                  <a:cubicBezTo>
                    <a:pt x="91" y="48"/>
                    <a:pt x="91" y="48"/>
                    <a:pt x="91" y="48"/>
                  </a:cubicBezTo>
                  <a:cubicBezTo>
                    <a:pt x="91" y="47"/>
                    <a:pt x="91" y="47"/>
                    <a:pt x="91" y="47"/>
                  </a:cubicBezTo>
                  <a:cubicBezTo>
                    <a:pt x="91" y="44"/>
                    <a:pt x="92" y="54"/>
                    <a:pt x="91" y="40"/>
                  </a:cubicBezTo>
                  <a:close/>
                  <a:moveTo>
                    <a:pt x="77" y="45"/>
                  </a:moveTo>
                  <a:cubicBezTo>
                    <a:pt x="77" y="44"/>
                    <a:pt x="77" y="44"/>
                    <a:pt x="77" y="43"/>
                  </a:cubicBezTo>
                  <a:cubicBezTo>
                    <a:pt x="77" y="44"/>
                    <a:pt x="77" y="44"/>
                    <a:pt x="77" y="44"/>
                  </a:cubicBezTo>
                  <a:lnTo>
                    <a:pt x="77"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9" name="Rectangle 86"/>
            <p:cNvSpPr>
              <a:spLocks noChangeArrowheads="1"/>
            </p:cNvSpPr>
            <p:nvPr/>
          </p:nvSpPr>
          <p:spPr bwMode="auto">
            <a:xfrm>
              <a:off x="4046882" y="3439871"/>
              <a:ext cx="1359" cy="13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0" name="Freeform 87"/>
            <p:cNvSpPr/>
            <p:nvPr/>
          </p:nvSpPr>
          <p:spPr bwMode="auto">
            <a:xfrm>
              <a:off x="4036011" y="3350188"/>
              <a:ext cx="19024" cy="20383"/>
            </a:xfrm>
            <a:custGeom>
              <a:avLst/>
              <a:gdLst>
                <a:gd name="T0" fmla="*/ 2 w 14"/>
                <a:gd name="T1" fmla="*/ 0 h 15"/>
                <a:gd name="T2" fmla="*/ 0 w 14"/>
                <a:gd name="T3" fmla="*/ 10 h 15"/>
                <a:gd name="T4" fmla="*/ 6 w 14"/>
                <a:gd name="T5" fmla="*/ 15 h 15"/>
                <a:gd name="T6" fmla="*/ 14 w 14"/>
                <a:gd name="T7" fmla="*/ 10 h 15"/>
                <a:gd name="T8" fmla="*/ 10 w 14"/>
                <a:gd name="T9" fmla="*/ 0 h 15"/>
                <a:gd name="T10" fmla="*/ 2 w 14"/>
                <a:gd name="T11" fmla="*/ 0 h 15"/>
              </a:gdLst>
              <a:ahLst/>
              <a:cxnLst>
                <a:cxn ang="0">
                  <a:pos x="T0" y="T1"/>
                </a:cxn>
                <a:cxn ang="0">
                  <a:pos x="T2" y="T3"/>
                </a:cxn>
                <a:cxn ang="0">
                  <a:pos x="T4" y="T5"/>
                </a:cxn>
                <a:cxn ang="0">
                  <a:pos x="T6" y="T7"/>
                </a:cxn>
                <a:cxn ang="0">
                  <a:pos x="T8" y="T9"/>
                </a:cxn>
                <a:cxn ang="0">
                  <a:pos x="T10" y="T11"/>
                </a:cxn>
              </a:cxnLst>
              <a:rect l="0" t="0" r="r" b="b"/>
              <a:pathLst>
                <a:path w="14" h="15">
                  <a:moveTo>
                    <a:pt x="2" y="0"/>
                  </a:moveTo>
                  <a:lnTo>
                    <a:pt x="0" y="10"/>
                  </a:lnTo>
                  <a:lnTo>
                    <a:pt x="6" y="15"/>
                  </a:lnTo>
                  <a:lnTo>
                    <a:pt x="14" y="10"/>
                  </a:lnTo>
                  <a:lnTo>
                    <a:pt x="10" y="0"/>
                  </a:lnTo>
                  <a:lnTo>
                    <a:pt x="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1" name="Freeform 88"/>
            <p:cNvSpPr/>
            <p:nvPr/>
          </p:nvSpPr>
          <p:spPr bwMode="auto">
            <a:xfrm>
              <a:off x="4036011" y="3363776"/>
              <a:ext cx="20383" cy="82889"/>
            </a:xfrm>
            <a:custGeom>
              <a:avLst/>
              <a:gdLst>
                <a:gd name="T0" fmla="*/ 2 w 15"/>
                <a:gd name="T1" fmla="*/ 2 h 61"/>
                <a:gd name="T2" fmla="*/ 0 w 15"/>
                <a:gd name="T3" fmla="*/ 56 h 61"/>
                <a:gd name="T4" fmla="*/ 10 w 15"/>
                <a:gd name="T5" fmla="*/ 61 h 61"/>
                <a:gd name="T6" fmla="*/ 15 w 15"/>
                <a:gd name="T7" fmla="*/ 56 h 61"/>
                <a:gd name="T8" fmla="*/ 12 w 15"/>
                <a:gd name="T9" fmla="*/ 0 h 61"/>
                <a:gd name="T10" fmla="*/ 2 w 15"/>
                <a:gd name="T11" fmla="*/ 2 h 61"/>
              </a:gdLst>
              <a:ahLst/>
              <a:cxnLst>
                <a:cxn ang="0">
                  <a:pos x="T0" y="T1"/>
                </a:cxn>
                <a:cxn ang="0">
                  <a:pos x="T2" y="T3"/>
                </a:cxn>
                <a:cxn ang="0">
                  <a:pos x="T4" y="T5"/>
                </a:cxn>
                <a:cxn ang="0">
                  <a:pos x="T6" y="T7"/>
                </a:cxn>
                <a:cxn ang="0">
                  <a:pos x="T8" y="T9"/>
                </a:cxn>
                <a:cxn ang="0">
                  <a:pos x="T10" y="T11"/>
                </a:cxn>
              </a:cxnLst>
              <a:rect l="0" t="0" r="r" b="b"/>
              <a:pathLst>
                <a:path w="15" h="61">
                  <a:moveTo>
                    <a:pt x="2" y="2"/>
                  </a:moveTo>
                  <a:lnTo>
                    <a:pt x="0" y="56"/>
                  </a:lnTo>
                  <a:lnTo>
                    <a:pt x="10" y="61"/>
                  </a:lnTo>
                  <a:lnTo>
                    <a:pt x="15" y="56"/>
                  </a:lnTo>
                  <a:lnTo>
                    <a:pt x="12" y="0"/>
                  </a:ln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2" name="Freeform 89"/>
            <p:cNvSpPr/>
            <p:nvPr/>
          </p:nvSpPr>
          <p:spPr bwMode="auto">
            <a:xfrm>
              <a:off x="4015628" y="3271376"/>
              <a:ext cx="63866" cy="74736"/>
            </a:xfrm>
            <a:custGeom>
              <a:avLst/>
              <a:gdLst>
                <a:gd name="T0" fmla="*/ 2 w 25"/>
                <a:gd name="T1" fmla="*/ 11 h 29"/>
                <a:gd name="T2" fmla="*/ 8 w 25"/>
                <a:gd name="T3" fmla="*/ 27 h 29"/>
                <a:gd name="T4" fmla="*/ 23 w 25"/>
                <a:gd name="T5" fmla="*/ 18 h 29"/>
                <a:gd name="T6" fmla="*/ 17 w 25"/>
                <a:gd name="T7" fmla="*/ 2 h 29"/>
                <a:gd name="T8" fmla="*/ 2 w 25"/>
                <a:gd name="T9" fmla="*/ 11 h 29"/>
              </a:gdLst>
              <a:ahLst/>
              <a:cxnLst>
                <a:cxn ang="0">
                  <a:pos x="T0" y="T1"/>
                </a:cxn>
                <a:cxn ang="0">
                  <a:pos x="T2" y="T3"/>
                </a:cxn>
                <a:cxn ang="0">
                  <a:pos x="T4" y="T5"/>
                </a:cxn>
                <a:cxn ang="0">
                  <a:pos x="T6" y="T7"/>
                </a:cxn>
                <a:cxn ang="0">
                  <a:pos x="T8" y="T9"/>
                </a:cxn>
              </a:cxnLst>
              <a:rect l="0" t="0" r="r" b="b"/>
              <a:pathLst>
                <a:path w="25" h="29">
                  <a:moveTo>
                    <a:pt x="2" y="11"/>
                  </a:moveTo>
                  <a:cubicBezTo>
                    <a:pt x="0" y="18"/>
                    <a:pt x="3" y="25"/>
                    <a:pt x="8" y="27"/>
                  </a:cubicBezTo>
                  <a:cubicBezTo>
                    <a:pt x="14" y="29"/>
                    <a:pt x="20" y="25"/>
                    <a:pt x="23" y="18"/>
                  </a:cubicBezTo>
                  <a:cubicBezTo>
                    <a:pt x="25" y="11"/>
                    <a:pt x="22" y="4"/>
                    <a:pt x="17" y="2"/>
                  </a:cubicBezTo>
                  <a:cubicBezTo>
                    <a:pt x="11" y="0"/>
                    <a:pt x="5" y="4"/>
                    <a:pt x="2"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3" name="Oval 90"/>
            <p:cNvSpPr>
              <a:spLocks noChangeArrowheads="1"/>
            </p:cNvSpPr>
            <p:nvPr/>
          </p:nvSpPr>
          <p:spPr bwMode="auto">
            <a:xfrm>
              <a:off x="3766962" y="3510530"/>
              <a:ext cx="52995" cy="665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4" name="Freeform 91"/>
            <p:cNvSpPr/>
            <p:nvPr/>
          </p:nvSpPr>
          <p:spPr bwMode="auto">
            <a:xfrm>
              <a:off x="3732991" y="3582549"/>
              <a:ext cx="119577" cy="85607"/>
            </a:xfrm>
            <a:custGeom>
              <a:avLst/>
              <a:gdLst>
                <a:gd name="T0" fmla="*/ 38 w 47"/>
                <a:gd name="T1" fmla="*/ 1 h 34"/>
                <a:gd name="T2" fmla="*/ 38 w 47"/>
                <a:gd name="T3" fmla="*/ 1 h 34"/>
                <a:gd name="T4" fmla="*/ 10 w 47"/>
                <a:gd name="T5" fmla="*/ 1 h 34"/>
                <a:gd name="T6" fmla="*/ 9 w 47"/>
                <a:gd name="T7" fmla="*/ 1 h 34"/>
                <a:gd name="T8" fmla="*/ 9 w 47"/>
                <a:gd name="T9" fmla="*/ 1 h 34"/>
                <a:gd name="T10" fmla="*/ 3 w 47"/>
                <a:gd name="T11" fmla="*/ 7 h 34"/>
                <a:gd name="T12" fmla="*/ 0 w 47"/>
                <a:gd name="T13" fmla="*/ 34 h 34"/>
                <a:gd name="T14" fmla="*/ 47 w 47"/>
                <a:gd name="T15" fmla="*/ 34 h 34"/>
                <a:gd name="T16" fmla="*/ 45 w 47"/>
                <a:gd name="T17" fmla="*/ 7 h 34"/>
                <a:gd name="T18" fmla="*/ 39 w 47"/>
                <a:gd name="T19" fmla="*/ 1 h 34"/>
                <a:gd name="T20" fmla="*/ 38 w 47"/>
                <a:gd name="T21"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 h="34">
                  <a:moveTo>
                    <a:pt x="38" y="1"/>
                  </a:moveTo>
                  <a:cubicBezTo>
                    <a:pt x="38" y="1"/>
                    <a:pt x="38" y="1"/>
                    <a:pt x="38" y="1"/>
                  </a:cubicBezTo>
                  <a:cubicBezTo>
                    <a:pt x="28" y="0"/>
                    <a:pt x="19" y="0"/>
                    <a:pt x="10" y="1"/>
                  </a:cubicBezTo>
                  <a:cubicBezTo>
                    <a:pt x="9" y="1"/>
                    <a:pt x="9" y="1"/>
                    <a:pt x="9" y="1"/>
                  </a:cubicBezTo>
                  <a:cubicBezTo>
                    <a:pt x="9" y="1"/>
                    <a:pt x="9" y="1"/>
                    <a:pt x="9" y="1"/>
                  </a:cubicBezTo>
                  <a:cubicBezTo>
                    <a:pt x="6" y="1"/>
                    <a:pt x="3" y="3"/>
                    <a:pt x="3" y="7"/>
                  </a:cubicBezTo>
                  <a:cubicBezTo>
                    <a:pt x="0" y="34"/>
                    <a:pt x="0" y="34"/>
                    <a:pt x="0" y="34"/>
                  </a:cubicBezTo>
                  <a:cubicBezTo>
                    <a:pt x="47" y="34"/>
                    <a:pt x="47" y="34"/>
                    <a:pt x="47" y="34"/>
                  </a:cubicBezTo>
                  <a:cubicBezTo>
                    <a:pt x="45" y="7"/>
                    <a:pt x="45" y="7"/>
                    <a:pt x="45" y="7"/>
                  </a:cubicBezTo>
                  <a:cubicBezTo>
                    <a:pt x="45" y="3"/>
                    <a:pt x="42" y="1"/>
                    <a:pt x="39" y="1"/>
                  </a:cubicBezTo>
                  <a:cubicBezTo>
                    <a:pt x="38" y="1"/>
                    <a:pt x="38" y="1"/>
                    <a:pt x="3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5" name="Oval 92"/>
            <p:cNvSpPr>
              <a:spLocks noChangeArrowheads="1"/>
            </p:cNvSpPr>
            <p:nvPr/>
          </p:nvSpPr>
          <p:spPr bwMode="auto">
            <a:xfrm>
              <a:off x="3904204" y="3510530"/>
              <a:ext cx="52995" cy="665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6" name="Freeform 93"/>
            <p:cNvSpPr/>
            <p:nvPr/>
          </p:nvSpPr>
          <p:spPr bwMode="auto">
            <a:xfrm>
              <a:off x="3872951" y="3582549"/>
              <a:ext cx="118219" cy="85607"/>
            </a:xfrm>
            <a:custGeom>
              <a:avLst/>
              <a:gdLst>
                <a:gd name="T0" fmla="*/ 38 w 46"/>
                <a:gd name="T1" fmla="*/ 1 h 34"/>
                <a:gd name="T2" fmla="*/ 37 w 46"/>
                <a:gd name="T3" fmla="*/ 1 h 34"/>
                <a:gd name="T4" fmla="*/ 9 w 46"/>
                <a:gd name="T5" fmla="*/ 1 h 34"/>
                <a:gd name="T6" fmla="*/ 8 w 46"/>
                <a:gd name="T7" fmla="*/ 1 h 34"/>
                <a:gd name="T8" fmla="*/ 8 w 46"/>
                <a:gd name="T9" fmla="*/ 1 h 34"/>
                <a:gd name="T10" fmla="*/ 2 w 46"/>
                <a:gd name="T11" fmla="*/ 7 h 34"/>
                <a:gd name="T12" fmla="*/ 0 w 46"/>
                <a:gd name="T13" fmla="*/ 34 h 34"/>
                <a:gd name="T14" fmla="*/ 46 w 46"/>
                <a:gd name="T15" fmla="*/ 34 h 34"/>
                <a:gd name="T16" fmla="*/ 44 w 46"/>
                <a:gd name="T17" fmla="*/ 7 h 34"/>
                <a:gd name="T18" fmla="*/ 38 w 46"/>
                <a:gd name="T19" fmla="*/ 1 h 34"/>
                <a:gd name="T20" fmla="*/ 38 w 46"/>
                <a:gd name="T21"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34">
                  <a:moveTo>
                    <a:pt x="38" y="1"/>
                  </a:moveTo>
                  <a:cubicBezTo>
                    <a:pt x="37" y="1"/>
                    <a:pt x="37" y="1"/>
                    <a:pt x="37" y="1"/>
                  </a:cubicBezTo>
                  <a:cubicBezTo>
                    <a:pt x="27" y="0"/>
                    <a:pt x="18" y="0"/>
                    <a:pt x="9" y="1"/>
                  </a:cubicBezTo>
                  <a:cubicBezTo>
                    <a:pt x="9" y="1"/>
                    <a:pt x="8" y="1"/>
                    <a:pt x="8" y="1"/>
                  </a:cubicBezTo>
                  <a:cubicBezTo>
                    <a:pt x="8" y="1"/>
                    <a:pt x="8" y="1"/>
                    <a:pt x="8" y="1"/>
                  </a:cubicBezTo>
                  <a:cubicBezTo>
                    <a:pt x="5" y="1"/>
                    <a:pt x="2" y="3"/>
                    <a:pt x="2" y="7"/>
                  </a:cubicBezTo>
                  <a:cubicBezTo>
                    <a:pt x="0" y="34"/>
                    <a:pt x="0" y="34"/>
                    <a:pt x="0" y="34"/>
                  </a:cubicBezTo>
                  <a:cubicBezTo>
                    <a:pt x="46" y="34"/>
                    <a:pt x="46" y="34"/>
                    <a:pt x="46" y="34"/>
                  </a:cubicBezTo>
                  <a:cubicBezTo>
                    <a:pt x="44" y="7"/>
                    <a:pt x="44" y="7"/>
                    <a:pt x="44" y="7"/>
                  </a:cubicBezTo>
                  <a:cubicBezTo>
                    <a:pt x="44" y="3"/>
                    <a:pt x="41" y="1"/>
                    <a:pt x="38" y="1"/>
                  </a:cubicBezTo>
                  <a:cubicBezTo>
                    <a:pt x="38" y="1"/>
                    <a:pt x="38" y="1"/>
                    <a:pt x="3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7" name="Oval 94"/>
            <p:cNvSpPr>
              <a:spLocks noChangeArrowheads="1"/>
            </p:cNvSpPr>
            <p:nvPr/>
          </p:nvSpPr>
          <p:spPr bwMode="auto">
            <a:xfrm>
              <a:off x="4044164" y="3510530"/>
              <a:ext cx="52995" cy="6658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8" name="Freeform 95"/>
            <p:cNvSpPr/>
            <p:nvPr/>
          </p:nvSpPr>
          <p:spPr bwMode="auto">
            <a:xfrm>
              <a:off x="4011552" y="3582549"/>
              <a:ext cx="119577" cy="85607"/>
            </a:xfrm>
            <a:custGeom>
              <a:avLst/>
              <a:gdLst>
                <a:gd name="T0" fmla="*/ 38 w 47"/>
                <a:gd name="T1" fmla="*/ 1 h 34"/>
                <a:gd name="T2" fmla="*/ 37 w 47"/>
                <a:gd name="T3" fmla="*/ 1 h 34"/>
                <a:gd name="T4" fmla="*/ 9 w 47"/>
                <a:gd name="T5" fmla="*/ 1 h 34"/>
                <a:gd name="T6" fmla="*/ 9 w 47"/>
                <a:gd name="T7" fmla="*/ 1 h 34"/>
                <a:gd name="T8" fmla="*/ 8 w 47"/>
                <a:gd name="T9" fmla="*/ 1 h 34"/>
                <a:gd name="T10" fmla="*/ 2 w 47"/>
                <a:gd name="T11" fmla="*/ 7 h 34"/>
                <a:gd name="T12" fmla="*/ 0 w 47"/>
                <a:gd name="T13" fmla="*/ 34 h 34"/>
                <a:gd name="T14" fmla="*/ 47 w 47"/>
                <a:gd name="T15" fmla="*/ 34 h 34"/>
                <a:gd name="T16" fmla="*/ 45 w 47"/>
                <a:gd name="T17" fmla="*/ 7 h 34"/>
                <a:gd name="T18" fmla="*/ 38 w 47"/>
                <a:gd name="T19" fmla="*/ 1 h 34"/>
                <a:gd name="T20" fmla="*/ 38 w 47"/>
                <a:gd name="T21" fmla="*/ 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 h="34">
                  <a:moveTo>
                    <a:pt x="38" y="1"/>
                  </a:moveTo>
                  <a:cubicBezTo>
                    <a:pt x="38" y="1"/>
                    <a:pt x="37" y="1"/>
                    <a:pt x="37" y="1"/>
                  </a:cubicBezTo>
                  <a:cubicBezTo>
                    <a:pt x="28" y="0"/>
                    <a:pt x="19" y="0"/>
                    <a:pt x="9" y="1"/>
                  </a:cubicBezTo>
                  <a:cubicBezTo>
                    <a:pt x="9" y="1"/>
                    <a:pt x="9" y="1"/>
                    <a:pt x="9" y="1"/>
                  </a:cubicBezTo>
                  <a:cubicBezTo>
                    <a:pt x="8" y="1"/>
                    <a:pt x="8" y="1"/>
                    <a:pt x="8" y="1"/>
                  </a:cubicBezTo>
                  <a:cubicBezTo>
                    <a:pt x="5" y="1"/>
                    <a:pt x="2" y="3"/>
                    <a:pt x="2" y="7"/>
                  </a:cubicBezTo>
                  <a:cubicBezTo>
                    <a:pt x="0" y="34"/>
                    <a:pt x="0" y="34"/>
                    <a:pt x="0" y="34"/>
                  </a:cubicBezTo>
                  <a:cubicBezTo>
                    <a:pt x="47" y="34"/>
                    <a:pt x="47" y="34"/>
                    <a:pt x="47" y="34"/>
                  </a:cubicBezTo>
                  <a:cubicBezTo>
                    <a:pt x="45" y="7"/>
                    <a:pt x="45" y="7"/>
                    <a:pt x="45" y="7"/>
                  </a:cubicBezTo>
                  <a:cubicBezTo>
                    <a:pt x="44" y="3"/>
                    <a:pt x="41" y="1"/>
                    <a:pt x="38" y="1"/>
                  </a:cubicBezTo>
                  <a:cubicBezTo>
                    <a:pt x="38" y="1"/>
                    <a:pt x="38" y="1"/>
                    <a:pt x="3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9" name="Rectangle 96"/>
            <p:cNvSpPr>
              <a:spLocks noChangeArrowheads="1"/>
            </p:cNvSpPr>
            <p:nvPr/>
          </p:nvSpPr>
          <p:spPr bwMode="auto">
            <a:xfrm>
              <a:off x="3825391" y="3343394"/>
              <a:ext cx="27177" cy="5299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0" name="Rectangle 97"/>
            <p:cNvSpPr>
              <a:spLocks noChangeArrowheads="1"/>
            </p:cNvSpPr>
            <p:nvPr/>
          </p:nvSpPr>
          <p:spPr bwMode="auto">
            <a:xfrm>
              <a:off x="3784626" y="3325729"/>
              <a:ext cx="27177" cy="706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1" name="Rectangle 98"/>
            <p:cNvSpPr>
              <a:spLocks noChangeArrowheads="1"/>
            </p:cNvSpPr>
            <p:nvPr/>
          </p:nvSpPr>
          <p:spPr bwMode="auto">
            <a:xfrm>
              <a:off x="3863439" y="3294476"/>
              <a:ext cx="27177" cy="1019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grpSp>
      <p:pic>
        <p:nvPicPr>
          <p:cNvPr id="49" name="图片 4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20000"/>
                                  </p:iterate>
                                  <p:childTnLst>
                                    <p:set>
                                      <p:cBhvr>
                                        <p:cTn id="11" dur="1" fill="hold">
                                          <p:stCondLst>
                                            <p:cond delay="0"/>
                                          </p:stCondLst>
                                        </p:cTn>
                                        <p:tgtEl>
                                          <p:spTgt spid="28"/>
                                        </p:tgtEl>
                                        <p:attrNameLst>
                                          <p:attrName>style.visibility</p:attrName>
                                        </p:attrNameLst>
                                      </p:cBhvr>
                                      <p:to>
                                        <p:strVal val="visible"/>
                                      </p:to>
                                    </p:set>
                                    <p:anim calcmode="lin" valueType="num">
                                      <p:cBhvr>
                                        <p:cTn id="12" dur="500" fill="hold"/>
                                        <p:tgtEl>
                                          <p:spTgt spid="28"/>
                                        </p:tgtEl>
                                        <p:attrNameLst>
                                          <p:attrName>ppt_w</p:attrName>
                                        </p:attrNameLst>
                                      </p:cBhvr>
                                      <p:tavLst>
                                        <p:tav tm="0">
                                          <p:val>
                                            <p:fltVal val="0"/>
                                          </p:val>
                                        </p:tav>
                                        <p:tav tm="100000">
                                          <p:val>
                                            <p:strVal val="#ppt_w"/>
                                          </p:val>
                                        </p:tav>
                                      </p:tavLst>
                                    </p:anim>
                                    <p:anim calcmode="lin" valueType="num">
                                      <p:cBhvr>
                                        <p:cTn id="13" dur="500" fill="hold"/>
                                        <p:tgtEl>
                                          <p:spTgt spid="28"/>
                                        </p:tgtEl>
                                        <p:attrNameLst>
                                          <p:attrName>ppt_h</p:attrName>
                                        </p:attrNameLst>
                                      </p:cBhvr>
                                      <p:tavLst>
                                        <p:tav tm="0">
                                          <p:val>
                                            <p:fltVal val="0"/>
                                          </p:val>
                                        </p:tav>
                                        <p:tav tm="100000">
                                          <p:val>
                                            <p:strVal val="#ppt_h"/>
                                          </p:val>
                                        </p:tav>
                                      </p:tavLst>
                                    </p:anim>
                                    <p:animEffect transition="in" filter="fade">
                                      <p:cBhvr>
                                        <p:cTn id="14" dur="500"/>
                                        <p:tgtEl>
                                          <p:spTgt spid="28"/>
                                        </p:tgtEl>
                                      </p:cBhvr>
                                    </p:animEffect>
                                  </p:childTnLst>
                                </p:cTn>
                              </p:par>
                            </p:childTnLst>
                          </p:cTn>
                        </p:par>
                        <p:par>
                          <p:cTn id="15" fill="hold">
                            <p:stCondLst>
                              <p:cond delay="1700"/>
                            </p:stCondLst>
                            <p:childTnLst>
                              <p:par>
                                <p:cTn id="16" presetID="2" presetClass="entr" presetSubtype="4" decel="10000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800" fill="hold"/>
                                        <p:tgtEl>
                                          <p:spTgt spid="5"/>
                                        </p:tgtEl>
                                        <p:attrNameLst>
                                          <p:attrName>ppt_x</p:attrName>
                                        </p:attrNameLst>
                                      </p:cBhvr>
                                      <p:tavLst>
                                        <p:tav tm="0">
                                          <p:val>
                                            <p:strVal val="#ppt_x"/>
                                          </p:val>
                                        </p:tav>
                                        <p:tav tm="100000">
                                          <p:val>
                                            <p:strVal val="#ppt_x"/>
                                          </p:val>
                                        </p:tav>
                                      </p:tavLst>
                                    </p:anim>
                                    <p:anim calcmode="lin" valueType="num">
                                      <p:cBhvr additive="base">
                                        <p:cTn id="19" dur="800" fill="hold"/>
                                        <p:tgtEl>
                                          <p:spTgt spid="5"/>
                                        </p:tgtEl>
                                        <p:attrNameLst>
                                          <p:attrName>ppt_y</p:attrName>
                                        </p:attrNameLst>
                                      </p:cBhvr>
                                      <p:tavLst>
                                        <p:tav tm="0">
                                          <p:val>
                                            <p:strVal val="1+#ppt_h/2"/>
                                          </p:val>
                                        </p:tav>
                                        <p:tav tm="100000">
                                          <p:val>
                                            <p:strVal val="#ppt_y"/>
                                          </p:val>
                                        </p:tav>
                                      </p:tavLst>
                                    </p:anim>
                                  </p:childTnLst>
                                </p:cTn>
                              </p:par>
                            </p:childTnLst>
                          </p:cTn>
                        </p:par>
                        <p:par>
                          <p:cTn id="20" fill="hold">
                            <p:stCondLst>
                              <p:cond delay="2700"/>
                            </p:stCondLst>
                            <p:childTnLst>
                              <p:par>
                                <p:cTn id="21" presetID="53" presetClass="entr" presetSubtype="16" fill="hold" grpId="0" nodeType="afterEffect">
                                  <p:stCondLst>
                                    <p:cond delay="0"/>
                                  </p:stCondLst>
                                  <p:childTnLst>
                                    <p:set>
                                      <p:cBhvr>
                                        <p:cTn id="22" dur="1" fill="hold">
                                          <p:stCondLst>
                                            <p:cond delay="0"/>
                                          </p:stCondLst>
                                        </p:cTn>
                                        <p:tgtEl>
                                          <p:spTgt spid="132"/>
                                        </p:tgtEl>
                                        <p:attrNameLst>
                                          <p:attrName>style.visibility</p:attrName>
                                        </p:attrNameLst>
                                      </p:cBhvr>
                                      <p:to>
                                        <p:strVal val="visible"/>
                                      </p:to>
                                    </p:set>
                                    <p:anim calcmode="lin" valueType="num">
                                      <p:cBhvr>
                                        <p:cTn id="23" dur="500" fill="hold"/>
                                        <p:tgtEl>
                                          <p:spTgt spid="132"/>
                                        </p:tgtEl>
                                        <p:attrNameLst>
                                          <p:attrName>ppt_w</p:attrName>
                                        </p:attrNameLst>
                                      </p:cBhvr>
                                      <p:tavLst>
                                        <p:tav tm="0">
                                          <p:val>
                                            <p:fltVal val="0"/>
                                          </p:val>
                                        </p:tav>
                                        <p:tav tm="100000">
                                          <p:val>
                                            <p:strVal val="#ppt_w"/>
                                          </p:val>
                                        </p:tav>
                                      </p:tavLst>
                                    </p:anim>
                                    <p:anim calcmode="lin" valueType="num">
                                      <p:cBhvr>
                                        <p:cTn id="24" dur="500" fill="hold"/>
                                        <p:tgtEl>
                                          <p:spTgt spid="132"/>
                                        </p:tgtEl>
                                        <p:attrNameLst>
                                          <p:attrName>ppt_h</p:attrName>
                                        </p:attrNameLst>
                                      </p:cBhvr>
                                      <p:tavLst>
                                        <p:tav tm="0">
                                          <p:val>
                                            <p:fltVal val="0"/>
                                          </p:val>
                                        </p:tav>
                                        <p:tav tm="100000">
                                          <p:val>
                                            <p:strVal val="#ppt_h"/>
                                          </p:val>
                                        </p:tav>
                                      </p:tavLst>
                                    </p:anim>
                                    <p:animEffect transition="in" filter="fade">
                                      <p:cBhvr>
                                        <p:cTn id="25" dur="500"/>
                                        <p:tgtEl>
                                          <p:spTgt spid="132"/>
                                        </p:tgtEl>
                                      </p:cBhvr>
                                    </p:animEffect>
                                  </p:childTnLst>
                                </p:cTn>
                              </p:par>
                            </p:childTnLst>
                          </p:cTn>
                        </p:par>
                        <p:par>
                          <p:cTn id="26" fill="hold">
                            <p:stCondLst>
                              <p:cond delay="3200"/>
                            </p:stCondLst>
                            <p:childTnLst>
                              <p:par>
                                <p:cTn id="27" presetID="53" presetClass="entr" presetSubtype="16" fill="hold" nodeType="afterEffect">
                                  <p:stCondLst>
                                    <p:cond delay="0"/>
                                  </p:stCondLst>
                                  <p:childTnLst>
                                    <p:set>
                                      <p:cBhvr>
                                        <p:cTn id="28" dur="1" fill="hold">
                                          <p:stCondLst>
                                            <p:cond delay="0"/>
                                          </p:stCondLst>
                                        </p:cTn>
                                        <p:tgtEl>
                                          <p:spTgt spid="142"/>
                                        </p:tgtEl>
                                        <p:attrNameLst>
                                          <p:attrName>style.visibility</p:attrName>
                                        </p:attrNameLst>
                                      </p:cBhvr>
                                      <p:to>
                                        <p:strVal val="visible"/>
                                      </p:to>
                                    </p:set>
                                    <p:anim calcmode="lin" valueType="num">
                                      <p:cBhvr>
                                        <p:cTn id="29" dur="500" fill="hold"/>
                                        <p:tgtEl>
                                          <p:spTgt spid="142"/>
                                        </p:tgtEl>
                                        <p:attrNameLst>
                                          <p:attrName>ppt_w</p:attrName>
                                        </p:attrNameLst>
                                      </p:cBhvr>
                                      <p:tavLst>
                                        <p:tav tm="0">
                                          <p:val>
                                            <p:fltVal val="0"/>
                                          </p:val>
                                        </p:tav>
                                        <p:tav tm="100000">
                                          <p:val>
                                            <p:strVal val="#ppt_w"/>
                                          </p:val>
                                        </p:tav>
                                      </p:tavLst>
                                    </p:anim>
                                    <p:anim calcmode="lin" valueType="num">
                                      <p:cBhvr>
                                        <p:cTn id="30" dur="500" fill="hold"/>
                                        <p:tgtEl>
                                          <p:spTgt spid="142"/>
                                        </p:tgtEl>
                                        <p:attrNameLst>
                                          <p:attrName>ppt_h</p:attrName>
                                        </p:attrNameLst>
                                      </p:cBhvr>
                                      <p:tavLst>
                                        <p:tav tm="0">
                                          <p:val>
                                            <p:fltVal val="0"/>
                                          </p:val>
                                        </p:tav>
                                        <p:tav tm="100000">
                                          <p:val>
                                            <p:strVal val="#ppt_h"/>
                                          </p:val>
                                        </p:tav>
                                      </p:tavLst>
                                    </p:anim>
                                    <p:animEffect transition="in" filter="fade">
                                      <p:cBhvr>
                                        <p:cTn id="31" dur="500"/>
                                        <p:tgtEl>
                                          <p:spTgt spid="142"/>
                                        </p:tgtEl>
                                      </p:cBhvr>
                                    </p:animEffect>
                                  </p:childTnLst>
                                </p:cTn>
                              </p:par>
                            </p:childTnLst>
                          </p:cTn>
                        </p:par>
                        <p:par>
                          <p:cTn id="32" fill="hold">
                            <p:stCondLst>
                              <p:cond delay="3700"/>
                            </p:stCondLst>
                            <p:childTnLst>
                              <p:par>
                                <p:cTn id="33" presetID="53" presetClass="entr" presetSubtype="16" fill="hold" nodeType="afterEffect">
                                  <p:stCondLst>
                                    <p:cond delay="0"/>
                                  </p:stCondLst>
                                  <p:childTnLst>
                                    <p:set>
                                      <p:cBhvr>
                                        <p:cTn id="34" dur="1" fill="hold">
                                          <p:stCondLst>
                                            <p:cond delay="0"/>
                                          </p:stCondLst>
                                        </p:cTn>
                                        <p:tgtEl>
                                          <p:spTgt spid="145"/>
                                        </p:tgtEl>
                                        <p:attrNameLst>
                                          <p:attrName>style.visibility</p:attrName>
                                        </p:attrNameLst>
                                      </p:cBhvr>
                                      <p:to>
                                        <p:strVal val="visible"/>
                                      </p:to>
                                    </p:set>
                                    <p:anim calcmode="lin" valueType="num">
                                      <p:cBhvr>
                                        <p:cTn id="35" dur="500" fill="hold"/>
                                        <p:tgtEl>
                                          <p:spTgt spid="145"/>
                                        </p:tgtEl>
                                        <p:attrNameLst>
                                          <p:attrName>ppt_w</p:attrName>
                                        </p:attrNameLst>
                                      </p:cBhvr>
                                      <p:tavLst>
                                        <p:tav tm="0">
                                          <p:val>
                                            <p:fltVal val="0"/>
                                          </p:val>
                                        </p:tav>
                                        <p:tav tm="100000">
                                          <p:val>
                                            <p:strVal val="#ppt_w"/>
                                          </p:val>
                                        </p:tav>
                                      </p:tavLst>
                                    </p:anim>
                                    <p:anim calcmode="lin" valueType="num">
                                      <p:cBhvr>
                                        <p:cTn id="36" dur="500" fill="hold"/>
                                        <p:tgtEl>
                                          <p:spTgt spid="145"/>
                                        </p:tgtEl>
                                        <p:attrNameLst>
                                          <p:attrName>ppt_h</p:attrName>
                                        </p:attrNameLst>
                                      </p:cBhvr>
                                      <p:tavLst>
                                        <p:tav tm="0">
                                          <p:val>
                                            <p:fltVal val="0"/>
                                          </p:val>
                                        </p:tav>
                                        <p:tav tm="100000">
                                          <p:val>
                                            <p:strVal val="#ppt_h"/>
                                          </p:val>
                                        </p:tav>
                                      </p:tavLst>
                                    </p:anim>
                                    <p:animEffect transition="in" filter="fade">
                                      <p:cBhvr>
                                        <p:cTn id="37"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132"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rotWithShape="1">
          <a:blip r:embed="rId1">
            <a:extLst>
              <a:ext uri="{28A0092B-C50C-407E-A947-70E740481C1C}">
                <a14:useLocalDpi xmlns:a14="http://schemas.microsoft.com/office/drawing/2010/main" val="0"/>
              </a:ext>
            </a:extLst>
          </a:blip>
          <a:srcRect r="6654"/>
          <a:stretch>
            <a:fillRect/>
          </a:stretch>
        </p:blipFill>
        <p:spPr>
          <a:xfrm>
            <a:off x="-3744" y="0"/>
            <a:ext cx="4267810" cy="6858000"/>
          </a:xfrm>
          <a:prstGeom prst="rect">
            <a:avLst/>
          </a:prstGeom>
        </p:spPr>
      </p:pic>
      <p:sp>
        <p:nvSpPr>
          <p:cNvPr id="8" name="矩形 7"/>
          <p:cNvSpPr/>
          <p:nvPr/>
        </p:nvSpPr>
        <p:spPr>
          <a:xfrm>
            <a:off x="4267199" y="0"/>
            <a:ext cx="108000" cy="6858000"/>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 name="矩形 12"/>
          <p:cNvSpPr/>
          <p:nvPr/>
        </p:nvSpPr>
        <p:spPr>
          <a:xfrm>
            <a:off x="-2" y="2749550"/>
            <a:ext cx="4680000" cy="1440000"/>
          </a:xfrm>
          <a:prstGeom prst="rect">
            <a:avLst/>
          </a:prstGeom>
          <a:solidFill>
            <a:srgbClr val="06518A">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1425714" y="2907641"/>
            <a:ext cx="1415772" cy="830997"/>
          </a:xfrm>
          <a:prstGeom prst="rect">
            <a:avLst/>
          </a:prstGeom>
          <a:noFill/>
        </p:spPr>
        <p:txBody>
          <a:bodyPr wrap="none" rtlCol="0">
            <a:spAutoFit/>
          </a:bodyPr>
          <a:lstStyle/>
          <a:p>
            <a:r>
              <a:rPr lang="zh-CN" altLang="en-US" sz="4800" dirty="0">
                <a:solidFill>
                  <a:schemeClr val="bg1"/>
                </a:solidFill>
                <a:cs typeface="+mn-ea"/>
                <a:sym typeface="+mn-lt"/>
              </a:rPr>
              <a:t>目录</a:t>
            </a:r>
            <a:endParaRPr lang="zh-CN" altLang="en-US" sz="4800" dirty="0">
              <a:solidFill>
                <a:schemeClr val="bg1"/>
              </a:solidFill>
              <a:cs typeface="+mn-ea"/>
              <a:sym typeface="+mn-lt"/>
            </a:endParaRPr>
          </a:p>
        </p:txBody>
      </p:sp>
      <p:sp>
        <p:nvSpPr>
          <p:cNvPr id="14" name="矩形 13"/>
          <p:cNvSpPr/>
          <p:nvPr/>
        </p:nvSpPr>
        <p:spPr>
          <a:xfrm>
            <a:off x="1459377" y="3607143"/>
            <a:ext cx="1319592" cy="369332"/>
          </a:xfrm>
          <a:prstGeom prst="rect">
            <a:avLst/>
          </a:prstGeom>
        </p:spPr>
        <p:txBody>
          <a:bodyPr wrap="none">
            <a:spAutoFit/>
          </a:bodyPr>
          <a:lstStyle/>
          <a:p>
            <a:r>
              <a:rPr lang="en-US" altLang="zh-CN" dirty="0">
                <a:solidFill>
                  <a:schemeClr val="bg1"/>
                </a:solidFill>
                <a:cs typeface="+mn-ea"/>
                <a:sym typeface="+mn-lt"/>
              </a:rPr>
              <a:t>CONTENTS</a:t>
            </a:r>
            <a:endParaRPr lang="zh-CN" altLang="en-US" dirty="0">
              <a:solidFill>
                <a:schemeClr val="bg1"/>
              </a:solidFill>
              <a:cs typeface="+mn-ea"/>
              <a:sym typeface="+mn-lt"/>
            </a:endParaRPr>
          </a:p>
        </p:txBody>
      </p:sp>
      <p:sp>
        <p:nvSpPr>
          <p:cNvPr id="6" name="文本框 5"/>
          <p:cNvSpPr txBox="1"/>
          <p:nvPr/>
        </p:nvSpPr>
        <p:spPr>
          <a:xfrm>
            <a:off x="6105525" y="1918335"/>
            <a:ext cx="1539240" cy="398780"/>
          </a:xfrm>
          <a:prstGeom prst="rect">
            <a:avLst/>
          </a:prstGeom>
          <a:noFill/>
        </p:spPr>
        <p:txBody>
          <a:bodyPr wrap="none" rtlCol="0">
            <a:spAutoFit/>
          </a:bodyPr>
          <a:lstStyle/>
          <a:p>
            <a:r>
              <a:rPr lang="en-US" altLang="zh-CN" sz="2000" dirty="0">
                <a:solidFill>
                  <a:srgbClr val="06518A"/>
                </a:solidFill>
                <a:cs typeface="+mn-ea"/>
                <a:sym typeface="+mn-lt"/>
              </a:rPr>
              <a:t>01</a:t>
            </a:r>
            <a:r>
              <a:rPr lang="en-US" altLang="zh-CN" sz="2000" dirty="0" smtClean="0">
                <a:solidFill>
                  <a:srgbClr val="06518A"/>
                </a:solidFill>
                <a:cs typeface="+mn-ea"/>
                <a:sym typeface="+mn-lt"/>
              </a:rPr>
              <a:t>.</a:t>
            </a:r>
            <a:r>
              <a:rPr lang="zh-CN" altLang="en-US" sz="2000" dirty="0" smtClean="0">
                <a:solidFill>
                  <a:srgbClr val="06518A"/>
                </a:solidFill>
                <a:cs typeface="+mn-ea"/>
                <a:sym typeface="+mn-lt"/>
              </a:rPr>
              <a:t>产品介绍</a:t>
            </a:r>
            <a:endParaRPr lang="zh-CN" altLang="en-US" sz="2000" dirty="0" smtClean="0">
              <a:solidFill>
                <a:srgbClr val="06518A"/>
              </a:solidFill>
              <a:cs typeface="+mn-ea"/>
              <a:sym typeface="+mn-lt"/>
            </a:endParaRPr>
          </a:p>
        </p:txBody>
      </p:sp>
      <p:sp>
        <p:nvSpPr>
          <p:cNvPr id="100" name="文本框 99"/>
          <p:cNvSpPr txBox="1"/>
          <p:nvPr/>
        </p:nvSpPr>
        <p:spPr>
          <a:xfrm>
            <a:off x="9081135" y="1918335"/>
            <a:ext cx="1618615" cy="398780"/>
          </a:xfrm>
          <a:prstGeom prst="rect">
            <a:avLst/>
          </a:prstGeom>
          <a:noFill/>
        </p:spPr>
        <p:txBody>
          <a:bodyPr wrap="none" rtlCol="0">
            <a:spAutoFit/>
          </a:bodyPr>
          <a:lstStyle/>
          <a:p>
            <a:r>
              <a:rPr lang="en-US" altLang="zh-CN" sz="2000" dirty="0">
                <a:solidFill>
                  <a:srgbClr val="06518A"/>
                </a:solidFill>
                <a:cs typeface="+mn-ea"/>
                <a:sym typeface="+mn-lt"/>
              </a:rPr>
              <a:t>02</a:t>
            </a:r>
            <a:r>
              <a:rPr lang="en-US" altLang="zh-CN" sz="2000" dirty="0" smtClean="0">
                <a:solidFill>
                  <a:srgbClr val="06518A"/>
                </a:solidFill>
                <a:cs typeface="+mn-ea"/>
                <a:sym typeface="+mn-lt"/>
              </a:rPr>
              <a:t>.</a:t>
            </a:r>
            <a:r>
              <a:rPr lang="zh-CN" altLang="en-US" sz="2000" dirty="0" smtClean="0">
                <a:solidFill>
                  <a:srgbClr val="06518A"/>
                </a:solidFill>
                <a:cs typeface="+mn-ea"/>
                <a:sym typeface="+mn-lt"/>
              </a:rPr>
              <a:t>工作原理</a:t>
            </a:r>
            <a:endParaRPr lang="zh-CN" altLang="en-US" sz="2000" dirty="0" smtClean="0">
              <a:solidFill>
                <a:srgbClr val="06518A"/>
              </a:solidFill>
              <a:cs typeface="+mn-ea"/>
              <a:sym typeface="+mn-lt"/>
            </a:endParaRPr>
          </a:p>
        </p:txBody>
      </p:sp>
      <p:sp>
        <p:nvSpPr>
          <p:cNvPr id="110" name="文本框 109"/>
          <p:cNvSpPr txBox="1"/>
          <p:nvPr/>
        </p:nvSpPr>
        <p:spPr>
          <a:xfrm>
            <a:off x="6105525" y="3288030"/>
            <a:ext cx="1616075" cy="398780"/>
          </a:xfrm>
          <a:prstGeom prst="rect">
            <a:avLst/>
          </a:prstGeom>
          <a:noFill/>
        </p:spPr>
        <p:txBody>
          <a:bodyPr wrap="none" rtlCol="0">
            <a:spAutoFit/>
          </a:bodyPr>
          <a:lstStyle/>
          <a:p>
            <a:r>
              <a:rPr lang="en-US" altLang="zh-CN" sz="2000" dirty="0">
                <a:solidFill>
                  <a:srgbClr val="06518A"/>
                </a:solidFill>
                <a:cs typeface="+mn-ea"/>
                <a:sym typeface="+mn-lt"/>
              </a:rPr>
              <a:t>03</a:t>
            </a:r>
            <a:r>
              <a:rPr lang="en-US" altLang="zh-CN" sz="2000" dirty="0" smtClean="0">
                <a:solidFill>
                  <a:srgbClr val="06518A"/>
                </a:solidFill>
                <a:cs typeface="+mn-ea"/>
                <a:sym typeface="+mn-lt"/>
              </a:rPr>
              <a:t>.</a:t>
            </a:r>
            <a:r>
              <a:rPr lang="zh-CN" altLang="en-US" sz="2000" dirty="0" smtClean="0">
                <a:solidFill>
                  <a:srgbClr val="06518A"/>
                </a:solidFill>
                <a:cs typeface="+mn-ea"/>
                <a:sym typeface="+mn-lt"/>
              </a:rPr>
              <a:t>材料清单</a:t>
            </a:r>
            <a:endParaRPr lang="zh-CN" altLang="en-US" sz="2000" dirty="0" smtClean="0">
              <a:solidFill>
                <a:srgbClr val="06518A"/>
              </a:solidFill>
              <a:cs typeface="+mn-ea"/>
              <a:sym typeface="+mn-lt"/>
            </a:endParaRPr>
          </a:p>
        </p:txBody>
      </p:sp>
      <p:sp>
        <p:nvSpPr>
          <p:cNvPr id="120" name="文本框 119"/>
          <p:cNvSpPr txBox="1"/>
          <p:nvPr/>
        </p:nvSpPr>
        <p:spPr>
          <a:xfrm>
            <a:off x="9081135" y="3288030"/>
            <a:ext cx="1626870" cy="398780"/>
          </a:xfrm>
          <a:prstGeom prst="rect">
            <a:avLst/>
          </a:prstGeom>
          <a:noFill/>
        </p:spPr>
        <p:txBody>
          <a:bodyPr wrap="none" rtlCol="0">
            <a:spAutoFit/>
          </a:bodyPr>
          <a:lstStyle/>
          <a:p>
            <a:r>
              <a:rPr lang="en-US" altLang="zh-CN" sz="2000" dirty="0">
                <a:solidFill>
                  <a:srgbClr val="06518A"/>
                </a:solidFill>
                <a:cs typeface="+mn-ea"/>
                <a:sym typeface="+mn-lt"/>
              </a:rPr>
              <a:t>04</a:t>
            </a:r>
            <a:r>
              <a:rPr lang="en-US" altLang="zh-CN" sz="2000" dirty="0" smtClean="0">
                <a:solidFill>
                  <a:srgbClr val="06518A"/>
                </a:solidFill>
                <a:cs typeface="+mn-ea"/>
                <a:sym typeface="+mn-lt"/>
              </a:rPr>
              <a:t>.</a:t>
            </a:r>
            <a:r>
              <a:rPr lang="zh-CN" altLang="en-US" sz="2000" dirty="0" smtClean="0">
                <a:solidFill>
                  <a:srgbClr val="06518A"/>
                </a:solidFill>
                <a:cs typeface="+mn-ea"/>
                <a:sym typeface="+mn-lt"/>
              </a:rPr>
              <a:t>制作过程</a:t>
            </a:r>
            <a:endParaRPr lang="zh-CN" altLang="en-US" sz="2000" dirty="0" smtClean="0">
              <a:solidFill>
                <a:srgbClr val="06518A"/>
              </a:solidFill>
              <a:cs typeface="+mn-ea"/>
              <a:sym typeface="+mn-lt"/>
            </a:endParaRPr>
          </a:p>
        </p:txBody>
      </p:sp>
      <p:sp>
        <p:nvSpPr>
          <p:cNvPr id="130" name="文本框 129"/>
          <p:cNvSpPr txBox="1"/>
          <p:nvPr/>
        </p:nvSpPr>
        <p:spPr>
          <a:xfrm>
            <a:off x="6112510" y="4618355"/>
            <a:ext cx="1619885" cy="398780"/>
          </a:xfrm>
          <a:prstGeom prst="rect">
            <a:avLst/>
          </a:prstGeom>
          <a:noFill/>
        </p:spPr>
        <p:txBody>
          <a:bodyPr wrap="none" rtlCol="0">
            <a:spAutoFit/>
          </a:bodyPr>
          <a:lstStyle/>
          <a:p>
            <a:r>
              <a:rPr lang="en-US" altLang="zh-CN" sz="2000" dirty="0">
                <a:solidFill>
                  <a:srgbClr val="06518A"/>
                </a:solidFill>
                <a:cs typeface="+mn-ea"/>
                <a:sym typeface="+mn-lt"/>
              </a:rPr>
              <a:t>05</a:t>
            </a:r>
            <a:r>
              <a:rPr lang="en-US" altLang="zh-CN" sz="2000" dirty="0" smtClean="0">
                <a:solidFill>
                  <a:srgbClr val="06518A"/>
                </a:solidFill>
                <a:cs typeface="+mn-ea"/>
                <a:sym typeface="+mn-lt"/>
              </a:rPr>
              <a:t>.</a:t>
            </a:r>
            <a:r>
              <a:rPr lang="zh-CN" altLang="en-US" sz="2000" dirty="0" smtClean="0">
                <a:solidFill>
                  <a:srgbClr val="06518A"/>
                </a:solidFill>
                <a:cs typeface="+mn-ea"/>
                <a:sym typeface="+mn-lt"/>
              </a:rPr>
              <a:t>成品展示</a:t>
            </a:r>
            <a:endParaRPr lang="zh-CN" altLang="en-US" sz="2000" dirty="0" smtClean="0">
              <a:solidFill>
                <a:srgbClr val="06518A"/>
              </a:solidFill>
              <a:cs typeface="+mn-ea"/>
              <a:sym typeface="+mn-lt"/>
            </a:endParaRPr>
          </a:p>
        </p:txBody>
      </p:sp>
      <p:sp>
        <p:nvSpPr>
          <p:cNvPr id="140" name="文本框 139"/>
          <p:cNvSpPr txBox="1"/>
          <p:nvPr/>
        </p:nvSpPr>
        <p:spPr>
          <a:xfrm>
            <a:off x="9081135" y="4614545"/>
            <a:ext cx="1616075" cy="398780"/>
          </a:xfrm>
          <a:prstGeom prst="rect">
            <a:avLst/>
          </a:prstGeom>
          <a:noFill/>
        </p:spPr>
        <p:txBody>
          <a:bodyPr wrap="none" rtlCol="0">
            <a:spAutoFit/>
          </a:bodyPr>
          <a:lstStyle/>
          <a:p>
            <a:r>
              <a:rPr lang="en-US" altLang="zh-CN" sz="2000" dirty="0">
                <a:solidFill>
                  <a:srgbClr val="06518A"/>
                </a:solidFill>
                <a:cs typeface="+mn-ea"/>
                <a:sym typeface="+mn-lt"/>
              </a:rPr>
              <a:t>06</a:t>
            </a:r>
            <a:r>
              <a:rPr lang="en-US" altLang="zh-CN" sz="2000" dirty="0" smtClean="0">
                <a:solidFill>
                  <a:srgbClr val="06518A"/>
                </a:solidFill>
                <a:cs typeface="+mn-ea"/>
                <a:sym typeface="+mn-lt"/>
              </a:rPr>
              <a:t>.</a:t>
            </a:r>
            <a:r>
              <a:rPr lang="zh-CN" altLang="en-US" sz="2000" dirty="0" smtClean="0">
                <a:solidFill>
                  <a:srgbClr val="06518A"/>
                </a:solidFill>
                <a:cs typeface="+mn-ea"/>
                <a:sym typeface="+mn-lt"/>
              </a:rPr>
              <a:t>感想体会</a:t>
            </a:r>
            <a:endParaRPr lang="zh-CN" altLang="en-US" sz="2000" dirty="0" smtClean="0">
              <a:solidFill>
                <a:srgbClr val="06518A"/>
              </a:solidFill>
              <a:cs typeface="+mn-ea"/>
              <a:sym typeface="+mn-lt"/>
            </a:endParaRPr>
          </a:p>
        </p:txBody>
      </p:sp>
      <p:grpSp>
        <p:nvGrpSpPr>
          <p:cNvPr id="12" name="组合 11"/>
          <p:cNvGrpSpPr/>
          <p:nvPr/>
        </p:nvGrpSpPr>
        <p:grpSpPr>
          <a:xfrm>
            <a:off x="8407459" y="4547442"/>
            <a:ext cx="576580" cy="576580"/>
            <a:chOff x="8407459" y="4547442"/>
            <a:chExt cx="576580" cy="576580"/>
          </a:xfrm>
        </p:grpSpPr>
        <p:sp>
          <p:nvSpPr>
            <p:cNvPr id="142" name="圆角矩形 141"/>
            <p:cNvSpPr/>
            <p:nvPr/>
          </p:nvSpPr>
          <p:spPr>
            <a:xfrm>
              <a:off x="8407459" y="4547442"/>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172" name="Freeform 173"/>
            <p:cNvSpPr>
              <a:spLocks noEditPoints="1"/>
            </p:cNvSpPr>
            <p:nvPr/>
          </p:nvSpPr>
          <p:spPr bwMode="auto">
            <a:xfrm>
              <a:off x="8512025" y="4689920"/>
              <a:ext cx="367449" cy="327131"/>
            </a:xfrm>
            <a:custGeom>
              <a:avLst/>
              <a:gdLst>
                <a:gd name="T0" fmla="*/ 63 w 170"/>
                <a:gd name="T1" fmla="*/ 115 h 151"/>
                <a:gd name="T2" fmla="*/ 33 w 170"/>
                <a:gd name="T3" fmla="*/ 146 h 151"/>
                <a:gd name="T4" fmla="*/ 33 w 170"/>
                <a:gd name="T5" fmla="*/ 150 h 151"/>
                <a:gd name="T6" fmla="*/ 35 w 170"/>
                <a:gd name="T7" fmla="*/ 151 h 151"/>
                <a:gd name="T8" fmla="*/ 37 w 170"/>
                <a:gd name="T9" fmla="*/ 150 h 151"/>
                <a:gd name="T10" fmla="*/ 67 w 170"/>
                <a:gd name="T11" fmla="*/ 120 h 151"/>
                <a:gd name="T12" fmla="*/ 67 w 170"/>
                <a:gd name="T13" fmla="*/ 115 h 151"/>
                <a:gd name="T14" fmla="*/ 63 w 170"/>
                <a:gd name="T15" fmla="*/ 115 h 151"/>
                <a:gd name="T16" fmla="*/ 107 w 170"/>
                <a:gd name="T17" fmla="*/ 115 h 151"/>
                <a:gd name="T18" fmla="*/ 103 w 170"/>
                <a:gd name="T19" fmla="*/ 115 h 151"/>
                <a:gd name="T20" fmla="*/ 103 w 170"/>
                <a:gd name="T21" fmla="*/ 120 h 151"/>
                <a:gd name="T22" fmla="*/ 133 w 170"/>
                <a:gd name="T23" fmla="*/ 150 h 151"/>
                <a:gd name="T24" fmla="*/ 135 w 170"/>
                <a:gd name="T25" fmla="*/ 151 h 151"/>
                <a:gd name="T26" fmla="*/ 137 w 170"/>
                <a:gd name="T27" fmla="*/ 150 h 151"/>
                <a:gd name="T28" fmla="*/ 137 w 170"/>
                <a:gd name="T29" fmla="*/ 146 h 151"/>
                <a:gd name="T30" fmla="*/ 107 w 170"/>
                <a:gd name="T31" fmla="*/ 115 h 151"/>
                <a:gd name="T32" fmla="*/ 41 w 170"/>
                <a:gd name="T33" fmla="*/ 74 h 151"/>
                <a:gd name="T34" fmla="*/ 44 w 170"/>
                <a:gd name="T35" fmla="*/ 74 h 151"/>
                <a:gd name="T36" fmla="*/ 72 w 170"/>
                <a:gd name="T37" fmla="*/ 46 h 151"/>
                <a:gd name="T38" fmla="*/ 92 w 170"/>
                <a:gd name="T39" fmla="*/ 66 h 151"/>
                <a:gd name="T40" fmla="*/ 95 w 170"/>
                <a:gd name="T41" fmla="*/ 67 h 151"/>
                <a:gd name="T42" fmla="*/ 97 w 170"/>
                <a:gd name="T43" fmla="*/ 66 h 151"/>
                <a:gd name="T44" fmla="*/ 131 w 170"/>
                <a:gd name="T45" fmla="*/ 32 h 151"/>
                <a:gd name="T46" fmla="*/ 131 w 170"/>
                <a:gd name="T47" fmla="*/ 28 h 151"/>
                <a:gd name="T48" fmla="*/ 127 w 170"/>
                <a:gd name="T49" fmla="*/ 28 h 151"/>
                <a:gd name="T50" fmla="*/ 95 w 170"/>
                <a:gd name="T51" fmla="*/ 60 h 151"/>
                <a:gd name="T52" fmla="*/ 74 w 170"/>
                <a:gd name="T53" fmla="*/ 39 h 151"/>
                <a:gd name="T54" fmla="*/ 72 w 170"/>
                <a:gd name="T55" fmla="*/ 38 h 151"/>
                <a:gd name="T56" fmla="*/ 69 w 170"/>
                <a:gd name="T57" fmla="*/ 39 h 151"/>
                <a:gd name="T58" fmla="*/ 39 w 170"/>
                <a:gd name="T59" fmla="*/ 69 h 151"/>
                <a:gd name="T60" fmla="*/ 39 w 170"/>
                <a:gd name="T61" fmla="*/ 74 h 151"/>
                <a:gd name="T62" fmla="*/ 41 w 170"/>
                <a:gd name="T63" fmla="*/ 74 h 151"/>
                <a:gd name="T64" fmla="*/ 167 w 170"/>
                <a:gd name="T65" fmla="*/ 103 h 151"/>
                <a:gd name="T66" fmla="*/ 154 w 170"/>
                <a:gd name="T67" fmla="*/ 103 h 151"/>
                <a:gd name="T68" fmla="*/ 154 w 170"/>
                <a:gd name="T69" fmla="*/ 6 h 151"/>
                <a:gd name="T70" fmla="*/ 167 w 170"/>
                <a:gd name="T71" fmla="*/ 6 h 151"/>
                <a:gd name="T72" fmla="*/ 170 w 170"/>
                <a:gd name="T73" fmla="*/ 3 h 151"/>
                <a:gd name="T74" fmla="*/ 167 w 170"/>
                <a:gd name="T75" fmla="*/ 0 h 151"/>
                <a:gd name="T76" fmla="*/ 151 w 170"/>
                <a:gd name="T77" fmla="*/ 0 h 151"/>
                <a:gd name="T78" fmla="*/ 19 w 170"/>
                <a:gd name="T79" fmla="*/ 0 h 151"/>
                <a:gd name="T80" fmla="*/ 3 w 170"/>
                <a:gd name="T81" fmla="*/ 0 h 151"/>
                <a:gd name="T82" fmla="*/ 0 w 170"/>
                <a:gd name="T83" fmla="*/ 3 h 151"/>
                <a:gd name="T84" fmla="*/ 3 w 170"/>
                <a:gd name="T85" fmla="*/ 6 h 151"/>
                <a:gd name="T86" fmla="*/ 16 w 170"/>
                <a:gd name="T87" fmla="*/ 6 h 151"/>
                <a:gd name="T88" fmla="*/ 16 w 170"/>
                <a:gd name="T89" fmla="*/ 103 h 151"/>
                <a:gd name="T90" fmla="*/ 3 w 170"/>
                <a:gd name="T91" fmla="*/ 103 h 151"/>
                <a:gd name="T92" fmla="*/ 0 w 170"/>
                <a:gd name="T93" fmla="*/ 106 h 151"/>
                <a:gd name="T94" fmla="*/ 3 w 170"/>
                <a:gd name="T95" fmla="*/ 109 h 151"/>
                <a:gd name="T96" fmla="*/ 19 w 170"/>
                <a:gd name="T97" fmla="*/ 109 h 151"/>
                <a:gd name="T98" fmla="*/ 151 w 170"/>
                <a:gd name="T99" fmla="*/ 109 h 151"/>
                <a:gd name="T100" fmla="*/ 167 w 170"/>
                <a:gd name="T101" fmla="*/ 109 h 151"/>
                <a:gd name="T102" fmla="*/ 170 w 170"/>
                <a:gd name="T103" fmla="*/ 106 h 151"/>
                <a:gd name="T104" fmla="*/ 167 w 170"/>
                <a:gd name="T105" fmla="*/ 103 h 151"/>
                <a:gd name="T106" fmla="*/ 148 w 170"/>
                <a:gd name="T107" fmla="*/ 103 h 151"/>
                <a:gd name="T108" fmla="*/ 22 w 170"/>
                <a:gd name="T109" fmla="*/ 103 h 151"/>
                <a:gd name="T110" fmla="*/ 22 w 170"/>
                <a:gd name="T111" fmla="*/ 6 h 151"/>
                <a:gd name="T112" fmla="*/ 148 w 170"/>
                <a:gd name="T113" fmla="*/ 6 h 151"/>
                <a:gd name="T114" fmla="*/ 148 w 170"/>
                <a:gd name="T115" fmla="*/ 10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0" h="151">
                  <a:moveTo>
                    <a:pt x="63" y="115"/>
                  </a:moveTo>
                  <a:cubicBezTo>
                    <a:pt x="33" y="146"/>
                    <a:pt x="33" y="146"/>
                    <a:pt x="33" y="146"/>
                  </a:cubicBezTo>
                  <a:cubicBezTo>
                    <a:pt x="32" y="147"/>
                    <a:pt x="32" y="149"/>
                    <a:pt x="33" y="150"/>
                  </a:cubicBezTo>
                  <a:cubicBezTo>
                    <a:pt x="33" y="150"/>
                    <a:pt x="34" y="151"/>
                    <a:pt x="35" y="151"/>
                  </a:cubicBezTo>
                  <a:cubicBezTo>
                    <a:pt x="36" y="151"/>
                    <a:pt x="36" y="150"/>
                    <a:pt x="37" y="150"/>
                  </a:cubicBezTo>
                  <a:cubicBezTo>
                    <a:pt x="67" y="120"/>
                    <a:pt x="67" y="120"/>
                    <a:pt x="67" y="120"/>
                  </a:cubicBezTo>
                  <a:cubicBezTo>
                    <a:pt x="69" y="119"/>
                    <a:pt x="69" y="117"/>
                    <a:pt x="67" y="115"/>
                  </a:cubicBezTo>
                  <a:cubicBezTo>
                    <a:pt x="66" y="114"/>
                    <a:pt x="64" y="114"/>
                    <a:pt x="63" y="115"/>
                  </a:cubicBezTo>
                  <a:close/>
                  <a:moveTo>
                    <a:pt x="107" y="115"/>
                  </a:moveTo>
                  <a:cubicBezTo>
                    <a:pt x="106" y="114"/>
                    <a:pt x="104" y="114"/>
                    <a:pt x="103" y="115"/>
                  </a:cubicBezTo>
                  <a:cubicBezTo>
                    <a:pt x="102" y="117"/>
                    <a:pt x="102" y="119"/>
                    <a:pt x="103" y="120"/>
                  </a:cubicBezTo>
                  <a:cubicBezTo>
                    <a:pt x="133" y="150"/>
                    <a:pt x="133" y="150"/>
                    <a:pt x="133" y="150"/>
                  </a:cubicBezTo>
                  <a:cubicBezTo>
                    <a:pt x="134" y="150"/>
                    <a:pt x="134" y="151"/>
                    <a:pt x="135" y="151"/>
                  </a:cubicBezTo>
                  <a:cubicBezTo>
                    <a:pt x="136" y="151"/>
                    <a:pt x="137" y="150"/>
                    <a:pt x="137" y="150"/>
                  </a:cubicBezTo>
                  <a:cubicBezTo>
                    <a:pt x="139" y="149"/>
                    <a:pt x="139" y="147"/>
                    <a:pt x="137" y="146"/>
                  </a:cubicBezTo>
                  <a:lnTo>
                    <a:pt x="107" y="115"/>
                  </a:lnTo>
                  <a:close/>
                  <a:moveTo>
                    <a:pt x="41" y="74"/>
                  </a:moveTo>
                  <a:cubicBezTo>
                    <a:pt x="42" y="74"/>
                    <a:pt x="43" y="74"/>
                    <a:pt x="44" y="74"/>
                  </a:cubicBezTo>
                  <a:cubicBezTo>
                    <a:pt x="72" y="46"/>
                    <a:pt x="72" y="46"/>
                    <a:pt x="72" y="46"/>
                  </a:cubicBezTo>
                  <a:cubicBezTo>
                    <a:pt x="92" y="66"/>
                    <a:pt x="92" y="66"/>
                    <a:pt x="92" y="66"/>
                  </a:cubicBezTo>
                  <a:cubicBezTo>
                    <a:pt x="93" y="67"/>
                    <a:pt x="94" y="67"/>
                    <a:pt x="95" y="67"/>
                  </a:cubicBezTo>
                  <a:cubicBezTo>
                    <a:pt x="95" y="67"/>
                    <a:pt x="96" y="67"/>
                    <a:pt x="97" y="66"/>
                  </a:cubicBezTo>
                  <a:cubicBezTo>
                    <a:pt x="131" y="32"/>
                    <a:pt x="131" y="32"/>
                    <a:pt x="131" y="32"/>
                  </a:cubicBezTo>
                  <a:cubicBezTo>
                    <a:pt x="132" y="31"/>
                    <a:pt x="132" y="29"/>
                    <a:pt x="131" y="28"/>
                  </a:cubicBezTo>
                  <a:cubicBezTo>
                    <a:pt x="130" y="27"/>
                    <a:pt x="128" y="27"/>
                    <a:pt x="127" y="28"/>
                  </a:cubicBezTo>
                  <a:cubicBezTo>
                    <a:pt x="95" y="60"/>
                    <a:pt x="95" y="60"/>
                    <a:pt x="95" y="60"/>
                  </a:cubicBezTo>
                  <a:cubicBezTo>
                    <a:pt x="74" y="39"/>
                    <a:pt x="74" y="39"/>
                    <a:pt x="74" y="39"/>
                  </a:cubicBezTo>
                  <a:cubicBezTo>
                    <a:pt x="73" y="39"/>
                    <a:pt x="72" y="38"/>
                    <a:pt x="72" y="38"/>
                  </a:cubicBezTo>
                  <a:cubicBezTo>
                    <a:pt x="71" y="38"/>
                    <a:pt x="70" y="39"/>
                    <a:pt x="69" y="39"/>
                  </a:cubicBezTo>
                  <a:cubicBezTo>
                    <a:pt x="39" y="69"/>
                    <a:pt x="39" y="69"/>
                    <a:pt x="39" y="69"/>
                  </a:cubicBezTo>
                  <a:cubicBezTo>
                    <a:pt x="38" y="71"/>
                    <a:pt x="38" y="72"/>
                    <a:pt x="39" y="74"/>
                  </a:cubicBezTo>
                  <a:cubicBezTo>
                    <a:pt x="40" y="74"/>
                    <a:pt x="41" y="74"/>
                    <a:pt x="41" y="74"/>
                  </a:cubicBezTo>
                  <a:close/>
                  <a:moveTo>
                    <a:pt x="167" y="103"/>
                  </a:moveTo>
                  <a:cubicBezTo>
                    <a:pt x="154" y="103"/>
                    <a:pt x="154" y="103"/>
                    <a:pt x="154" y="103"/>
                  </a:cubicBezTo>
                  <a:cubicBezTo>
                    <a:pt x="154" y="6"/>
                    <a:pt x="154" y="6"/>
                    <a:pt x="154" y="6"/>
                  </a:cubicBezTo>
                  <a:cubicBezTo>
                    <a:pt x="167" y="6"/>
                    <a:pt x="167" y="6"/>
                    <a:pt x="167" y="6"/>
                  </a:cubicBezTo>
                  <a:cubicBezTo>
                    <a:pt x="169" y="6"/>
                    <a:pt x="170" y="5"/>
                    <a:pt x="170" y="3"/>
                  </a:cubicBezTo>
                  <a:cubicBezTo>
                    <a:pt x="170" y="1"/>
                    <a:pt x="169" y="0"/>
                    <a:pt x="167" y="0"/>
                  </a:cubicBezTo>
                  <a:cubicBezTo>
                    <a:pt x="151" y="0"/>
                    <a:pt x="151" y="0"/>
                    <a:pt x="151" y="0"/>
                  </a:cubicBezTo>
                  <a:cubicBezTo>
                    <a:pt x="19" y="0"/>
                    <a:pt x="19" y="0"/>
                    <a:pt x="19" y="0"/>
                  </a:cubicBezTo>
                  <a:cubicBezTo>
                    <a:pt x="3" y="0"/>
                    <a:pt x="3" y="0"/>
                    <a:pt x="3" y="0"/>
                  </a:cubicBezTo>
                  <a:cubicBezTo>
                    <a:pt x="2" y="0"/>
                    <a:pt x="0" y="1"/>
                    <a:pt x="0" y="3"/>
                  </a:cubicBezTo>
                  <a:cubicBezTo>
                    <a:pt x="0" y="5"/>
                    <a:pt x="2" y="6"/>
                    <a:pt x="3" y="6"/>
                  </a:cubicBezTo>
                  <a:cubicBezTo>
                    <a:pt x="16" y="6"/>
                    <a:pt x="16" y="6"/>
                    <a:pt x="16" y="6"/>
                  </a:cubicBezTo>
                  <a:cubicBezTo>
                    <a:pt x="16" y="103"/>
                    <a:pt x="16" y="103"/>
                    <a:pt x="16" y="103"/>
                  </a:cubicBezTo>
                  <a:cubicBezTo>
                    <a:pt x="3" y="103"/>
                    <a:pt x="3" y="103"/>
                    <a:pt x="3" y="103"/>
                  </a:cubicBezTo>
                  <a:cubicBezTo>
                    <a:pt x="2" y="103"/>
                    <a:pt x="0" y="104"/>
                    <a:pt x="0" y="106"/>
                  </a:cubicBezTo>
                  <a:cubicBezTo>
                    <a:pt x="0" y="108"/>
                    <a:pt x="2" y="109"/>
                    <a:pt x="3" y="109"/>
                  </a:cubicBezTo>
                  <a:cubicBezTo>
                    <a:pt x="19" y="109"/>
                    <a:pt x="19" y="109"/>
                    <a:pt x="19" y="109"/>
                  </a:cubicBezTo>
                  <a:cubicBezTo>
                    <a:pt x="151" y="109"/>
                    <a:pt x="151" y="109"/>
                    <a:pt x="151" y="109"/>
                  </a:cubicBezTo>
                  <a:cubicBezTo>
                    <a:pt x="167" y="109"/>
                    <a:pt x="167" y="109"/>
                    <a:pt x="167" y="109"/>
                  </a:cubicBezTo>
                  <a:cubicBezTo>
                    <a:pt x="169" y="109"/>
                    <a:pt x="170" y="108"/>
                    <a:pt x="170" y="106"/>
                  </a:cubicBezTo>
                  <a:cubicBezTo>
                    <a:pt x="170" y="104"/>
                    <a:pt x="169" y="103"/>
                    <a:pt x="167" y="103"/>
                  </a:cubicBezTo>
                  <a:close/>
                  <a:moveTo>
                    <a:pt x="148" y="103"/>
                  </a:moveTo>
                  <a:cubicBezTo>
                    <a:pt x="22" y="103"/>
                    <a:pt x="22" y="103"/>
                    <a:pt x="22" y="103"/>
                  </a:cubicBezTo>
                  <a:cubicBezTo>
                    <a:pt x="22" y="6"/>
                    <a:pt x="22" y="6"/>
                    <a:pt x="22" y="6"/>
                  </a:cubicBezTo>
                  <a:cubicBezTo>
                    <a:pt x="148" y="6"/>
                    <a:pt x="148" y="6"/>
                    <a:pt x="148" y="6"/>
                  </a:cubicBezTo>
                  <a:lnTo>
                    <a:pt x="148" y="103"/>
                  </a:lnTo>
                  <a:close/>
                </a:path>
              </a:pathLst>
            </a:custGeom>
            <a:solidFill>
              <a:srgbClr val="06518A"/>
            </a:solidFill>
            <a:ln w="9525">
              <a:noFill/>
              <a:round/>
            </a:ln>
          </p:spPr>
          <p:txBody>
            <a:bodyPr vert="horz" wrap="square" lIns="91440" tIns="45720" rIns="91440" bIns="45720" numCol="1" anchor="t" anchorCtr="0" compatLnSpc="1"/>
            <a:lstStyle/>
            <a:p>
              <a:endParaRPr lang="zh-CN" altLang="en-US">
                <a:cs typeface="+mn-ea"/>
                <a:sym typeface="+mn-lt"/>
              </a:endParaRPr>
            </a:p>
          </p:txBody>
        </p:sp>
      </p:grpSp>
      <p:grpSp>
        <p:nvGrpSpPr>
          <p:cNvPr id="7" name="组合 6"/>
          <p:cNvGrpSpPr/>
          <p:nvPr/>
        </p:nvGrpSpPr>
        <p:grpSpPr>
          <a:xfrm>
            <a:off x="8407459" y="3205778"/>
            <a:ext cx="576580" cy="576580"/>
            <a:chOff x="8407459" y="3205778"/>
            <a:chExt cx="576580" cy="576580"/>
          </a:xfrm>
        </p:grpSpPr>
        <p:sp>
          <p:nvSpPr>
            <p:cNvPr id="122" name="圆角矩形 121"/>
            <p:cNvSpPr/>
            <p:nvPr/>
          </p:nvSpPr>
          <p:spPr>
            <a:xfrm>
              <a:off x="8407459" y="3205778"/>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174" name="Freeform 151"/>
            <p:cNvSpPr>
              <a:spLocks noEditPoints="1"/>
            </p:cNvSpPr>
            <p:nvPr/>
          </p:nvSpPr>
          <p:spPr bwMode="auto">
            <a:xfrm>
              <a:off x="8588668" y="3301413"/>
              <a:ext cx="214160" cy="385310"/>
            </a:xfrm>
            <a:custGeom>
              <a:avLst/>
              <a:gdLst>
                <a:gd name="T0" fmla="*/ 65 w 101"/>
                <a:gd name="T1" fmla="*/ 61 h 182"/>
                <a:gd name="T2" fmla="*/ 52 w 101"/>
                <a:gd name="T3" fmla="*/ 55 h 182"/>
                <a:gd name="T4" fmla="*/ 15 w 101"/>
                <a:gd name="T5" fmla="*/ 86 h 182"/>
                <a:gd name="T6" fmla="*/ 15 w 101"/>
                <a:gd name="T7" fmla="*/ 90 h 182"/>
                <a:gd name="T8" fmla="*/ 19 w 101"/>
                <a:gd name="T9" fmla="*/ 90 h 182"/>
                <a:gd name="T10" fmla="*/ 37 w 101"/>
                <a:gd name="T11" fmla="*/ 79 h 182"/>
                <a:gd name="T12" fmla="*/ 18 w 101"/>
                <a:gd name="T13" fmla="*/ 120 h 182"/>
                <a:gd name="T14" fmla="*/ 1 w 101"/>
                <a:gd name="T15" fmla="*/ 155 h 182"/>
                <a:gd name="T16" fmla="*/ 5 w 101"/>
                <a:gd name="T17" fmla="*/ 175 h 182"/>
                <a:gd name="T18" fmla="*/ 20 w 101"/>
                <a:gd name="T19" fmla="*/ 182 h 182"/>
                <a:gd name="T20" fmla="*/ 59 w 101"/>
                <a:gd name="T21" fmla="*/ 164 h 182"/>
                <a:gd name="T22" fmla="*/ 59 w 101"/>
                <a:gd name="T23" fmla="*/ 160 h 182"/>
                <a:gd name="T24" fmla="*/ 56 w 101"/>
                <a:gd name="T25" fmla="*/ 158 h 182"/>
                <a:gd name="T26" fmla="*/ 39 w 101"/>
                <a:gd name="T27" fmla="*/ 160 h 182"/>
                <a:gd name="T28" fmla="*/ 38 w 101"/>
                <a:gd name="T29" fmla="*/ 160 h 182"/>
                <a:gd name="T30" fmla="*/ 51 w 101"/>
                <a:gd name="T31" fmla="*/ 129 h 182"/>
                <a:gd name="T32" fmla="*/ 65 w 101"/>
                <a:gd name="T33" fmla="*/ 61 h 182"/>
                <a:gd name="T34" fmla="*/ 33 w 101"/>
                <a:gd name="T35" fmla="*/ 163 h 182"/>
                <a:gd name="T36" fmla="*/ 39 w 101"/>
                <a:gd name="T37" fmla="*/ 166 h 182"/>
                <a:gd name="T38" fmla="*/ 46 w 101"/>
                <a:gd name="T39" fmla="*/ 166 h 182"/>
                <a:gd name="T40" fmla="*/ 20 w 101"/>
                <a:gd name="T41" fmla="*/ 176 h 182"/>
                <a:gd name="T42" fmla="*/ 10 w 101"/>
                <a:gd name="T43" fmla="*/ 171 h 182"/>
                <a:gd name="T44" fmla="*/ 7 w 101"/>
                <a:gd name="T45" fmla="*/ 157 h 182"/>
                <a:gd name="T46" fmla="*/ 23 w 101"/>
                <a:gd name="T47" fmla="*/ 123 h 182"/>
                <a:gd name="T48" fmla="*/ 43 w 101"/>
                <a:gd name="T49" fmla="*/ 81 h 182"/>
                <a:gd name="T50" fmla="*/ 43 w 101"/>
                <a:gd name="T51" fmla="*/ 75 h 182"/>
                <a:gd name="T52" fmla="*/ 39 w 101"/>
                <a:gd name="T53" fmla="*/ 73 h 182"/>
                <a:gd name="T54" fmla="*/ 31 w 101"/>
                <a:gd name="T55" fmla="*/ 76 h 182"/>
                <a:gd name="T56" fmla="*/ 52 w 101"/>
                <a:gd name="T57" fmla="*/ 61 h 182"/>
                <a:gd name="T58" fmla="*/ 61 w 101"/>
                <a:gd name="T59" fmla="*/ 65 h 182"/>
                <a:gd name="T60" fmla="*/ 46 w 101"/>
                <a:gd name="T61" fmla="*/ 126 h 182"/>
                <a:gd name="T62" fmla="*/ 33 w 101"/>
                <a:gd name="T63" fmla="*/ 163 h 182"/>
                <a:gd name="T64" fmla="*/ 76 w 101"/>
                <a:gd name="T65" fmla="*/ 0 h 182"/>
                <a:gd name="T66" fmla="*/ 50 w 101"/>
                <a:gd name="T67" fmla="*/ 26 h 182"/>
                <a:gd name="T68" fmla="*/ 76 w 101"/>
                <a:gd name="T69" fmla="*/ 51 h 182"/>
                <a:gd name="T70" fmla="*/ 101 w 101"/>
                <a:gd name="T71" fmla="*/ 26 h 182"/>
                <a:gd name="T72" fmla="*/ 76 w 101"/>
                <a:gd name="T73" fmla="*/ 0 h 182"/>
                <a:gd name="T74" fmla="*/ 76 w 101"/>
                <a:gd name="T75" fmla="*/ 45 h 182"/>
                <a:gd name="T76" fmla="*/ 56 w 101"/>
                <a:gd name="T77" fmla="*/ 26 h 182"/>
                <a:gd name="T78" fmla="*/ 76 w 101"/>
                <a:gd name="T79" fmla="*/ 6 h 182"/>
                <a:gd name="T80" fmla="*/ 95 w 101"/>
                <a:gd name="T81" fmla="*/ 26 h 182"/>
                <a:gd name="T82" fmla="*/ 76 w 101"/>
                <a:gd name="T83" fmla="*/ 45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1" h="182">
                  <a:moveTo>
                    <a:pt x="65" y="61"/>
                  </a:moveTo>
                  <a:cubicBezTo>
                    <a:pt x="61" y="57"/>
                    <a:pt x="56" y="55"/>
                    <a:pt x="52" y="55"/>
                  </a:cubicBezTo>
                  <a:cubicBezTo>
                    <a:pt x="39" y="55"/>
                    <a:pt x="27" y="70"/>
                    <a:pt x="15" y="86"/>
                  </a:cubicBezTo>
                  <a:cubicBezTo>
                    <a:pt x="14" y="87"/>
                    <a:pt x="14" y="89"/>
                    <a:pt x="15" y="90"/>
                  </a:cubicBezTo>
                  <a:cubicBezTo>
                    <a:pt x="16" y="91"/>
                    <a:pt x="18" y="91"/>
                    <a:pt x="19" y="90"/>
                  </a:cubicBezTo>
                  <a:cubicBezTo>
                    <a:pt x="25" y="85"/>
                    <a:pt x="33" y="80"/>
                    <a:pt x="37" y="79"/>
                  </a:cubicBezTo>
                  <a:cubicBezTo>
                    <a:pt x="35" y="86"/>
                    <a:pt x="26" y="104"/>
                    <a:pt x="18" y="120"/>
                  </a:cubicBezTo>
                  <a:cubicBezTo>
                    <a:pt x="8" y="140"/>
                    <a:pt x="2" y="151"/>
                    <a:pt x="1" y="155"/>
                  </a:cubicBezTo>
                  <a:cubicBezTo>
                    <a:pt x="0" y="160"/>
                    <a:pt x="0" y="169"/>
                    <a:pt x="5" y="175"/>
                  </a:cubicBezTo>
                  <a:cubicBezTo>
                    <a:pt x="9" y="180"/>
                    <a:pt x="14" y="182"/>
                    <a:pt x="20" y="182"/>
                  </a:cubicBezTo>
                  <a:cubicBezTo>
                    <a:pt x="31" y="182"/>
                    <a:pt x="43" y="176"/>
                    <a:pt x="59" y="164"/>
                  </a:cubicBezTo>
                  <a:cubicBezTo>
                    <a:pt x="60" y="163"/>
                    <a:pt x="60" y="161"/>
                    <a:pt x="59" y="160"/>
                  </a:cubicBezTo>
                  <a:cubicBezTo>
                    <a:pt x="59" y="159"/>
                    <a:pt x="57" y="158"/>
                    <a:pt x="56" y="158"/>
                  </a:cubicBezTo>
                  <a:cubicBezTo>
                    <a:pt x="56" y="158"/>
                    <a:pt x="48" y="160"/>
                    <a:pt x="39" y="160"/>
                  </a:cubicBezTo>
                  <a:cubicBezTo>
                    <a:pt x="39" y="160"/>
                    <a:pt x="38" y="160"/>
                    <a:pt x="38" y="160"/>
                  </a:cubicBezTo>
                  <a:cubicBezTo>
                    <a:pt x="38" y="159"/>
                    <a:pt x="36" y="154"/>
                    <a:pt x="51" y="129"/>
                  </a:cubicBezTo>
                  <a:cubicBezTo>
                    <a:pt x="65" y="104"/>
                    <a:pt x="80" y="73"/>
                    <a:pt x="65" y="61"/>
                  </a:cubicBezTo>
                  <a:close/>
                  <a:moveTo>
                    <a:pt x="33" y="163"/>
                  </a:moveTo>
                  <a:cubicBezTo>
                    <a:pt x="34" y="164"/>
                    <a:pt x="35" y="166"/>
                    <a:pt x="39" y="166"/>
                  </a:cubicBezTo>
                  <a:cubicBezTo>
                    <a:pt x="42" y="166"/>
                    <a:pt x="44" y="166"/>
                    <a:pt x="46" y="166"/>
                  </a:cubicBezTo>
                  <a:cubicBezTo>
                    <a:pt x="33" y="174"/>
                    <a:pt x="25" y="176"/>
                    <a:pt x="20" y="176"/>
                  </a:cubicBezTo>
                  <a:cubicBezTo>
                    <a:pt x="16" y="176"/>
                    <a:pt x="12" y="175"/>
                    <a:pt x="10" y="171"/>
                  </a:cubicBezTo>
                  <a:cubicBezTo>
                    <a:pt x="6" y="167"/>
                    <a:pt x="6" y="160"/>
                    <a:pt x="7" y="157"/>
                  </a:cubicBezTo>
                  <a:cubicBezTo>
                    <a:pt x="8" y="153"/>
                    <a:pt x="15" y="138"/>
                    <a:pt x="23" y="123"/>
                  </a:cubicBezTo>
                  <a:cubicBezTo>
                    <a:pt x="32" y="105"/>
                    <a:pt x="41" y="87"/>
                    <a:pt x="43" y="81"/>
                  </a:cubicBezTo>
                  <a:cubicBezTo>
                    <a:pt x="44" y="80"/>
                    <a:pt x="44" y="77"/>
                    <a:pt x="43" y="75"/>
                  </a:cubicBezTo>
                  <a:cubicBezTo>
                    <a:pt x="42" y="74"/>
                    <a:pt x="41" y="73"/>
                    <a:pt x="39" y="73"/>
                  </a:cubicBezTo>
                  <a:cubicBezTo>
                    <a:pt x="37" y="73"/>
                    <a:pt x="34" y="74"/>
                    <a:pt x="31" y="76"/>
                  </a:cubicBezTo>
                  <a:cubicBezTo>
                    <a:pt x="38" y="67"/>
                    <a:pt x="45" y="61"/>
                    <a:pt x="52" y="61"/>
                  </a:cubicBezTo>
                  <a:cubicBezTo>
                    <a:pt x="55" y="61"/>
                    <a:pt x="58" y="63"/>
                    <a:pt x="61" y="65"/>
                  </a:cubicBezTo>
                  <a:cubicBezTo>
                    <a:pt x="74" y="76"/>
                    <a:pt x="53" y="113"/>
                    <a:pt x="46" y="126"/>
                  </a:cubicBezTo>
                  <a:cubicBezTo>
                    <a:pt x="30" y="152"/>
                    <a:pt x="31" y="159"/>
                    <a:pt x="33" y="163"/>
                  </a:cubicBezTo>
                  <a:close/>
                  <a:moveTo>
                    <a:pt x="76" y="0"/>
                  </a:moveTo>
                  <a:cubicBezTo>
                    <a:pt x="62" y="0"/>
                    <a:pt x="50" y="12"/>
                    <a:pt x="50" y="26"/>
                  </a:cubicBezTo>
                  <a:cubicBezTo>
                    <a:pt x="50" y="40"/>
                    <a:pt x="62" y="51"/>
                    <a:pt x="76" y="51"/>
                  </a:cubicBezTo>
                  <a:cubicBezTo>
                    <a:pt x="90" y="51"/>
                    <a:pt x="101" y="40"/>
                    <a:pt x="101" y="26"/>
                  </a:cubicBezTo>
                  <a:cubicBezTo>
                    <a:pt x="101" y="12"/>
                    <a:pt x="90" y="0"/>
                    <a:pt x="76" y="0"/>
                  </a:cubicBezTo>
                  <a:close/>
                  <a:moveTo>
                    <a:pt x="76" y="45"/>
                  </a:moveTo>
                  <a:cubicBezTo>
                    <a:pt x="65" y="45"/>
                    <a:pt x="56" y="37"/>
                    <a:pt x="56" y="26"/>
                  </a:cubicBezTo>
                  <a:cubicBezTo>
                    <a:pt x="56" y="15"/>
                    <a:pt x="65" y="6"/>
                    <a:pt x="76" y="6"/>
                  </a:cubicBezTo>
                  <a:cubicBezTo>
                    <a:pt x="87" y="6"/>
                    <a:pt x="95" y="15"/>
                    <a:pt x="95" y="26"/>
                  </a:cubicBezTo>
                  <a:cubicBezTo>
                    <a:pt x="95" y="37"/>
                    <a:pt x="87" y="45"/>
                    <a:pt x="76" y="45"/>
                  </a:cubicBezTo>
                  <a:close/>
                </a:path>
              </a:pathLst>
            </a:custGeom>
            <a:solidFill>
              <a:srgbClr val="06518A"/>
            </a:solidFill>
            <a:ln>
              <a:noFill/>
            </a:ln>
          </p:spPr>
          <p:txBody>
            <a:bodyPr vert="horz" wrap="square" lIns="91440" tIns="45720" rIns="91440" bIns="45720" numCol="1" anchor="t" anchorCtr="0" compatLnSpc="1"/>
            <a:lstStyle/>
            <a:p>
              <a:endParaRPr lang="zh-CN" altLang="en-US">
                <a:cs typeface="+mn-ea"/>
                <a:sym typeface="+mn-lt"/>
              </a:endParaRPr>
            </a:p>
          </p:txBody>
        </p:sp>
      </p:grpSp>
      <p:grpSp>
        <p:nvGrpSpPr>
          <p:cNvPr id="11" name="组合 10"/>
          <p:cNvGrpSpPr/>
          <p:nvPr/>
        </p:nvGrpSpPr>
        <p:grpSpPr>
          <a:xfrm>
            <a:off x="5432031" y="4547442"/>
            <a:ext cx="576580" cy="576580"/>
            <a:chOff x="5432031" y="4547442"/>
            <a:chExt cx="576580" cy="576580"/>
          </a:xfrm>
        </p:grpSpPr>
        <p:sp>
          <p:nvSpPr>
            <p:cNvPr id="132" name="圆角矩形 131"/>
            <p:cNvSpPr/>
            <p:nvPr/>
          </p:nvSpPr>
          <p:spPr>
            <a:xfrm>
              <a:off x="5432031" y="4547442"/>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u="sng">
                <a:cs typeface="+mn-ea"/>
                <a:sym typeface="+mn-lt"/>
              </a:endParaRPr>
            </a:p>
          </p:txBody>
        </p:sp>
        <p:grpSp>
          <p:nvGrpSpPr>
            <p:cNvPr id="177" name="组合 176"/>
            <p:cNvGrpSpPr/>
            <p:nvPr/>
          </p:nvGrpSpPr>
          <p:grpSpPr>
            <a:xfrm>
              <a:off x="5516002" y="4628606"/>
              <a:ext cx="427598" cy="414252"/>
              <a:chOff x="5659105" y="4959631"/>
              <a:chExt cx="448512" cy="434514"/>
            </a:xfrm>
            <a:solidFill>
              <a:srgbClr val="002060"/>
            </a:solidFill>
          </p:grpSpPr>
          <p:sp>
            <p:nvSpPr>
              <p:cNvPr id="178" name="任意多边形 177"/>
              <p:cNvSpPr/>
              <p:nvPr/>
            </p:nvSpPr>
            <p:spPr>
              <a:xfrm>
                <a:off x="5659105" y="4959631"/>
                <a:ext cx="428058" cy="434514"/>
              </a:xfrm>
              <a:custGeom>
                <a:avLst/>
                <a:gdLst>
                  <a:gd name="connsiteX0" fmla="*/ 217257 w 428058"/>
                  <a:gd name="connsiteY0" fmla="*/ 0 h 434514"/>
                  <a:gd name="connsiteX1" fmla="*/ 417441 w 428058"/>
                  <a:gd name="connsiteY1" fmla="*/ 132691 h 434514"/>
                  <a:gd name="connsiteX2" fmla="*/ 428058 w 428058"/>
                  <a:gd name="connsiteY2" fmla="*/ 166892 h 434514"/>
                  <a:gd name="connsiteX3" fmla="*/ 422319 w 428058"/>
                  <a:gd name="connsiteY3" fmla="*/ 165733 h 434514"/>
                  <a:gd name="connsiteX4" fmla="*/ 410784 w 428058"/>
                  <a:gd name="connsiteY4" fmla="*/ 168062 h 434514"/>
                  <a:gd name="connsiteX5" fmla="*/ 401849 w 428058"/>
                  <a:gd name="connsiteY5" fmla="*/ 139278 h 434514"/>
                  <a:gd name="connsiteX6" fmla="*/ 217257 w 428058"/>
                  <a:gd name="connsiteY6" fmla="*/ 16923 h 434514"/>
                  <a:gd name="connsiteX7" fmla="*/ 16923 w 428058"/>
                  <a:gd name="connsiteY7" fmla="*/ 217257 h 434514"/>
                  <a:gd name="connsiteX8" fmla="*/ 217257 w 428058"/>
                  <a:gd name="connsiteY8" fmla="*/ 417592 h 434514"/>
                  <a:gd name="connsiteX9" fmla="*/ 401849 w 428058"/>
                  <a:gd name="connsiteY9" fmla="*/ 295237 h 434514"/>
                  <a:gd name="connsiteX10" fmla="*/ 409686 w 428058"/>
                  <a:gd name="connsiteY10" fmla="*/ 269987 h 434514"/>
                  <a:gd name="connsiteX11" fmla="*/ 422319 w 428058"/>
                  <a:gd name="connsiteY11" fmla="*/ 272537 h 434514"/>
                  <a:gd name="connsiteX12" fmla="*/ 426814 w 428058"/>
                  <a:gd name="connsiteY12" fmla="*/ 271630 h 434514"/>
                  <a:gd name="connsiteX13" fmla="*/ 417441 w 428058"/>
                  <a:gd name="connsiteY13" fmla="*/ 301824 h 434514"/>
                  <a:gd name="connsiteX14" fmla="*/ 217257 w 428058"/>
                  <a:gd name="connsiteY14" fmla="*/ 434514 h 434514"/>
                  <a:gd name="connsiteX15" fmla="*/ 0 w 428058"/>
                  <a:gd name="connsiteY15" fmla="*/ 217257 h 434514"/>
                  <a:gd name="connsiteX16" fmla="*/ 217257 w 428058"/>
                  <a:gd name="connsiteY16" fmla="*/ 0 h 43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8058" h="434514">
                    <a:moveTo>
                      <a:pt x="217257" y="0"/>
                    </a:moveTo>
                    <a:cubicBezTo>
                      <a:pt x="307248" y="0"/>
                      <a:pt x="384460" y="54714"/>
                      <a:pt x="417441" y="132691"/>
                    </a:cubicBezTo>
                    <a:lnTo>
                      <a:pt x="428058" y="166892"/>
                    </a:lnTo>
                    <a:lnTo>
                      <a:pt x="422319" y="165733"/>
                    </a:lnTo>
                    <a:lnTo>
                      <a:pt x="410784" y="168062"/>
                    </a:lnTo>
                    <a:lnTo>
                      <a:pt x="401849" y="139278"/>
                    </a:lnTo>
                    <a:cubicBezTo>
                      <a:pt x="371436" y="67375"/>
                      <a:pt x="300239" y="16923"/>
                      <a:pt x="217257" y="16923"/>
                    </a:cubicBezTo>
                    <a:cubicBezTo>
                      <a:pt x="106615" y="16923"/>
                      <a:pt x="16923" y="106615"/>
                      <a:pt x="16923" y="217257"/>
                    </a:cubicBezTo>
                    <a:cubicBezTo>
                      <a:pt x="16923" y="327899"/>
                      <a:pt x="106615" y="417592"/>
                      <a:pt x="217257" y="417592"/>
                    </a:cubicBezTo>
                    <a:cubicBezTo>
                      <a:pt x="300239" y="417592"/>
                      <a:pt x="371436" y="367140"/>
                      <a:pt x="401849" y="295237"/>
                    </a:cubicBezTo>
                    <a:lnTo>
                      <a:pt x="409686" y="269987"/>
                    </a:lnTo>
                    <a:lnTo>
                      <a:pt x="422319" y="272537"/>
                    </a:lnTo>
                    <a:lnTo>
                      <a:pt x="426814" y="271630"/>
                    </a:lnTo>
                    <a:lnTo>
                      <a:pt x="417441" y="301824"/>
                    </a:lnTo>
                    <a:cubicBezTo>
                      <a:pt x="384460" y="379800"/>
                      <a:pt x="307248" y="434514"/>
                      <a:pt x="217257" y="434514"/>
                    </a:cubicBezTo>
                    <a:cubicBezTo>
                      <a:pt x="97269" y="434514"/>
                      <a:pt x="0" y="337245"/>
                      <a:pt x="0" y="217257"/>
                    </a:cubicBezTo>
                    <a:cubicBezTo>
                      <a:pt x="0" y="97269"/>
                      <a:pt x="97269" y="0"/>
                      <a:pt x="217257" y="0"/>
                    </a:cubicBezTo>
                    <a:close/>
                  </a:path>
                </a:pathLst>
              </a:cu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79" name="组合 178"/>
              <p:cNvGrpSpPr/>
              <p:nvPr/>
            </p:nvGrpSpPr>
            <p:grpSpPr>
              <a:xfrm>
                <a:off x="5796424" y="5056362"/>
                <a:ext cx="159876" cy="260104"/>
                <a:chOff x="5017858" y="4626299"/>
                <a:chExt cx="144000" cy="234274"/>
              </a:xfrm>
              <a:grpFill/>
            </p:grpSpPr>
            <p:sp>
              <p:nvSpPr>
                <p:cNvPr id="181" name="圆角矩形 180"/>
                <p:cNvSpPr/>
                <p:nvPr/>
              </p:nvSpPr>
              <p:spPr>
                <a:xfrm>
                  <a:off x="5082658" y="4716573"/>
                  <a:ext cx="14400" cy="144000"/>
                </a:xfrm>
                <a:prstGeom prst="roundRect">
                  <a:avLst>
                    <a:gd name="adj" fmla="val 50000"/>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2" name="圆角矩形 181"/>
                <p:cNvSpPr/>
                <p:nvPr/>
              </p:nvSpPr>
              <p:spPr>
                <a:xfrm rot="19800000">
                  <a:off x="5050511" y="4626299"/>
                  <a:ext cx="14400" cy="108000"/>
                </a:xfrm>
                <a:prstGeom prst="roundRect">
                  <a:avLst>
                    <a:gd name="adj" fmla="val 50000"/>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3" name="圆角矩形 182"/>
                <p:cNvSpPr/>
                <p:nvPr/>
              </p:nvSpPr>
              <p:spPr>
                <a:xfrm rot="1800000">
                  <a:off x="5114805" y="4626300"/>
                  <a:ext cx="14400" cy="108000"/>
                </a:xfrm>
                <a:prstGeom prst="roundRect">
                  <a:avLst>
                    <a:gd name="adj" fmla="val 50000"/>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4" name="圆角矩形 183"/>
                <p:cNvSpPr/>
                <p:nvPr/>
              </p:nvSpPr>
              <p:spPr>
                <a:xfrm rot="5400000">
                  <a:off x="5082658" y="4649392"/>
                  <a:ext cx="14400" cy="144000"/>
                </a:xfrm>
                <a:prstGeom prst="roundRect">
                  <a:avLst>
                    <a:gd name="adj" fmla="val 50000"/>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5" name="圆角矩形 184"/>
                <p:cNvSpPr/>
                <p:nvPr/>
              </p:nvSpPr>
              <p:spPr>
                <a:xfrm rot="5400000">
                  <a:off x="5082658" y="4727996"/>
                  <a:ext cx="14400" cy="108000"/>
                </a:xfrm>
                <a:prstGeom prst="roundRect">
                  <a:avLst>
                    <a:gd name="adj" fmla="val 50000"/>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80" name="椭圆 179"/>
              <p:cNvSpPr/>
              <p:nvPr/>
            </p:nvSpPr>
            <p:spPr>
              <a:xfrm>
                <a:off x="6055231" y="5152573"/>
                <a:ext cx="52386" cy="52386"/>
              </a:xfrm>
              <a:prstGeom prst="ellipse">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nvGrpSpPr>
          <p:cNvPr id="3" name="组合 2"/>
          <p:cNvGrpSpPr/>
          <p:nvPr/>
        </p:nvGrpSpPr>
        <p:grpSpPr>
          <a:xfrm>
            <a:off x="5432031" y="1864114"/>
            <a:ext cx="576580" cy="576580"/>
            <a:chOff x="5432031" y="1864114"/>
            <a:chExt cx="576580" cy="576580"/>
          </a:xfrm>
        </p:grpSpPr>
        <p:sp>
          <p:nvSpPr>
            <p:cNvPr id="20" name="圆角矩形 19"/>
            <p:cNvSpPr/>
            <p:nvPr/>
          </p:nvSpPr>
          <p:spPr>
            <a:xfrm>
              <a:off x="5432031" y="1864114"/>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196" name="组合 195"/>
            <p:cNvGrpSpPr/>
            <p:nvPr/>
          </p:nvGrpSpPr>
          <p:grpSpPr>
            <a:xfrm>
              <a:off x="5557436" y="2014381"/>
              <a:ext cx="325770" cy="276046"/>
              <a:chOff x="5552622" y="2014381"/>
              <a:chExt cx="325770" cy="276046"/>
            </a:xfrm>
            <a:solidFill>
              <a:srgbClr val="002060"/>
            </a:solidFill>
          </p:grpSpPr>
          <p:grpSp>
            <p:nvGrpSpPr>
              <p:cNvPr id="189" name="组合 188"/>
              <p:cNvGrpSpPr/>
              <p:nvPr/>
            </p:nvGrpSpPr>
            <p:grpSpPr>
              <a:xfrm>
                <a:off x="5552622" y="2014381"/>
                <a:ext cx="325770" cy="54000"/>
                <a:chOff x="5545930" y="2014381"/>
                <a:chExt cx="325770" cy="54000"/>
              </a:xfrm>
              <a:grpFill/>
            </p:grpSpPr>
            <p:sp>
              <p:nvSpPr>
                <p:cNvPr id="186" name="椭圆 185"/>
                <p:cNvSpPr>
                  <a:spLocks noChangeAspect="1"/>
                </p:cNvSpPr>
                <p:nvPr/>
              </p:nvSpPr>
              <p:spPr>
                <a:xfrm>
                  <a:off x="5545930" y="2014381"/>
                  <a:ext cx="54000" cy="54000"/>
                </a:xfrm>
                <a:prstGeom prst="ellipse">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188" name="矩形 187"/>
                <p:cNvSpPr/>
                <p:nvPr/>
              </p:nvSpPr>
              <p:spPr>
                <a:xfrm>
                  <a:off x="5619700" y="2034181"/>
                  <a:ext cx="252000" cy="14400"/>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nvGrpSpPr>
              <p:cNvPr id="190" name="组合 189"/>
              <p:cNvGrpSpPr/>
              <p:nvPr/>
            </p:nvGrpSpPr>
            <p:grpSpPr>
              <a:xfrm>
                <a:off x="5552622" y="2125404"/>
                <a:ext cx="325770" cy="54000"/>
                <a:chOff x="5545930" y="2014381"/>
                <a:chExt cx="325770" cy="54000"/>
              </a:xfrm>
              <a:grpFill/>
            </p:grpSpPr>
            <p:sp>
              <p:nvSpPr>
                <p:cNvPr id="191" name="椭圆 190"/>
                <p:cNvSpPr>
                  <a:spLocks noChangeAspect="1"/>
                </p:cNvSpPr>
                <p:nvPr/>
              </p:nvSpPr>
              <p:spPr>
                <a:xfrm>
                  <a:off x="5545930" y="2014381"/>
                  <a:ext cx="54000" cy="54000"/>
                </a:xfrm>
                <a:prstGeom prst="ellipse">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192" name="矩形 191"/>
                <p:cNvSpPr/>
                <p:nvPr/>
              </p:nvSpPr>
              <p:spPr>
                <a:xfrm>
                  <a:off x="5619700" y="2034181"/>
                  <a:ext cx="252000" cy="14400"/>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nvGrpSpPr>
              <p:cNvPr id="193" name="组合 192"/>
              <p:cNvGrpSpPr/>
              <p:nvPr/>
            </p:nvGrpSpPr>
            <p:grpSpPr>
              <a:xfrm>
                <a:off x="5552622" y="2236427"/>
                <a:ext cx="325770" cy="54000"/>
                <a:chOff x="5545930" y="2014381"/>
                <a:chExt cx="325770" cy="54000"/>
              </a:xfrm>
              <a:grpFill/>
            </p:grpSpPr>
            <p:sp>
              <p:nvSpPr>
                <p:cNvPr id="194" name="椭圆 193"/>
                <p:cNvSpPr>
                  <a:spLocks noChangeAspect="1"/>
                </p:cNvSpPr>
                <p:nvPr/>
              </p:nvSpPr>
              <p:spPr>
                <a:xfrm>
                  <a:off x="5545930" y="2014381"/>
                  <a:ext cx="54000" cy="54000"/>
                </a:xfrm>
                <a:prstGeom prst="ellipse">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195" name="矩形 194"/>
                <p:cNvSpPr/>
                <p:nvPr/>
              </p:nvSpPr>
              <p:spPr>
                <a:xfrm>
                  <a:off x="5619700" y="2034181"/>
                  <a:ext cx="252000" cy="14400"/>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grpSp>
      <p:grpSp>
        <p:nvGrpSpPr>
          <p:cNvPr id="10" name="组合 9"/>
          <p:cNvGrpSpPr/>
          <p:nvPr/>
        </p:nvGrpSpPr>
        <p:grpSpPr>
          <a:xfrm>
            <a:off x="5432031" y="3205778"/>
            <a:ext cx="576580" cy="576580"/>
            <a:chOff x="5432031" y="3205778"/>
            <a:chExt cx="576580" cy="576580"/>
          </a:xfrm>
        </p:grpSpPr>
        <p:sp>
          <p:nvSpPr>
            <p:cNvPr id="112" name="圆角矩形 111"/>
            <p:cNvSpPr/>
            <p:nvPr/>
          </p:nvSpPr>
          <p:spPr>
            <a:xfrm>
              <a:off x="5432031" y="3205778"/>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197" name="Freeform 189"/>
            <p:cNvSpPr>
              <a:spLocks noEditPoints="1"/>
            </p:cNvSpPr>
            <p:nvPr/>
          </p:nvSpPr>
          <p:spPr bwMode="auto">
            <a:xfrm>
              <a:off x="5527965" y="3301413"/>
              <a:ext cx="388022" cy="388022"/>
            </a:xfrm>
            <a:custGeom>
              <a:avLst/>
              <a:gdLst>
                <a:gd name="T0" fmla="*/ 148 w 170"/>
                <a:gd name="T1" fmla="*/ 69 h 170"/>
                <a:gd name="T2" fmla="*/ 150 w 170"/>
                <a:gd name="T3" fmla="*/ 41 h 170"/>
                <a:gd name="T4" fmla="*/ 141 w 170"/>
                <a:gd name="T5" fmla="*/ 21 h 170"/>
                <a:gd name="T6" fmla="*/ 118 w 170"/>
                <a:gd name="T7" fmla="*/ 29 h 170"/>
                <a:gd name="T8" fmla="*/ 99 w 170"/>
                <a:gd name="T9" fmla="*/ 8 h 170"/>
                <a:gd name="T10" fmla="*/ 71 w 170"/>
                <a:gd name="T11" fmla="*/ 8 h 170"/>
                <a:gd name="T12" fmla="*/ 52 w 170"/>
                <a:gd name="T13" fmla="*/ 29 h 170"/>
                <a:gd name="T14" fmla="*/ 30 w 170"/>
                <a:gd name="T15" fmla="*/ 21 h 170"/>
                <a:gd name="T16" fmla="*/ 21 w 170"/>
                <a:gd name="T17" fmla="*/ 41 h 170"/>
                <a:gd name="T18" fmla="*/ 22 w 170"/>
                <a:gd name="T19" fmla="*/ 69 h 170"/>
                <a:gd name="T20" fmla="*/ 0 w 170"/>
                <a:gd name="T21" fmla="*/ 79 h 170"/>
                <a:gd name="T22" fmla="*/ 19 w 170"/>
                <a:gd name="T23" fmla="*/ 100 h 170"/>
                <a:gd name="T24" fmla="*/ 28 w 170"/>
                <a:gd name="T25" fmla="*/ 122 h 170"/>
                <a:gd name="T26" fmla="*/ 21 w 170"/>
                <a:gd name="T27" fmla="*/ 141 h 170"/>
                <a:gd name="T28" fmla="*/ 48 w 170"/>
                <a:gd name="T29" fmla="*/ 142 h 170"/>
                <a:gd name="T30" fmla="*/ 71 w 170"/>
                <a:gd name="T31" fmla="*/ 151 h 170"/>
                <a:gd name="T32" fmla="*/ 92 w 170"/>
                <a:gd name="T33" fmla="*/ 170 h 170"/>
                <a:gd name="T34" fmla="*/ 102 w 170"/>
                <a:gd name="T35" fmla="*/ 148 h 170"/>
                <a:gd name="T36" fmla="*/ 130 w 170"/>
                <a:gd name="T37" fmla="*/ 150 h 170"/>
                <a:gd name="T38" fmla="*/ 152 w 170"/>
                <a:gd name="T39" fmla="*/ 135 h 170"/>
                <a:gd name="T40" fmla="*/ 141 w 170"/>
                <a:gd name="T41" fmla="*/ 118 h 170"/>
                <a:gd name="T42" fmla="*/ 162 w 170"/>
                <a:gd name="T43" fmla="*/ 100 h 170"/>
                <a:gd name="T44" fmla="*/ 162 w 170"/>
                <a:gd name="T45" fmla="*/ 71 h 170"/>
                <a:gd name="T46" fmla="*/ 151 w 170"/>
                <a:gd name="T47" fmla="*/ 94 h 170"/>
                <a:gd name="T48" fmla="*/ 138 w 170"/>
                <a:gd name="T49" fmla="*/ 126 h 170"/>
                <a:gd name="T50" fmla="*/ 145 w 170"/>
                <a:gd name="T51" fmla="*/ 137 h 170"/>
                <a:gd name="T52" fmla="*/ 126 w 170"/>
                <a:gd name="T53" fmla="*/ 138 h 170"/>
                <a:gd name="T54" fmla="*/ 100 w 170"/>
                <a:gd name="T55" fmla="*/ 142 h 170"/>
                <a:gd name="T56" fmla="*/ 92 w 170"/>
                <a:gd name="T57" fmla="*/ 164 h 170"/>
                <a:gd name="T58" fmla="*/ 77 w 170"/>
                <a:gd name="T59" fmla="*/ 151 h 170"/>
                <a:gd name="T60" fmla="*/ 51 w 170"/>
                <a:gd name="T61" fmla="*/ 135 h 170"/>
                <a:gd name="T62" fmla="*/ 34 w 170"/>
                <a:gd name="T63" fmla="*/ 146 h 170"/>
                <a:gd name="T64" fmla="*/ 25 w 170"/>
                <a:gd name="T65" fmla="*/ 134 h 170"/>
                <a:gd name="T66" fmla="*/ 28 w 170"/>
                <a:gd name="T67" fmla="*/ 100 h 170"/>
                <a:gd name="T68" fmla="*/ 6 w 170"/>
                <a:gd name="T69" fmla="*/ 92 h 170"/>
                <a:gd name="T70" fmla="*/ 19 w 170"/>
                <a:gd name="T71" fmla="*/ 77 h 170"/>
                <a:gd name="T72" fmla="*/ 33 w 170"/>
                <a:gd name="T73" fmla="*/ 44 h 170"/>
                <a:gd name="T74" fmla="*/ 25 w 170"/>
                <a:gd name="T75" fmla="*/ 34 h 170"/>
                <a:gd name="T76" fmla="*/ 44 w 170"/>
                <a:gd name="T77" fmla="*/ 33 h 170"/>
                <a:gd name="T78" fmla="*/ 70 w 170"/>
                <a:gd name="T79" fmla="*/ 28 h 170"/>
                <a:gd name="T80" fmla="*/ 79 w 170"/>
                <a:gd name="T81" fmla="*/ 6 h 170"/>
                <a:gd name="T82" fmla="*/ 93 w 170"/>
                <a:gd name="T83" fmla="*/ 19 h 170"/>
                <a:gd name="T84" fmla="*/ 126 w 170"/>
                <a:gd name="T85" fmla="*/ 33 h 170"/>
                <a:gd name="T86" fmla="*/ 146 w 170"/>
                <a:gd name="T87" fmla="*/ 34 h 170"/>
                <a:gd name="T88" fmla="*/ 138 w 170"/>
                <a:gd name="T89" fmla="*/ 44 h 170"/>
                <a:gd name="T90" fmla="*/ 151 w 170"/>
                <a:gd name="T91" fmla="*/ 77 h 170"/>
                <a:gd name="T92" fmla="*/ 164 w 170"/>
                <a:gd name="T93" fmla="*/ 92 h 170"/>
                <a:gd name="T94" fmla="*/ 85 w 170"/>
                <a:gd name="T95" fmla="*/ 109 h 170"/>
                <a:gd name="T96" fmla="*/ 85 w 170"/>
                <a:gd name="T97" fmla="*/ 103 h 170"/>
                <a:gd name="T98" fmla="*/ 103 w 170"/>
                <a:gd name="T99" fmla="*/ 8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0">
                  <a:moveTo>
                    <a:pt x="162" y="71"/>
                  </a:moveTo>
                  <a:cubicBezTo>
                    <a:pt x="151" y="71"/>
                    <a:pt x="151" y="71"/>
                    <a:pt x="151" y="71"/>
                  </a:cubicBezTo>
                  <a:cubicBezTo>
                    <a:pt x="150" y="71"/>
                    <a:pt x="148" y="70"/>
                    <a:pt x="148" y="69"/>
                  </a:cubicBezTo>
                  <a:cubicBezTo>
                    <a:pt x="141" y="53"/>
                    <a:pt x="141" y="53"/>
                    <a:pt x="141" y="53"/>
                  </a:cubicBezTo>
                  <a:cubicBezTo>
                    <a:pt x="141" y="52"/>
                    <a:pt x="141" y="50"/>
                    <a:pt x="142" y="49"/>
                  </a:cubicBezTo>
                  <a:cubicBezTo>
                    <a:pt x="150" y="41"/>
                    <a:pt x="150" y="41"/>
                    <a:pt x="150" y="41"/>
                  </a:cubicBezTo>
                  <a:cubicBezTo>
                    <a:pt x="151" y="39"/>
                    <a:pt x="152" y="37"/>
                    <a:pt x="152" y="35"/>
                  </a:cubicBezTo>
                  <a:cubicBezTo>
                    <a:pt x="152" y="33"/>
                    <a:pt x="151" y="31"/>
                    <a:pt x="150" y="30"/>
                  </a:cubicBezTo>
                  <a:cubicBezTo>
                    <a:pt x="141" y="21"/>
                    <a:pt x="141" y="21"/>
                    <a:pt x="141" y="21"/>
                  </a:cubicBezTo>
                  <a:cubicBezTo>
                    <a:pt x="138" y="18"/>
                    <a:pt x="133" y="18"/>
                    <a:pt x="130" y="21"/>
                  </a:cubicBezTo>
                  <a:cubicBezTo>
                    <a:pt x="122" y="29"/>
                    <a:pt x="122" y="29"/>
                    <a:pt x="122" y="29"/>
                  </a:cubicBezTo>
                  <a:cubicBezTo>
                    <a:pt x="121" y="30"/>
                    <a:pt x="119" y="30"/>
                    <a:pt x="118" y="29"/>
                  </a:cubicBezTo>
                  <a:cubicBezTo>
                    <a:pt x="102" y="23"/>
                    <a:pt x="102" y="23"/>
                    <a:pt x="102" y="23"/>
                  </a:cubicBezTo>
                  <a:cubicBezTo>
                    <a:pt x="100" y="22"/>
                    <a:pt x="99" y="21"/>
                    <a:pt x="99" y="19"/>
                  </a:cubicBezTo>
                  <a:cubicBezTo>
                    <a:pt x="99" y="8"/>
                    <a:pt x="99" y="8"/>
                    <a:pt x="99" y="8"/>
                  </a:cubicBezTo>
                  <a:cubicBezTo>
                    <a:pt x="99" y="4"/>
                    <a:pt x="96" y="0"/>
                    <a:pt x="92" y="0"/>
                  </a:cubicBezTo>
                  <a:cubicBezTo>
                    <a:pt x="79" y="0"/>
                    <a:pt x="79" y="0"/>
                    <a:pt x="79" y="0"/>
                  </a:cubicBezTo>
                  <a:cubicBezTo>
                    <a:pt x="74" y="0"/>
                    <a:pt x="71" y="4"/>
                    <a:pt x="71" y="8"/>
                  </a:cubicBezTo>
                  <a:cubicBezTo>
                    <a:pt x="71" y="19"/>
                    <a:pt x="71" y="19"/>
                    <a:pt x="71" y="19"/>
                  </a:cubicBezTo>
                  <a:cubicBezTo>
                    <a:pt x="71" y="21"/>
                    <a:pt x="70" y="22"/>
                    <a:pt x="68" y="23"/>
                  </a:cubicBezTo>
                  <a:cubicBezTo>
                    <a:pt x="52" y="29"/>
                    <a:pt x="52" y="29"/>
                    <a:pt x="52" y="29"/>
                  </a:cubicBezTo>
                  <a:cubicBezTo>
                    <a:pt x="51" y="30"/>
                    <a:pt x="49" y="30"/>
                    <a:pt x="48" y="29"/>
                  </a:cubicBezTo>
                  <a:cubicBezTo>
                    <a:pt x="41" y="21"/>
                    <a:pt x="41" y="21"/>
                    <a:pt x="41" y="21"/>
                  </a:cubicBezTo>
                  <a:cubicBezTo>
                    <a:pt x="38" y="18"/>
                    <a:pt x="33" y="18"/>
                    <a:pt x="30" y="21"/>
                  </a:cubicBezTo>
                  <a:cubicBezTo>
                    <a:pt x="21" y="30"/>
                    <a:pt x="21" y="30"/>
                    <a:pt x="21" y="30"/>
                  </a:cubicBezTo>
                  <a:cubicBezTo>
                    <a:pt x="19" y="31"/>
                    <a:pt x="18" y="33"/>
                    <a:pt x="18" y="35"/>
                  </a:cubicBezTo>
                  <a:cubicBezTo>
                    <a:pt x="18" y="37"/>
                    <a:pt x="19" y="39"/>
                    <a:pt x="21" y="41"/>
                  </a:cubicBezTo>
                  <a:cubicBezTo>
                    <a:pt x="28" y="49"/>
                    <a:pt x="28" y="49"/>
                    <a:pt x="28" y="49"/>
                  </a:cubicBezTo>
                  <a:cubicBezTo>
                    <a:pt x="29" y="50"/>
                    <a:pt x="30" y="52"/>
                    <a:pt x="29" y="53"/>
                  </a:cubicBezTo>
                  <a:cubicBezTo>
                    <a:pt x="22" y="69"/>
                    <a:pt x="22" y="69"/>
                    <a:pt x="22" y="69"/>
                  </a:cubicBezTo>
                  <a:cubicBezTo>
                    <a:pt x="22" y="70"/>
                    <a:pt x="20" y="71"/>
                    <a:pt x="19" y="71"/>
                  </a:cubicBezTo>
                  <a:cubicBezTo>
                    <a:pt x="8" y="71"/>
                    <a:pt x="8" y="71"/>
                    <a:pt x="8" y="71"/>
                  </a:cubicBezTo>
                  <a:cubicBezTo>
                    <a:pt x="4" y="71"/>
                    <a:pt x="0" y="75"/>
                    <a:pt x="0" y="79"/>
                  </a:cubicBezTo>
                  <a:cubicBezTo>
                    <a:pt x="0" y="92"/>
                    <a:pt x="0" y="92"/>
                    <a:pt x="0" y="92"/>
                  </a:cubicBezTo>
                  <a:cubicBezTo>
                    <a:pt x="0" y="96"/>
                    <a:pt x="4" y="100"/>
                    <a:pt x="8" y="100"/>
                  </a:cubicBezTo>
                  <a:cubicBezTo>
                    <a:pt x="19" y="100"/>
                    <a:pt x="19" y="100"/>
                    <a:pt x="19" y="100"/>
                  </a:cubicBezTo>
                  <a:cubicBezTo>
                    <a:pt x="20" y="100"/>
                    <a:pt x="22" y="101"/>
                    <a:pt x="22" y="102"/>
                  </a:cubicBezTo>
                  <a:cubicBezTo>
                    <a:pt x="29" y="118"/>
                    <a:pt x="29" y="118"/>
                    <a:pt x="29" y="118"/>
                  </a:cubicBezTo>
                  <a:cubicBezTo>
                    <a:pt x="30" y="119"/>
                    <a:pt x="29" y="121"/>
                    <a:pt x="28" y="122"/>
                  </a:cubicBezTo>
                  <a:cubicBezTo>
                    <a:pt x="21" y="130"/>
                    <a:pt x="21" y="130"/>
                    <a:pt x="21" y="130"/>
                  </a:cubicBezTo>
                  <a:cubicBezTo>
                    <a:pt x="19" y="131"/>
                    <a:pt x="18" y="133"/>
                    <a:pt x="18" y="135"/>
                  </a:cubicBezTo>
                  <a:cubicBezTo>
                    <a:pt x="18" y="138"/>
                    <a:pt x="19" y="139"/>
                    <a:pt x="21" y="141"/>
                  </a:cubicBezTo>
                  <a:cubicBezTo>
                    <a:pt x="30" y="150"/>
                    <a:pt x="30" y="150"/>
                    <a:pt x="30" y="150"/>
                  </a:cubicBezTo>
                  <a:cubicBezTo>
                    <a:pt x="33" y="153"/>
                    <a:pt x="38" y="153"/>
                    <a:pt x="41" y="150"/>
                  </a:cubicBezTo>
                  <a:cubicBezTo>
                    <a:pt x="48" y="142"/>
                    <a:pt x="48" y="142"/>
                    <a:pt x="48" y="142"/>
                  </a:cubicBezTo>
                  <a:cubicBezTo>
                    <a:pt x="49" y="141"/>
                    <a:pt x="51" y="141"/>
                    <a:pt x="53" y="142"/>
                  </a:cubicBezTo>
                  <a:cubicBezTo>
                    <a:pt x="69" y="148"/>
                    <a:pt x="69" y="148"/>
                    <a:pt x="69" y="148"/>
                  </a:cubicBezTo>
                  <a:cubicBezTo>
                    <a:pt x="70" y="149"/>
                    <a:pt x="71" y="150"/>
                    <a:pt x="71" y="151"/>
                  </a:cubicBezTo>
                  <a:cubicBezTo>
                    <a:pt x="71" y="163"/>
                    <a:pt x="71" y="163"/>
                    <a:pt x="71" y="163"/>
                  </a:cubicBezTo>
                  <a:cubicBezTo>
                    <a:pt x="71" y="167"/>
                    <a:pt x="74" y="170"/>
                    <a:pt x="79" y="170"/>
                  </a:cubicBezTo>
                  <a:cubicBezTo>
                    <a:pt x="92" y="170"/>
                    <a:pt x="92" y="170"/>
                    <a:pt x="92" y="170"/>
                  </a:cubicBezTo>
                  <a:cubicBezTo>
                    <a:pt x="96" y="170"/>
                    <a:pt x="99" y="167"/>
                    <a:pt x="99" y="163"/>
                  </a:cubicBezTo>
                  <a:cubicBezTo>
                    <a:pt x="99" y="151"/>
                    <a:pt x="99" y="151"/>
                    <a:pt x="99" y="151"/>
                  </a:cubicBezTo>
                  <a:cubicBezTo>
                    <a:pt x="99" y="150"/>
                    <a:pt x="100" y="149"/>
                    <a:pt x="102" y="148"/>
                  </a:cubicBezTo>
                  <a:cubicBezTo>
                    <a:pt x="118" y="142"/>
                    <a:pt x="118" y="142"/>
                    <a:pt x="118" y="142"/>
                  </a:cubicBezTo>
                  <a:cubicBezTo>
                    <a:pt x="119" y="141"/>
                    <a:pt x="121" y="141"/>
                    <a:pt x="122" y="142"/>
                  </a:cubicBezTo>
                  <a:cubicBezTo>
                    <a:pt x="130" y="150"/>
                    <a:pt x="130" y="150"/>
                    <a:pt x="130" y="150"/>
                  </a:cubicBezTo>
                  <a:cubicBezTo>
                    <a:pt x="133" y="153"/>
                    <a:pt x="138" y="153"/>
                    <a:pt x="141" y="150"/>
                  </a:cubicBezTo>
                  <a:cubicBezTo>
                    <a:pt x="150" y="141"/>
                    <a:pt x="150" y="141"/>
                    <a:pt x="150" y="141"/>
                  </a:cubicBezTo>
                  <a:cubicBezTo>
                    <a:pt x="151" y="139"/>
                    <a:pt x="152" y="138"/>
                    <a:pt x="152" y="135"/>
                  </a:cubicBezTo>
                  <a:cubicBezTo>
                    <a:pt x="152" y="133"/>
                    <a:pt x="151" y="131"/>
                    <a:pt x="150" y="130"/>
                  </a:cubicBezTo>
                  <a:cubicBezTo>
                    <a:pt x="142" y="122"/>
                    <a:pt x="142" y="122"/>
                    <a:pt x="142" y="122"/>
                  </a:cubicBezTo>
                  <a:cubicBezTo>
                    <a:pt x="141" y="121"/>
                    <a:pt x="141" y="119"/>
                    <a:pt x="141" y="118"/>
                  </a:cubicBezTo>
                  <a:cubicBezTo>
                    <a:pt x="148" y="102"/>
                    <a:pt x="148" y="102"/>
                    <a:pt x="148" y="102"/>
                  </a:cubicBezTo>
                  <a:cubicBezTo>
                    <a:pt x="148" y="101"/>
                    <a:pt x="150" y="100"/>
                    <a:pt x="151" y="100"/>
                  </a:cubicBezTo>
                  <a:cubicBezTo>
                    <a:pt x="162" y="100"/>
                    <a:pt x="162" y="100"/>
                    <a:pt x="162" y="100"/>
                  </a:cubicBezTo>
                  <a:cubicBezTo>
                    <a:pt x="167" y="100"/>
                    <a:pt x="170" y="96"/>
                    <a:pt x="170" y="92"/>
                  </a:cubicBezTo>
                  <a:cubicBezTo>
                    <a:pt x="170" y="79"/>
                    <a:pt x="170" y="79"/>
                    <a:pt x="170" y="79"/>
                  </a:cubicBezTo>
                  <a:cubicBezTo>
                    <a:pt x="170" y="75"/>
                    <a:pt x="167" y="71"/>
                    <a:pt x="162" y="71"/>
                  </a:cubicBezTo>
                  <a:close/>
                  <a:moveTo>
                    <a:pt x="164" y="92"/>
                  </a:moveTo>
                  <a:cubicBezTo>
                    <a:pt x="164" y="93"/>
                    <a:pt x="163" y="94"/>
                    <a:pt x="162" y="94"/>
                  </a:cubicBezTo>
                  <a:cubicBezTo>
                    <a:pt x="151" y="94"/>
                    <a:pt x="151" y="94"/>
                    <a:pt x="151" y="94"/>
                  </a:cubicBezTo>
                  <a:cubicBezTo>
                    <a:pt x="147" y="94"/>
                    <a:pt x="143" y="96"/>
                    <a:pt x="142" y="100"/>
                  </a:cubicBezTo>
                  <a:cubicBezTo>
                    <a:pt x="136" y="115"/>
                    <a:pt x="136" y="115"/>
                    <a:pt x="136" y="115"/>
                  </a:cubicBezTo>
                  <a:cubicBezTo>
                    <a:pt x="134" y="119"/>
                    <a:pt x="135" y="124"/>
                    <a:pt x="138" y="126"/>
                  </a:cubicBezTo>
                  <a:cubicBezTo>
                    <a:pt x="146" y="134"/>
                    <a:pt x="146" y="134"/>
                    <a:pt x="146" y="134"/>
                  </a:cubicBezTo>
                  <a:cubicBezTo>
                    <a:pt x="146" y="135"/>
                    <a:pt x="146" y="135"/>
                    <a:pt x="146" y="135"/>
                  </a:cubicBezTo>
                  <a:cubicBezTo>
                    <a:pt x="146" y="136"/>
                    <a:pt x="146" y="136"/>
                    <a:pt x="145" y="137"/>
                  </a:cubicBezTo>
                  <a:cubicBezTo>
                    <a:pt x="136" y="146"/>
                    <a:pt x="136" y="146"/>
                    <a:pt x="136" y="146"/>
                  </a:cubicBezTo>
                  <a:cubicBezTo>
                    <a:pt x="136" y="147"/>
                    <a:pt x="135" y="147"/>
                    <a:pt x="134" y="146"/>
                  </a:cubicBezTo>
                  <a:cubicBezTo>
                    <a:pt x="126" y="138"/>
                    <a:pt x="126" y="138"/>
                    <a:pt x="126" y="138"/>
                  </a:cubicBezTo>
                  <a:cubicBezTo>
                    <a:pt x="124" y="136"/>
                    <a:pt x="122" y="135"/>
                    <a:pt x="119" y="135"/>
                  </a:cubicBezTo>
                  <a:cubicBezTo>
                    <a:pt x="118" y="135"/>
                    <a:pt x="116" y="136"/>
                    <a:pt x="115" y="136"/>
                  </a:cubicBezTo>
                  <a:cubicBezTo>
                    <a:pt x="100" y="142"/>
                    <a:pt x="100" y="142"/>
                    <a:pt x="100" y="142"/>
                  </a:cubicBezTo>
                  <a:cubicBezTo>
                    <a:pt x="96" y="144"/>
                    <a:pt x="93" y="148"/>
                    <a:pt x="93" y="151"/>
                  </a:cubicBezTo>
                  <a:cubicBezTo>
                    <a:pt x="93" y="163"/>
                    <a:pt x="93" y="163"/>
                    <a:pt x="93" y="163"/>
                  </a:cubicBezTo>
                  <a:cubicBezTo>
                    <a:pt x="93" y="164"/>
                    <a:pt x="93" y="164"/>
                    <a:pt x="92" y="164"/>
                  </a:cubicBezTo>
                  <a:cubicBezTo>
                    <a:pt x="79" y="164"/>
                    <a:pt x="79" y="164"/>
                    <a:pt x="79" y="164"/>
                  </a:cubicBezTo>
                  <a:cubicBezTo>
                    <a:pt x="78" y="164"/>
                    <a:pt x="77" y="164"/>
                    <a:pt x="77" y="163"/>
                  </a:cubicBezTo>
                  <a:cubicBezTo>
                    <a:pt x="77" y="151"/>
                    <a:pt x="77" y="151"/>
                    <a:pt x="77" y="151"/>
                  </a:cubicBezTo>
                  <a:cubicBezTo>
                    <a:pt x="77" y="148"/>
                    <a:pt x="74" y="144"/>
                    <a:pt x="71" y="143"/>
                  </a:cubicBezTo>
                  <a:cubicBezTo>
                    <a:pt x="55" y="136"/>
                    <a:pt x="55" y="136"/>
                    <a:pt x="55" y="136"/>
                  </a:cubicBezTo>
                  <a:cubicBezTo>
                    <a:pt x="54" y="136"/>
                    <a:pt x="52" y="135"/>
                    <a:pt x="51" y="135"/>
                  </a:cubicBezTo>
                  <a:cubicBezTo>
                    <a:pt x="48" y="135"/>
                    <a:pt x="46" y="136"/>
                    <a:pt x="44" y="138"/>
                  </a:cubicBezTo>
                  <a:cubicBezTo>
                    <a:pt x="36" y="146"/>
                    <a:pt x="36" y="146"/>
                    <a:pt x="36" y="146"/>
                  </a:cubicBezTo>
                  <a:cubicBezTo>
                    <a:pt x="36" y="146"/>
                    <a:pt x="34" y="146"/>
                    <a:pt x="34" y="146"/>
                  </a:cubicBezTo>
                  <a:cubicBezTo>
                    <a:pt x="25" y="137"/>
                    <a:pt x="25" y="137"/>
                    <a:pt x="25" y="137"/>
                  </a:cubicBezTo>
                  <a:cubicBezTo>
                    <a:pt x="24" y="136"/>
                    <a:pt x="24" y="136"/>
                    <a:pt x="24" y="135"/>
                  </a:cubicBezTo>
                  <a:cubicBezTo>
                    <a:pt x="24" y="135"/>
                    <a:pt x="24" y="135"/>
                    <a:pt x="25" y="134"/>
                  </a:cubicBezTo>
                  <a:cubicBezTo>
                    <a:pt x="33" y="126"/>
                    <a:pt x="33" y="126"/>
                    <a:pt x="33" y="126"/>
                  </a:cubicBezTo>
                  <a:cubicBezTo>
                    <a:pt x="35" y="124"/>
                    <a:pt x="36" y="119"/>
                    <a:pt x="34" y="116"/>
                  </a:cubicBezTo>
                  <a:cubicBezTo>
                    <a:pt x="28" y="100"/>
                    <a:pt x="28" y="100"/>
                    <a:pt x="28" y="100"/>
                  </a:cubicBezTo>
                  <a:cubicBezTo>
                    <a:pt x="27" y="96"/>
                    <a:pt x="23" y="94"/>
                    <a:pt x="19" y="94"/>
                  </a:cubicBezTo>
                  <a:cubicBezTo>
                    <a:pt x="8" y="94"/>
                    <a:pt x="8" y="94"/>
                    <a:pt x="8" y="94"/>
                  </a:cubicBezTo>
                  <a:cubicBezTo>
                    <a:pt x="7" y="94"/>
                    <a:pt x="6" y="93"/>
                    <a:pt x="6" y="92"/>
                  </a:cubicBezTo>
                  <a:cubicBezTo>
                    <a:pt x="6" y="79"/>
                    <a:pt x="6" y="79"/>
                    <a:pt x="6" y="79"/>
                  </a:cubicBezTo>
                  <a:cubicBezTo>
                    <a:pt x="6" y="78"/>
                    <a:pt x="7" y="77"/>
                    <a:pt x="8" y="77"/>
                  </a:cubicBezTo>
                  <a:cubicBezTo>
                    <a:pt x="19" y="77"/>
                    <a:pt x="19" y="77"/>
                    <a:pt x="19" y="77"/>
                  </a:cubicBezTo>
                  <a:cubicBezTo>
                    <a:pt x="23" y="77"/>
                    <a:pt x="27" y="74"/>
                    <a:pt x="28" y="71"/>
                  </a:cubicBezTo>
                  <a:cubicBezTo>
                    <a:pt x="34" y="56"/>
                    <a:pt x="34" y="56"/>
                    <a:pt x="34" y="56"/>
                  </a:cubicBezTo>
                  <a:cubicBezTo>
                    <a:pt x="36" y="52"/>
                    <a:pt x="35" y="47"/>
                    <a:pt x="33" y="44"/>
                  </a:cubicBezTo>
                  <a:cubicBezTo>
                    <a:pt x="25" y="37"/>
                    <a:pt x="25" y="37"/>
                    <a:pt x="25" y="37"/>
                  </a:cubicBezTo>
                  <a:cubicBezTo>
                    <a:pt x="24" y="36"/>
                    <a:pt x="24" y="36"/>
                    <a:pt x="24" y="35"/>
                  </a:cubicBezTo>
                  <a:cubicBezTo>
                    <a:pt x="24" y="35"/>
                    <a:pt x="24" y="34"/>
                    <a:pt x="25" y="34"/>
                  </a:cubicBezTo>
                  <a:cubicBezTo>
                    <a:pt x="34" y="25"/>
                    <a:pt x="34" y="25"/>
                    <a:pt x="34" y="25"/>
                  </a:cubicBezTo>
                  <a:cubicBezTo>
                    <a:pt x="35" y="24"/>
                    <a:pt x="36" y="24"/>
                    <a:pt x="36" y="25"/>
                  </a:cubicBezTo>
                  <a:cubicBezTo>
                    <a:pt x="44" y="33"/>
                    <a:pt x="44" y="33"/>
                    <a:pt x="44" y="33"/>
                  </a:cubicBezTo>
                  <a:cubicBezTo>
                    <a:pt x="46" y="35"/>
                    <a:pt x="48" y="36"/>
                    <a:pt x="51" y="36"/>
                  </a:cubicBezTo>
                  <a:cubicBezTo>
                    <a:pt x="52" y="36"/>
                    <a:pt x="54" y="35"/>
                    <a:pt x="55" y="35"/>
                  </a:cubicBezTo>
                  <a:cubicBezTo>
                    <a:pt x="70" y="28"/>
                    <a:pt x="70" y="28"/>
                    <a:pt x="70" y="28"/>
                  </a:cubicBezTo>
                  <a:cubicBezTo>
                    <a:pt x="74" y="27"/>
                    <a:pt x="77" y="23"/>
                    <a:pt x="77" y="19"/>
                  </a:cubicBezTo>
                  <a:cubicBezTo>
                    <a:pt x="77" y="8"/>
                    <a:pt x="77" y="8"/>
                    <a:pt x="77" y="8"/>
                  </a:cubicBezTo>
                  <a:cubicBezTo>
                    <a:pt x="77" y="7"/>
                    <a:pt x="78" y="6"/>
                    <a:pt x="79" y="6"/>
                  </a:cubicBezTo>
                  <a:cubicBezTo>
                    <a:pt x="92" y="6"/>
                    <a:pt x="92" y="6"/>
                    <a:pt x="92" y="6"/>
                  </a:cubicBezTo>
                  <a:cubicBezTo>
                    <a:pt x="93" y="6"/>
                    <a:pt x="93" y="7"/>
                    <a:pt x="93" y="8"/>
                  </a:cubicBezTo>
                  <a:cubicBezTo>
                    <a:pt x="93" y="19"/>
                    <a:pt x="93" y="19"/>
                    <a:pt x="93" y="19"/>
                  </a:cubicBezTo>
                  <a:cubicBezTo>
                    <a:pt x="93" y="23"/>
                    <a:pt x="96" y="27"/>
                    <a:pt x="100" y="28"/>
                  </a:cubicBezTo>
                  <a:cubicBezTo>
                    <a:pt x="115" y="35"/>
                    <a:pt x="115" y="35"/>
                    <a:pt x="115" y="35"/>
                  </a:cubicBezTo>
                  <a:cubicBezTo>
                    <a:pt x="118" y="36"/>
                    <a:pt x="123" y="36"/>
                    <a:pt x="126" y="33"/>
                  </a:cubicBezTo>
                  <a:cubicBezTo>
                    <a:pt x="134" y="25"/>
                    <a:pt x="134" y="25"/>
                    <a:pt x="134" y="25"/>
                  </a:cubicBezTo>
                  <a:cubicBezTo>
                    <a:pt x="135" y="24"/>
                    <a:pt x="136" y="24"/>
                    <a:pt x="136" y="25"/>
                  </a:cubicBezTo>
                  <a:cubicBezTo>
                    <a:pt x="146" y="34"/>
                    <a:pt x="146" y="34"/>
                    <a:pt x="146" y="34"/>
                  </a:cubicBezTo>
                  <a:cubicBezTo>
                    <a:pt x="146" y="34"/>
                    <a:pt x="146" y="35"/>
                    <a:pt x="146" y="35"/>
                  </a:cubicBezTo>
                  <a:cubicBezTo>
                    <a:pt x="146" y="36"/>
                    <a:pt x="146" y="36"/>
                    <a:pt x="145" y="37"/>
                  </a:cubicBezTo>
                  <a:cubicBezTo>
                    <a:pt x="138" y="44"/>
                    <a:pt x="138" y="44"/>
                    <a:pt x="138" y="44"/>
                  </a:cubicBezTo>
                  <a:cubicBezTo>
                    <a:pt x="135" y="47"/>
                    <a:pt x="134" y="52"/>
                    <a:pt x="136" y="55"/>
                  </a:cubicBezTo>
                  <a:cubicBezTo>
                    <a:pt x="142" y="71"/>
                    <a:pt x="142" y="71"/>
                    <a:pt x="142" y="71"/>
                  </a:cubicBezTo>
                  <a:cubicBezTo>
                    <a:pt x="143" y="74"/>
                    <a:pt x="147" y="77"/>
                    <a:pt x="151" y="77"/>
                  </a:cubicBezTo>
                  <a:cubicBezTo>
                    <a:pt x="162" y="77"/>
                    <a:pt x="162" y="77"/>
                    <a:pt x="162" y="77"/>
                  </a:cubicBezTo>
                  <a:cubicBezTo>
                    <a:pt x="163" y="77"/>
                    <a:pt x="164" y="78"/>
                    <a:pt x="164" y="79"/>
                  </a:cubicBezTo>
                  <a:lnTo>
                    <a:pt x="164" y="92"/>
                  </a:lnTo>
                  <a:close/>
                  <a:moveTo>
                    <a:pt x="85" y="62"/>
                  </a:moveTo>
                  <a:cubicBezTo>
                    <a:pt x="72" y="62"/>
                    <a:pt x="62" y="72"/>
                    <a:pt x="62" y="85"/>
                  </a:cubicBezTo>
                  <a:cubicBezTo>
                    <a:pt x="62" y="98"/>
                    <a:pt x="72" y="109"/>
                    <a:pt x="85" y="109"/>
                  </a:cubicBezTo>
                  <a:cubicBezTo>
                    <a:pt x="98" y="109"/>
                    <a:pt x="109" y="98"/>
                    <a:pt x="109" y="85"/>
                  </a:cubicBezTo>
                  <a:cubicBezTo>
                    <a:pt x="109" y="72"/>
                    <a:pt x="98" y="62"/>
                    <a:pt x="85" y="62"/>
                  </a:cubicBezTo>
                  <a:close/>
                  <a:moveTo>
                    <a:pt x="85" y="103"/>
                  </a:moveTo>
                  <a:cubicBezTo>
                    <a:pt x="76" y="103"/>
                    <a:pt x="68" y="95"/>
                    <a:pt x="68" y="85"/>
                  </a:cubicBezTo>
                  <a:cubicBezTo>
                    <a:pt x="68" y="76"/>
                    <a:pt x="76" y="68"/>
                    <a:pt x="85" y="68"/>
                  </a:cubicBezTo>
                  <a:cubicBezTo>
                    <a:pt x="95" y="68"/>
                    <a:pt x="103" y="76"/>
                    <a:pt x="103" y="85"/>
                  </a:cubicBezTo>
                  <a:cubicBezTo>
                    <a:pt x="103" y="95"/>
                    <a:pt x="95" y="103"/>
                    <a:pt x="85" y="103"/>
                  </a:cubicBezTo>
                  <a:close/>
                </a:path>
              </a:pathLst>
            </a:custGeom>
            <a:solidFill>
              <a:srgbClr val="06518A"/>
            </a:solidFill>
            <a:ln>
              <a:noFill/>
            </a:ln>
          </p:spPr>
          <p:txBody>
            <a:bodyPr vert="horz" wrap="square" lIns="91440" tIns="45720" rIns="91440" bIns="45720" numCol="1" anchor="t" anchorCtr="0" compatLnSpc="1"/>
            <a:lstStyle/>
            <a:p>
              <a:endParaRPr lang="zh-CN" altLang="en-US">
                <a:cs typeface="+mn-ea"/>
                <a:sym typeface="+mn-lt"/>
              </a:endParaRPr>
            </a:p>
          </p:txBody>
        </p:sp>
      </p:grpSp>
      <p:grpSp>
        <p:nvGrpSpPr>
          <p:cNvPr id="5" name="组合 4"/>
          <p:cNvGrpSpPr/>
          <p:nvPr/>
        </p:nvGrpSpPr>
        <p:grpSpPr>
          <a:xfrm>
            <a:off x="8407459" y="1864114"/>
            <a:ext cx="576580" cy="576580"/>
            <a:chOff x="8407459" y="1864114"/>
            <a:chExt cx="576580" cy="576580"/>
          </a:xfrm>
        </p:grpSpPr>
        <p:sp>
          <p:nvSpPr>
            <p:cNvPr id="102" name="圆角矩形 101"/>
            <p:cNvSpPr/>
            <p:nvPr/>
          </p:nvSpPr>
          <p:spPr>
            <a:xfrm>
              <a:off x="8407459" y="1864114"/>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201" name="组合 200"/>
            <p:cNvGrpSpPr/>
            <p:nvPr/>
          </p:nvGrpSpPr>
          <p:grpSpPr>
            <a:xfrm>
              <a:off x="8570278" y="1973200"/>
              <a:ext cx="265204" cy="344007"/>
              <a:chOff x="8175428" y="2319832"/>
              <a:chExt cx="244310" cy="316905"/>
            </a:xfrm>
            <a:solidFill>
              <a:srgbClr val="002060"/>
            </a:solidFill>
          </p:grpSpPr>
          <p:sp>
            <p:nvSpPr>
              <p:cNvPr id="202" name="Freeform 321"/>
              <p:cNvSpPr/>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3" name="Freeform 322"/>
              <p:cNvSpPr>
                <a:spLocks noEditPoints="1"/>
              </p:cNvSpPr>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solidFill>
                <a:srgbClr val="065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4" name="Freeform 323"/>
              <p:cNvSpPr/>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solidFill>
                <a:srgbClr val="06518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5" name="Freeform 324"/>
              <p:cNvSpPr/>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sp>
        <p:nvSpPr>
          <p:cNvPr id="55" name="等腰三角形 54"/>
          <p:cNvSpPr/>
          <p:nvPr/>
        </p:nvSpPr>
        <p:spPr>
          <a:xfrm rot="5400000">
            <a:off x="3913955" y="3298100"/>
            <a:ext cx="795528" cy="342900"/>
          </a:xfrm>
          <a:prstGeom prst="triangle">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1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0-#ppt_w/2"/>
                                          </p:val>
                                        </p:tav>
                                        <p:tav tm="100000">
                                          <p:val>
                                            <p:strVal val="#ppt_x"/>
                                          </p:val>
                                        </p:tav>
                                      </p:tavLst>
                                    </p:anim>
                                    <p:anim calcmode="lin" valueType="num">
                                      <p:cBhvr additive="base">
                                        <p:cTn id="12" dur="1000" fill="hold"/>
                                        <p:tgtEl>
                                          <p:spTgt spid="13"/>
                                        </p:tgtEl>
                                        <p:attrNameLst>
                                          <p:attrName>ppt_y</p:attrName>
                                        </p:attrNameLst>
                                      </p:cBhvr>
                                      <p:tavLst>
                                        <p:tav tm="0">
                                          <p:val>
                                            <p:strVal val="#ppt_y"/>
                                          </p:val>
                                        </p:tav>
                                        <p:tav tm="100000">
                                          <p:val>
                                            <p:strVal val="#ppt_y"/>
                                          </p:val>
                                        </p:tav>
                                      </p:tavLst>
                                    </p:anim>
                                  </p:childTnLst>
                                </p:cTn>
                              </p:par>
                            </p:childTnLst>
                          </p:cTn>
                        </p:par>
                        <p:par>
                          <p:cTn id="13" fill="hold">
                            <p:stCondLst>
                              <p:cond delay="1100"/>
                            </p:stCondLst>
                            <p:childTnLst>
                              <p:par>
                                <p:cTn id="14" presetID="53" presetClass="entr" presetSubtype="16" fill="hold" nodeType="afterEffect">
                                  <p:stCondLst>
                                    <p:cond delay="0"/>
                                  </p:stCondLst>
                                  <p:iterate type="lt">
                                    <p:tmPct val="20000"/>
                                  </p:iterate>
                                  <p:childTnLst>
                                    <p:set>
                                      <p:cBhvr>
                                        <p:cTn id="15" dur="1" fill="hold">
                                          <p:stCondLst>
                                            <p:cond delay="0"/>
                                          </p:stCondLst>
                                        </p:cTn>
                                        <p:tgtEl>
                                          <p:spTgt spid="9">
                                            <p:txEl>
                                              <p:pRg st="0" end="0"/>
                                            </p:txEl>
                                          </p:spTgt>
                                        </p:tgtEl>
                                        <p:attrNameLst>
                                          <p:attrName>style.visibility</p:attrName>
                                        </p:attrNameLst>
                                      </p:cBhvr>
                                      <p:to>
                                        <p:strVal val="visible"/>
                                      </p:to>
                                    </p:set>
                                    <p:anim calcmode="lin" valueType="num">
                                      <p:cBhvr>
                                        <p:cTn id="16" dur="500" fill="hold"/>
                                        <p:tgtEl>
                                          <p:spTgt spid="9">
                                            <p:txEl>
                                              <p:pRg st="0" end="0"/>
                                            </p:txEl>
                                          </p:spTgt>
                                        </p:tgtEl>
                                        <p:attrNameLst>
                                          <p:attrName>ppt_w</p:attrName>
                                        </p:attrNameLst>
                                      </p:cBhvr>
                                      <p:tavLst>
                                        <p:tav tm="0">
                                          <p:val>
                                            <p:fltVal val="0"/>
                                          </p:val>
                                        </p:tav>
                                        <p:tav tm="100000">
                                          <p:val>
                                            <p:strVal val="#ppt_w"/>
                                          </p:val>
                                        </p:tav>
                                      </p:tavLst>
                                    </p:anim>
                                    <p:anim calcmode="lin" valueType="num">
                                      <p:cBhvr>
                                        <p:cTn id="17" dur="500" fill="hold"/>
                                        <p:tgtEl>
                                          <p:spTgt spid="9">
                                            <p:txEl>
                                              <p:pRg st="0" end="0"/>
                                            </p:txEl>
                                          </p:spTgt>
                                        </p:tgtEl>
                                        <p:attrNameLst>
                                          <p:attrName>ppt_h</p:attrName>
                                        </p:attrNameLst>
                                      </p:cBhvr>
                                      <p:tavLst>
                                        <p:tav tm="0">
                                          <p:val>
                                            <p:fltVal val="0"/>
                                          </p:val>
                                        </p:tav>
                                        <p:tav tm="100000">
                                          <p:val>
                                            <p:strVal val="#ppt_h"/>
                                          </p:val>
                                        </p:tav>
                                      </p:tavLst>
                                    </p:anim>
                                    <p:animEffect transition="in" filter="fade">
                                      <p:cBhvr>
                                        <p:cTn id="18" dur="500"/>
                                        <p:tgtEl>
                                          <p:spTgt spid="9">
                                            <p:txEl>
                                              <p:pRg st="0" end="0"/>
                                            </p:txEl>
                                          </p:spTgt>
                                        </p:tgtEl>
                                      </p:cBhvr>
                                    </p:animEffect>
                                  </p:childTnLst>
                                </p:cTn>
                              </p:par>
                            </p:childTnLst>
                          </p:cTn>
                        </p:par>
                        <p:par>
                          <p:cTn id="19" fill="hold">
                            <p:stCondLst>
                              <p:cond delay="600"/>
                            </p:stCondLst>
                            <p:childTnLst>
                              <p:par>
                                <p:cTn id="20" presetID="17" presetClass="entr" presetSubtype="10" fill="hold" grpId="0" nodeType="afterEffect">
                                  <p:stCondLst>
                                    <p:cond delay="0"/>
                                  </p:stCondLst>
                                  <p:iterate type="lt">
                                    <p:tmPct val="10000"/>
                                  </p:iterate>
                                  <p:childTnLst>
                                    <p:set>
                                      <p:cBhvr>
                                        <p:cTn id="21" dur="1" fill="hold">
                                          <p:stCondLst>
                                            <p:cond delay="0"/>
                                          </p:stCondLst>
                                        </p:cTn>
                                        <p:tgtEl>
                                          <p:spTgt spid="14"/>
                                        </p:tgtEl>
                                        <p:attrNameLst>
                                          <p:attrName>style.visibility</p:attrName>
                                        </p:attrNameLst>
                                      </p:cBhvr>
                                      <p:to>
                                        <p:strVal val="visible"/>
                                      </p:to>
                                    </p:set>
                                    <p:anim calcmode="lin" valueType="num">
                                      <p:cBhvr>
                                        <p:cTn id="22" dur="500" fill="hold"/>
                                        <p:tgtEl>
                                          <p:spTgt spid="14"/>
                                        </p:tgtEl>
                                        <p:attrNameLst>
                                          <p:attrName>ppt_w</p:attrName>
                                        </p:attrNameLst>
                                      </p:cBhvr>
                                      <p:tavLst>
                                        <p:tav tm="0">
                                          <p:val>
                                            <p:fltVal val="0"/>
                                          </p:val>
                                        </p:tav>
                                        <p:tav tm="100000">
                                          <p:val>
                                            <p:strVal val="#ppt_w"/>
                                          </p:val>
                                        </p:tav>
                                      </p:tavLst>
                                    </p:anim>
                                    <p:anim calcmode="lin" valueType="num">
                                      <p:cBhvr>
                                        <p:cTn id="23" dur="500" fill="hold"/>
                                        <p:tgtEl>
                                          <p:spTgt spid="14"/>
                                        </p:tgtEl>
                                        <p:attrNameLst>
                                          <p:attrName>ppt_h</p:attrName>
                                        </p:attrNameLst>
                                      </p:cBhvr>
                                      <p:tavLst>
                                        <p:tav tm="0">
                                          <p:val>
                                            <p:strVal val="#ppt_h"/>
                                          </p:val>
                                        </p:tav>
                                        <p:tav tm="100000">
                                          <p:val>
                                            <p:strVal val="#ppt_h"/>
                                          </p:val>
                                        </p:tav>
                                      </p:tavLst>
                                    </p:anim>
                                  </p:childTnLst>
                                </p:cTn>
                              </p:par>
                            </p:childTnLst>
                          </p:cTn>
                        </p:par>
                        <p:par>
                          <p:cTn id="24" fill="hold">
                            <p:stCondLst>
                              <p:cond delay="1450"/>
                            </p:stCondLst>
                            <p:childTnLst>
                              <p:par>
                                <p:cTn id="25" presetID="10" presetClass="entr" presetSubtype="0" fill="hold" grpId="0" nodeType="after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1000"/>
                                        <p:tgtEl>
                                          <p:spTgt spid="55"/>
                                        </p:tgtEl>
                                      </p:cBhvr>
                                    </p:animEffect>
                                  </p:childTnLst>
                                </p:cTn>
                              </p:par>
                              <p:par>
                                <p:cTn id="28" presetID="35" presetClass="path" presetSubtype="0" accel="10000" decel="90000" fill="hold" grpId="1" nodeType="withEffect">
                                  <p:stCondLst>
                                    <p:cond delay="0"/>
                                  </p:stCondLst>
                                  <p:childTnLst>
                                    <p:animMotion origin="layout" path="M 4.16667E-6 1.48148E-6 L -0.03516 1.48148E-6 " pathEditMode="relative" rAng="0" ptsTypes="AA">
                                      <p:cBhvr>
                                        <p:cTn id="29" dur="1000" spd="-100000" fill="hold"/>
                                        <p:tgtEl>
                                          <p:spTgt spid="55"/>
                                        </p:tgtEl>
                                        <p:attrNameLst>
                                          <p:attrName>ppt_x</p:attrName>
                                          <p:attrName>ppt_y</p:attrName>
                                        </p:attrNameLst>
                                      </p:cBhvr>
                                      <p:rCtr x="-1758" y="0"/>
                                    </p:animMotion>
                                  </p:childTnLst>
                                </p:cTn>
                              </p:par>
                            </p:childTnLst>
                          </p:cTn>
                        </p:par>
                        <p:par>
                          <p:cTn id="30" fill="hold">
                            <p:stCondLst>
                              <p:cond delay="2450"/>
                            </p:stCondLst>
                            <p:childTnLst>
                              <p:par>
                                <p:cTn id="31" presetID="49" presetClass="entr" presetSubtype="0" decel="100000" fill="hold" nodeType="after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p:cTn id="33" dur="1000" fill="hold"/>
                                        <p:tgtEl>
                                          <p:spTgt spid="3"/>
                                        </p:tgtEl>
                                        <p:attrNameLst>
                                          <p:attrName>ppt_w</p:attrName>
                                        </p:attrNameLst>
                                      </p:cBhvr>
                                      <p:tavLst>
                                        <p:tav tm="0">
                                          <p:val>
                                            <p:fltVal val="0"/>
                                          </p:val>
                                        </p:tav>
                                        <p:tav tm="100000">
                                          <p:val>
                                            <p:strVal val="#ppt_w"/>
                                          </p:val>
                                        </p:tav>
                                      </p:tavLst>
                                    </p:anim>
                                    <p:anim calcmode="lin" valueType="num">
                                      <p:cBhvr>
                                        <p:cTn id="34" dur="1000" fill="hold"/>
                                        <p:tgtEl>
                                          <p:spTgt spid="3"/>
                                        </p:tgtEl>
                                        <p:attrNameLst>
                                          <p:attrName>ppt_h</p:attrName>
                                        </p:attrNameLst>
                                      </p:cBhvr>
                                      <p:tavLst>
                                        <p:tav tm="0">
                                          <p:val>
                                            <p:fltVal val="0"/>
                                          </p:val>
                                        </p:tav>
                                        <p:tav tm="100000">
                                          <p:val>
                                            <p:strVal val="#ppt_h"/>
                                          </p:val>
                                        </p:tav>
                                      </p:tavLst>
                                    </p:anim>
                                    <p:anim calcmode="lin" valueType="num">
                                      <p:cBhvr>
                                        <p:cTn id="35" dur="1000" fill="hold"/>
                                        <p:tgtEl>
                                          <p:spTgt spid="3"/>
                                        </p:tgtEl>
                                        <p:attrNameLst>
                                          <p:attrName>style.rotation</p:attrName>
                                        </p:attrNameLst>
                                      </p:cBhvr>
                                      <p:tavLst>
                                        <p:tav tm="0">
                                          <p:val>
                                            <p:fltVal val="360"/>
                                          </p:val>
                                        </p:tav>
                                        <p:tav tm="100000">
                                          <p:val>
                                            <p:fltVal val="0"/>
                                          </p:val>
                                        </p:tav>
                                      </p:tavLst>
                                    </p:anim>
                                    <p:animEffect transition="in" filter="fade">
                                      <p:cBhvr>
                                        <p:cTn id="36" dur="1000"/>
                                        <p:tgtEl>
                                          <p:spTgt spid="3"/>
                                        </p:tgtEl>
                                      </p:cBhvr>
                                    </p:animEffect>
                                  </p:childTnLst>
                                </p:cTn>
                              </p:par>
                            </p:childTnLst>
                          </p:cTn>
                        </p:par>
                        <p:par>
                          <p:cTn id="37" fill="hold">
                            <p:stCondLst>
                              <p:cond delay="3450"/>
                            </p:stCondLst>
                            <p:childTnLst>
                              <p:par>
                                <p:cTn id="38" presetID="49" presetClass="entr" presetSubtype="0" decel="100000" fill="hold" nodeType="afterEffect">
                                  <p:stCondLst>
                                    <p:cond delay="0"/>
                                  </p:stCondLst>
                                  <p:childTnLst>
                                    <p:set>
                                      <p:cBhvr>
                                        <p:cTn id="39" dur="1" fill="hold">
                                          <p:stCondLst>
                                            <p:cond delay="0"/>
                                          </p:stCondLst>
                                        </p:cTn>
                                        <p:tgtEl>
                                          <p:spTgt spid="5"/>
                                        </p:tgtEl>
                                        <p:attrNameLst>
                                          <p:attrName>style.visibility</p:attrName>
                                        </p:attrNameLst>
                                      </p:cBhvr>
                                      <p:to>
                                        <p:strVal val="visible"/>
                                      </p:to>
                                    </p:set>
                                    <p:anim calcmode="lin" valueType="num">
                                      <p:cBhvr>
                                        <p:cTn id="40" dur="1000" fill="hold"/>
                                        <p:tgtEl>
                                          <p:spTgt spid="5"/>
                                        </p:tgtEl>
                                        <p:attrNameLst>
                                          <p:attrName>ppt_w</p:attrName>
                                        </p:attrNameLst>
                                      </p:cBhvr>
                                      <p:tavLst>
                                        <p:tav tm="0">
                                          <p:val>
                                            <p:fltVal val="0"/>
                                          </p:val>
                                        </p:tav>
                                        <p:tav tm="100000">
                                          <p:val>
                                            <p:strVal val="#ppt_w"/>
                                          </p:val>
                                        </p:tav>
                                      </p:tavLst>
                                    </p:anim>
                                    <p:anim calcmode="lin" valueType="num">
                                      <p:cBhvr>
                                        <p:cTn id="41" dur="1000" fill="hold"/>
                                        <p:tgtEl>
                                          <p:spTgt spid="5"/>
                                        </p:tgtEl>
                                        <p:attrNameLst>
                                          <p:attrName>ppt_h</p:attrName>
                                        </p:attrNameLst>
                                      </p:cBhvr>
                                      <p:tavLst>
                                        <p:tav tm="0">
                                          <p:val>
                                            <p:fltVal val="0"/>
                                          </p:val>
                                        </p:tav>
                                        <p:tav tm="100000">
                                          <p:val>
                                            <p:strVal val="#ppt_h"/>
                                          </p:val>
                                        </p:tav>
                                      </p:tavLst>
                                    </p:anim>
                                    <p:anim calcmode="lin" valueType="num">
                                      <p:cBhvr>
                                        <p:cTn id="42" dur="1000" fill="hold"/>
                                        <p:tgtEl>
                                          <p:spTgt spid="5"/>
                                        </p:tgtEl>
                                        <p:attrNameLst>
                                          <p:attrName>style.rotation</p:attrName>
                                        </p:attrNameLst>
                                      </p:cBhvr>
                                      <p:tavLst>
                                        <p:tav tm="0">
                                          <p:val>
                                            <p:fltVal val="360"/>
                                          </p:val>
                                        </p:tav>
                                        <p:tav tm="100000">
                                          <p:val>
                                            <p:fltVal val="0"/>
                                          </p:val>
                                        </p:tav>
                                      </p:tavLst>
                                    </p:anim>
                                    <p:animEffect transition="in" filter="fade">
                                      <p:cBhvr>
                                        <p:cTn id="43" dur="1000"/>
                                        <p:tgtEl>
                                          <p:spTgt spid="5"/>
                                        </p:tgtEl>
                                      </p:cBhvr>
                                    </p:animEffect>
                                  </p:childTnLst>
                                </p:cTn>
                              </p:par>
                            </p:childTnLst>
                          </p:cTn>
                        </p:par>
                        <p:par>
                          <p:cTn id="44" fill="hold">
                            <p:stCondLst>
                              <p:cond delay="4450"/>
                            </p:stCondLst>
                            <p:childTnLst>
                              <p:par>
                                <p:cTn id="45" presetID="49" presetClass="entr" presetSubtype="0" decel="100000" fill="hold" nodeType="after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p:cTn id="47" dur="1000" fill="hold"/>
                                        <p:tgtEl>
                                          <p:spTgt spid="10"/>
                                        </p:tgtEl>
                                        <p:attrNameLst>
                                          <p:attrName>ppt_w</p:attrName>
                                        </p:attrNameLst>
                                      </p:cBhvr>
                                      <p:tavLst>
                                        <p:tav tm="0">
                                          <p:val>
                                            <p:fltVal val="0"/>
                                          </p:val>
                                        </p:tav>
                                        <p:tav tm="100000">
                                          <p:val>
                                            <p:strVal val="#ppt_w"/>
                                          </p:val>
                                        </p:tav>
                                      </p:tavLst>
                                    </p:anim>
                                    <p:anim calcmode="lin" valueType="num">
                                      <p:cBhvr>
                                        <p:cTn id="48" dur="1000" fill="hold"/>
                                        <p:tgtEl>
                                          <p:spTgt spid="10"/>
                                        </p:tgtEl>
                                        <p:attrNameLst>
                                          <p:attrName>ppt_h</p:attrName>
                                        </p:attrNameLst>
                                      </p:cBhvr>
                                      <p:tavLst>
                                        <p:tav tm="0">
                                          <p:val>
                                            <p:fltVal val="0"/>
                                          </p:val>
                                        </p:tav>
                                        <p:tav tm="100000">
                                          <p:val>
                                            <p:strVal val="#ppt_h"/>
                                          </p:val>
                                        </p:tav>
                                      </p:tavLst>
                                    </p:anim>
                                    <p:anim calcmode="lin" valueType="num">
                                      <p:cBhvr>
                                        <p:cTn id="49" dur="1000" fill="hold"/>
                                        <p:tgtEl>
                                          <p:spTgt spid="10"/>
                                        </p:tgtEl>
                                        <p:attrNameLst>
                                          <p:attrName>style.rotation</p:attrName>
                                        </p:attrNameLst>
                                      </p:cBhvr>
                                      <p:tavLst>
                                        <p:tav tm="0">
                                          <p:val>
                                            <p:fltVal val="360"/>
                                          </p:val>
                                        </p:tav>
                                        <p:tav tm="100000">
                                          <p:val>
                                            <p:fltVal val="0"/>
                                          </p:val>
                                        </p:tav>
                                      </p:tavLst>
                                    </p:anim>
                                    <p:animEffect transition="in" filter="fade">
                                      <p:cBhvr>
                                        <p:cTn id="50" dur="1000"/>
                                        <p:tgtEl>
                                          <p:spTgt spid="10"/>
                                        </p:tgtEl>
                                      </p:cBhvr>
                                    </p:animEffect>
                                  </p:childTnLst>
                                </p:cTn>
                              </p:par>
                            </p:childTnLst>
                          </p:cTn>
                        </p:par>
                        <p:par>
                          <p:cTn id="51" fill="hold">
                            <p:stCondLst>
                              <p:cond delay="5450"/>
                            </p:stCondLst>
                            <p:childTnLst>
                              <p:par>
                                <p:cTn id="52" presetID="49" presetClass="entr" presetSubtype="0" decel="100000" fill="hold" nodeType="afterEffect">
                                  <p:stCondLst>
                                    <p:cond delay="0"/>
                                  </p:stCondLst>
                                  <p:childTnLst>
                                    <p:set>
                                      <p:cBhvr>
                                        <p:cTn id="53" dur="1" fill="hold">
                                          <p:stCondLst>
                                            <p:cond delay="0"/>
                                          </p:stCondLst>
                                        </p:cTn>
                                        <p:tgtEl>
                                          <p:spTgt spid="7"/>
                                        </p:tgtEl>
                                        <p:attrNameLst>
                                          <p:attrName>style.visibility</p:attrName>
                                        </p:attrNameLst>
                                      </p:cBhvr>
                                      <p:to>
                                        <p:strVal val="visible"/>
                                      </p:to>
                                    </p:set>
                                    <p:anim calcmode="lin" valueType="num">
                                      <p:cBhvr>
                                        <p:cTn id="54" dur="1000" fill="hold"/>
                                        <p:tgtEl>
                                          <p:spTgt spid="7"/>
                                        </p:tgtEl>
                                        <p:attrNameLst>
                                          <p:attrName>ppt_w</p:attrName>
                                        </p:attrNameLst>
                                      </p:cBhvr>
                                      <p:tavLst>
                                        <p:tav tm="0">
                                          <p:val>
                                            <p:fltVal val="0"/>
                                          </p:val>
                                        </p:tav>
                                        <p:tav tm="100000">
                                          <p:val>
                                            <p:strVal val="#ppt_w"/>
                                          </p:val>
                                        </p:tav>
                                      </p:tavLst>
                                    </p:anim>
                                    <p:anim calcmode="lin" valueType="num">
                                      <p:cBhvr>
                                        <p:cTn id="55" dur="1000" fill="hold"/>
                                        <p:tgtEl>
                                          <p:spTgt spid="7"/>
                                        </p:tgtEl>
                                        <p:attrNameLst>
                                          <p:attrName>ppt_h</p:attrName>
                                        </p:attrNameLst>
                                      </p:cBhvr>
                                      <p:tavLst>
                                        <p:tav tm="0">
                                          <p:val>
                                            <p:fltVal val="0"/>
                                          </p:val>
                                        </p:tav>
                                        <p:tav tm="100000">
                                          <p:val>
                                            <p:strVal val="#ppt_h"/>
                                          </p:val>
                                        </p:tav>
                                      </p:tavLst>
                                    </p:anim>
                                    <p:anim calcmode="lin" valueType="num">
                                      <p:cBhvr>
                                        <p:cTn id="56" dur="1000" fill="hold"/>
                                        <p:tgtEl>
                                          <p:spTgt spid="7"/>
                                        </p:tgtEl>
                                        <p:attrNameLst>
                                          <p:attrName>style.rotation</p:attrName>
                                        </p:attrNameLst>
                                      </p:cBhvr>
                                      <p:tavLst>
                                        <p:tav tm="0">
                                          <p:val>
                                            <p:fltVal val="360"/>
                                          </p:val>
                                        </p:tav>
                                        <p:tav tm="100000">
                                          <p:val>
                                            <p:fltVal val="0"/>
                                          </p:val>
                                        </p:tav>
                                      </p:tavLst>
                                    </p:anim>
                                    <p:animEffect transition="in" filter="fade">
                                      <p:cBhvr>
                                        <p:cTn id="57" dur="1000"/>
                                        <p:tgtEl>
                                          <p:spTgt spid="7"/>
                                        </p:tgtEl>
                                      </p:cBhvr>
                                    </p:animEffect>
                                  </p:childTnLst>
                                </p:cTn>
                              </p:par>
                            </p:childTnLst>
                          </p:cTn>
                        </p:par>
                        <p:par>
                          <p:cTn id="58" fill="hold">
                            <p:stCondLst>
                              <p:cond delay="6450"/>
                            </p:stCondLst>
                            <p:childTnLst>
                              <p:par>
                                <p:cTn id="59" presetID="49" presetClass="entr" presetSubtype="0" decel="100000" fill="hold" nodeType="after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p:cTn id="61" dur="1000" fill="hold"/>
                                        <p:tgtEl>
                                          <p:spTgt spid="11"/>
                                        </p:tgtEl>
                                        <p:attrNameLst>
                                          <p:attrName>ppt_w</p:attrName>
                                        </p:attrNameLst>
                                      </p:cBhvr>
                                      <p:tavLst>
                                        <p:tav tm="0">
                                          <p:val>
                                            <p:fltVal val="0"/>
                                          </p:val>
                                        </p:tav>
                                        <p:tav tm="100000">
                                          <p:val>
                                            <p:strVal val="#ppt_w"/>
                                          </p:val>
                                        </p:tav>
                                      </p:tavLst>
                                    </p:anim>
                                    <p:anim calcmode="lin" valueType="num">
                                      <p:cBhvr>
                                        <p:cTn id="62" dur="1000" fill="hold"/>
                                        <p:tgtEl>
                                          <p:spTgt spid="11"/>
                                        </p:tgtEl>
                                        <p:attrNameLst>
                                          <p:attrName>ppt_h</p:attrName>
                                        </p:attrNameLst>
                                      </p:cBhvr>
                                      <p:tavLst>
                                        <p:tav tm="0">
                                          <p:val>
                                            <p:fltVal val="0"/>
                                          </p:val>
                                        </p:tav>
                                        <p:tav tm="100000">
                                          <p:val>
                                            <p:strVal val="#ppt_h"/>
                                          </p:val>
                                        </p:tav>
                                      </p:tavLst>
                                    </p:anim>
                                    <p:anim calcmode="lin" valueType="num">
                                      <p:cBhvr>
                                        <p:cTn id="63" dur="1000" fill="hold"/>
                                        <p:tgtEl>
                                          <p:spTgt spid="11"/>
                                        </p:tgtEl>
                                        <p:attrNameLst>
                                          <p:attrName>style.rotation</p:attrName>
                                        </p:attrNameLst>
                                      </p:cBhvr>
                                      <p:tavLst>
                                        <p:tav tm="0">
                                          <p:val>
                                            <p:fltVal val="360"/>
                                          </p:val>
                                        </p:tav>
                                        <p:tav tm="100000">
                                          <p:val>
                                            <p:fltVal val="0"/>
                                          </p:val>
                                        </p:tav>
                                      </p:tavLst>
                                    </p:anim>
                                    <p:animEffect transition="in" filter="fade">
                                      <p:cBhvr>
                                        <p:cTn id="64" dur="1000"/>
                                        <p:tgtEl>
                                          <p:spTgt spid="11"/>
                                        </p:tgtEl>
                                      </p:cBhvr>
                                    </p:animEffect>
                                  </p:childTnLst>
                                </p:cTn>
                              </p:par>
                            </p:childTnLst>
                          </p:cTn>
                        </p:par>
                        <p:par>
                          <p:cTn id="65" fill="hold">
                            <p:stCondLst>
                              <p:cond delay="7450"/>
                            </p:stCondLst>
                            <p:childTnLst>
                              <p:par>
                                <p:cTn id="66" presetID="49" presetClass="entr" presetSubtype="0" decel="100000" fill="hold" nodeType="afterEffect">
                                  <p:stCondLst>
                                    <p:cond delay="0"/>
                                  </p:stCondLst>
                                  <p:childTnLst>
                                    <p:set>
                                      <p:cBhvr>
                                        <p:cTn id="67" dur="1" fill="hold">
                                          <p:stCondLst>
                                            <p:cond delay="0"/>
                                          </p:stCondLst>
                                        </p:cTn>
                                        <p:tgtEl>
                                          <p:spTgt spid="12"/>
                                        </p:tgtEl>
                                        <p:attrNameLst>
                                          <p:attrName>style.visibility</p:attrName>
                                        </p:attrNameLst>
                                      </p:cBhvr>
                                      <p:to>
                                        <p:strVal val="visible"/>
                                      </p:to>
                                    </p:set>
                                    <p:anim calcmode="lin" valueType="num">
                                      <p:cBhvr>
                                        <p:cTn id="68" dur="1000" fill="hold"/>
                                        <p:tgtEl>
                                          <p:spTgt spid="12"/>
                                        </p:tgtEl>
                                        <p:attrNameLst>
                                          <p:attrName>ppt_w</p:attrName>
                                        </p:attrNameLst>
                                      </p:cBhvr>
                                      <p:tavLst>
                                        <p:tav tm="0">
                                          <p:val>
                                            <p:fltVal val="0"/>
                                          </p:val>
                                        </p:tav>
                                        <p:tav tm="100000">
                                          <p:val>
                                            <p:strVal val="#ppt_w"/>
                                          </p:val>
                                        </p:tav>
                                      </p:tavLst>
                                    </p:anim>
                                    <p:anim calcmode="lin" valueType="num">
                                      <p:cBhvr>
                                        <p:cTn id="69" dur="1000" fill="hold"/>
                                        <p:tgtEl>
                                          <p:spTgt spid="12"/>
                                        </p:tgtEl>
                                        <p:attrNameLst>
                                          <p:attrName>ppt_h</p:attrName>
                                        </p:attrNameLst>
                                      </p:cBhvr>
                                      <p:tavLst>
                                        <p:tav tm="0">
                                          <p:val>
                                            <p:fltVal val="0"/>
                                          </p:val>
                                        </p:tav>
                                        <p:tav tm="100000">
                                          <p:val>
                                            <p:strVal val="#ppt_h"/>
                                          </p:val>
                                        </p:tav>
                                      </p:tavLst>
                                    </p:anim>
                                    <p:anim calcmode="lin" valueType="num">
                                      <p:cBhvr>
                                        <p:cTn id="70" dur="1000" fill="hold"/>
                                        <p:tgtEl>
                                          <p:spTgt spid="12"/>
                                        </p:tgtEl>
                                        <p:attrNameLst>
                                          <p:attrName>style.rotation</p:attrName>
                                        </p:attrNameLst>
                                      </p:cBhvr>
                                      <p:tavLst>
                                        <p:tav tm="0">
                                          <p:val>
                                            <p:fltVal val="360"/>
                                          </p:val>
                                        </p:tav>
                                        <p:tav tm="100000">
                                          <p:val>
                                            <p:fltVal val="0"/>
                                          </p:val>
                                        </p:tav>
                                      </p:tavLst>
                                    </p:anim>
                                    <p:animEffect transition="in" filter="fade">
                                      <p:cBhvr>
                                        <p:cTn id="71"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P spid="14" grpId="0"/>
      <p:bldP spid="55" grpId="0" animBg="1"/>
      <p:bldP spid="55"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7" name="矩形 26"/>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8" name="矩形 27"/>
          <p:cNvSpPr/>
          <p:nvPr/>
        </p:nvSpPr>
        <p:spPr>
          <a:xfrm>
            <a:off x="1418221" y="253163"/>
            <a:ext cx="3383280" cy="521970"/>
          </a:xfrm>
          <a:prstGeom prst="rect">
            <a:avLst/>
          </a:prstGeom>
        </p:spPr>
        <p:txBody>
          <a:bodyPr wrap="none">
            <a:spAutoFit/>
          </a:bodyPr>
          <a:lstStyle/>
          <a:p>
            <a:r>
              <a:rPr lang="zh-CN" altLang="en-US" sz="2800" dirty="0">
                <a:solidFill>
                  <a:srgbClr val="06518A"/>
                </a:solidFill>
                <a:cs typeface="+mn-ea"/>
                <a:sym typeface="+mn-lt"/>
              </a:rPr>
              <a:t>心得体会（雍蔚霖）</a:t>
            </a:r>
            <a:endParaRPr lang="zh-CN" altLang="en-US" sz="2800" dirty="0">
              <a:solidFill>
                <a:srgbClr val="06518A"/>
              </a:solidFill>
              <a:cs typeface="+mn-ea"/>
              <a:sym typeface="+mn-lt"/>
            </a:endParaRPr>
          </a:p>
        </p:txBody>
      </p:sp>
      <p:sp>
        <p:nvSpPr>
          <p:cNvPr id="69" name="矩形 68"/>
          <p:cNvSpPr/>
          <p:nvPr/>
        </p:nvSpPr>
        <p:spPr>
          <a:xfrm>
            <a:off x="5520690" y="2606040"/>
            <a:ext cx="4331970" cy="2510790"/>
          </a:xfrm>
          <a:prstGeom prst="rect">
            <a:avLst/>
          </a:prstGeom>
        </p:spPr>
        <p:txBody>
          <a:bodyPr wrap="square">
            <a:noAutofit/>
          </a:bodyPr>
          <a:lstStyle/>
          <a:p>
            <a:pPr>
              <a:lnSpc>
                <a:spcPct val="130000"/>
              </a:lnSpc>
            </a:pPr>
            <a:r>
              <a:rPr lang="zh-CN" altLang="en-US" sz="2000" dirty="0">
                <a:solidFill>
                  <a:schemeClr val="bg2">
                    <a:lumMod val="25000"/>
                  </a:schemeClr>
                </a:solidFill>
                <a:cs typeface="+mn-ea"/>
                <a:sym typeface="+mn-lt"/>
              </a:rPr>
              <a:t>这次arduino作业令人获益良多，无论是在作业中学到的arduino知识，例如各个器件的拼接与接线，还是对代码的编写与解读，都令我学到了许多。当然，最让人值得开心的无疑是成功地把自己的作品实现了出来。总的来说，这是一次有趣的学习。</a:t>
            </a:r>
            <a:endParaRPr lang="zh-CN" altLang="en-US" sz="2000" dirty="0">
              <a:solidFill>
                <a:schemeClr val="bg2">
                  <a:lumMod val="25000"/>
                </a:schemeClr>
              </a:solidFill>
              <a:cs typeface="+mn-ea"/>
              <a:sym typeface="+mn-lt"/>
            </a:endParaRPr>
          </a:p>
        </p:txBody>
      </p:sp>
      <p:grpSp>
        <p:nvGrpSpPr>
          <p:cNvPr id="25" name="组合 24"/>
          <p:cNvGrpSpPr/>
          <p:nvPr/>
        </p:nvGrpSpPr>
        <p:grpSpPr>
          <a:xfrm>
            <a:off x="315742" y="3205"/>
            <a:ext cx="999853" cy="947419"/>
            <a:chOff x="315742" y="3205"/>
            <a:chExt cx="999853" cy="947419"/>
          </a:xfrm>
        </p:grpSpPr>
        <p:grpSp>
          <p:nvGrpSpPr>
            <p:cNvPr id="33" name="组合 32"/>
            <p:cNvGrpSpPr/>
            <p:nvPr/>
          </p:nvGrpSpPr>
          <p:grpSpPr>
            <a:xfrm>
              <a:off x="315742" y="3205"/>
              <a:ext cx="999853" cy="947419"/>
              <a:chOff x="315742" y="3205"/>
              <a:chExt cx="999853" cy="947419"/>
            </a:xfrm>
          </p:grpSpPr>
          <p:sp>
            <p:nvSpPr>
              <p:cNvPr id="37" name="矩形 36"/>
              <p:cNvSpPr/>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8" name="矩形 37"/>
              <p:cNvSpPr/>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nvGrpSpPr>
            <p:cNvPr id="34" name="组合 33"/>
            <p:cNvGrpSpPr/>
            <p:nvPr/>
          </p:nvGrpSpPr>
          <p:grpSpPr>
            <a:xfrm>
              <a:off x="579044" y="210634"/>
              <a:ext cx="473248" cy="473248"/>
              <a:chOff x="4309831" y="1637496"/>
              <a:chExt cx="473248" cy="473248"/>
            </a:xfrm>
          </p:grpSpPr>
          <p:sp>
            <p:nvSpPr>
              <p:cNvPr id="35" name="圆角矩形 34"/>
              <p:cNvSpPr/>
              <p:nvPr/>
            </p:nvSpPr>
            <p:spPr>
              <a:xfrm>
                <a:off x="4309831" y="1637496"/>
                <a:ext cx="473248" cy="473248"/>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6" name="Freeform 173"/>
              <p:cNvSpPr>
                <a:spLocks noEditPoints="1"/>
              </p:cNvSpPr>
              <p:nvPr/>
            </p:nvSpPr>
            <p:spPr bwMode="auto">
              <a:xfrm>
                <a:off x="4395657" y="1754440"/>
                <a:ext cx="301596" cy="268504"/>
              </a:xfrm>
              <a:custGeom>
                <a:avLst/>
                <a:gdLst>
                  <a:gd name="T0" fmla="*/ 63 w 170"/>
                  <a:gd name="T1" fmla="*/ 115 h 151"/>
                  <a:gd name="T2" fmla="*/ 33 w 170"/>
                  <a:gd name="T3" fmla="*/ 146 h 151"/>
                  <a:gd name="T4" fmla="*/ 33 w 170"/>
                  <a:gd name="T5" fmla="*/ 150 h 151"/>
                  <a:gd name="T6" fmla="*/ 35 w 170"/>
                  <a:gd name="T7" fmla="*/ 151 h 151"/>
                  <a:gd name="T8" fmla="*/ 37 w 170"/>
                  <a:gd name="T9" fmla="*/ 150 h 151"/>
                  <a:gd name="T10" fmla="*/ 67 w 170"/>
                  <a:gd name="T11" fmla="*/ 120 h 151"/>
                  <a:gd name="T12" fmla="*/ 67 w 170"/>
                  <a:gd name="T13" fmla="*/ 115 h 151"/>
                  <a:gd name="T14" fmla="*/ 63 w 170"/>
                  <a:gd name="T15" fmla="*/ 115 h 151"/>
                  <a:gd name="T16" fmla="*/ 107 w 170"/>
                  <a:gd name="T17" fmla="*/ 115 h 151"/>
                  <a:gd name="T18" fmla="*/ 103 w 170"/>
                  <a:gd name="T19" fmla="*/ 115 h 151"/>
                  <a:gd name="T20" fmla="*/ 103 w 170"/>
                  <a:gd name="T21" fmla="*/ 120 h 151"/>
                  <a:gd name="T22" fmla="*/ 133 w 170"/>
                  <a:gd name="T23" fmla="*/ 150 h 151"/>
                  <a:gd name="T24" fmla="*/ 135 w 170"/>
                  <a:gd name="T25" fmla="*/ 151 h 151"/>
                  <a:gd name="T26" fmla="*/ 137 w 170"/>
                  <a:gd name="T27" fmla="*/ 150 h 151"/>
                  <a:gd name="T28" fmla="*/ 137 w 170"/>
                  <a:gd name="T29" fmla="*/ 146 h 151"/>
                  <a:gd name="T30" fmla="*/ 107 w 170"/>
                  <a:gd name="T31" fmla="*/ 115 h 151"/>
                  <a:gd name="T32" fmla="*/ 41 w 170"/>
                  <a:gd name="T33" fmla="*/ 74 h 151"/>
                  <a:gd name="T34" fmla="*/ 44 w 170"/>
                  <a:gd name="T35" fmla="*/ 74 h 151"/>
                  <a:gd name="T36" fmla="*/ 72 w 170"/>
                  <a:gd name="T37" fmla="*/ 46 h 151"/>
                  <a:gd name="T38" fmla="*/ 92 w 170"/>
                  <a:gd name="T39" fmla="*/ 66 h 151"/>
                  <a:gd name="T40" fmla="*/ 95 w 170"/>
                  <a:gd name="T41" fmla="*/ 67 h 151"/>
                  <a:gd name="T42" fmla="*/ 97 w 170"/>
                  <a:gd name="T43" fmla="*/ 66 h 151"/>
                  <a:gd name="T44" fmla="*/ 131 w 170"/>
                  <a:gd name="T45" fmla="*/ 32 h 151"/>
                  <a:gd name="T46" fmla="*/ 131 w 170"/>
                  <a:gd name="T47" fmla="*/ 28 h 151"/>
                  <a:gd name="T48" fmla="*/ 127 w 170"/>
                  <a:gd name="T49" fmla="*/ 28 h 151"/>
                  <a:gd name="T50" fmla="*/ 95 w 170"/>
                  <a:gd name="T51" fmla="*/ 60 h 151"/>
                  <a:gd name="T52" fmla="*/ 74 w 170"/>
                  <a:gd name="T53" fmla="*/ 39 h 151"/>
                  <a:gd name="T54" fmla="*/ 72 w 170"/>
                  <a:gd name="T55" fmla="*/ 38 h 151"/>
                  <a:gd name="T56" fmla="*/ 69 w 170"/>
                  <a:gd name="T57" fmla="*/ 39 h 151"/>
                  <a:gd name="T58" fmla="*/ 39 w 170"/>
                  <a:gd name="T59" fmla="*/ 69 h 151"/>
                  <a:gd name="T60" fmla="*/ 39 w 170"/>
                  <a:gd name="T61" fmla="*/ 74 h 151"/>
                  <a:gd name="T62" fmla="*/ 41 w 170"/>
                  <a:gd name="T63" fmla="*/ 74 h 151"/>
                  <a:gd name="T64" fmla="*/ 167 w 170"/>
                  <a:gd name="T65" fmla="*/ 103 h 151"/>
                  <a:gd name="T66" fmla="*/ 154 w 170"/>
                  <a:gd name="T67" fmla="*/ 103 h 151"/>
                  <a:gd name="T68" fmla="*/ 154 w 170"/>
                  <a:gd name="T69" fmla="*/ 6 h 151"/>
                  <a:gd name="T70" fmla="*/ 167 w 170"/>
                  <a:gd name="T71" fmla="*/ 6 h 151"/>
                  <a:gd name="T72" fmla="*/ 170 w 170"/>
                  <a:gd name="T73" fmla="*/ 3 h 151"/>
                  <a:gd name="T74" fmla="*/ 167 w 170"/>
                  <a:gd name="T75" fmla="*/ 0 h 151"/>
                  <a:gd name="T76" fmla="*/ 151 w 170"/>
                  <a:gd name="T77" fmla="*/ 0 h 151"/>
                  <a:gd name="T78" fmla="*/ 19 w 170"/>
                  <a:gd name="T79" fmla="*/ 0 h 151"/>
                  <a:gd name="T80" fmla="*/ 3 w 170"/>
                  <a:gd name="T81" fmla="*/ 0 h 151"/>
                  <a:gd name="T82" fmla="*/ 0 w 170"/>
                  <a:gd name="T83" fmla="*/ 3 h 151"/>
                  <a:gd name="T84" fmla="*/ 3 w 170"/>
                  <a:gd name="T85" fmla="*/ 6 h 151"/>
                  <a:gd name="T86" fmla="*/ 16 w 170"/>
                  <a:gd name="T87" fmla="*/ 6 h 151"/>
                  <a:gd name="T88" fmla="*/ 16 w 170"/>
                  <a:gd name="T89" fmla="*/ 103 h 151"/>
                  <a:gd name="T90" fmla="*/ 3 w 170"/>
                  <a:gd name="T91" fmla="*/ 103 h 151"/>
                  <a:gd name="T92" fmla="*/ 0 w 170"/>
                  <a:gd name="T93" fmla="*/ 106 h 151"/>
                  <a:gd name="T94" fmla="*/ 3 w 170"/>
                  <a:gd name="T95" fmla="*/ 109 h 151"/>
                  <a:gd name="T96" fmla="*/ 19 w 170"/>
                  <a:gd name="T97" fmla="*/ 109 h 151"/>
                  <a:gd name="T98" fmla="*/ 151 w 170"/>
                  <a:gd name="T99" fmla="*/ 109 h 151"/>
                  <a:gd name="T100" fmla="*/ 167 w 170"/>
                  <a:gd name="T101" fmla="*/ 109 h 151"/>
                  <a:gd name="T102" fmla="*/ 170 w 170"/>
                  <a:gd name="T103" fmla="*/ 106 h 151"/>
                  <a:gd name="T104" fmla="*/ 167 w 170"/>
                  <a:gd name="T105" fmla="*/ 103 h 151"/>
                  <a:gd name="T106" fmla="*/ 148 w 170"/>
                  <a:gd name="T107" fmla="*/ 103 h 151"/>
                  <a:gd name="T108" fmla="*/ 22 w 170"/>
                  <a:gd name="T109" fmla="*/ 103 h 151"/>
                  <a:gd name="T110" fmla="*/ 22 w 170"/>
                  <a:gd name="T111" fmla="*/ 6 h 151"/>
                  <a:gd name="T112" fmla="*/ 148 w 170"/>
                  <a:gd name="T113" fmla="*/ 6 h 151"/>
                  <a:gd name="T114" fmla="*/ 148 w 170"/>
                  <a:gd name="T115" fmla="*/ 10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0" h="151">
                    <a:moveTo>
                      <a:pt x="63" y="115"/>
                    </a:moveTo>
                    <a:cubicBezTo>
                      <a:pt x="33" y="146"/>
                      <a:pt x="33" y="146"/>
                      <a:pt x="33" y="146"/>
                    </a:cubicBezTo>
                    <a:cubicBezTo>
                      <a:pt x="32" y="147"/>
                      <a:pt x="32" y="149"/>
                      <a:pt x="33" y="150"/>
                    </a:cubicBezTo>
                    <a:cubicBezTo>
                      <a:pt x="33" y="150"/>
                      <a:pt x="34" y="151"/>
                      <a:pt x="35" y="151"/>
                    </a:cubicBezTo>
                    <a:cubicBezTo>
                      <a:pt x="36" y="151"/>
                      <a:pt x="36" y="150"/>
                      <a:pt x="37" y="150"/>
                    </a:cubicBezTo>
                    <a:cubicBezTo>
                      <a:pt x="67" y="120"/>
                      <a:pt x="67" y="120"/>
                      <a:pt x="67" y="120"/>
                    </a:cubicBezTo>
                    <a:cubicBezTo>
                      <a:pt x="69" y="119"/>
                      <a:pt x="69" y="117"/>
                      <a:pt x="67" y="115"/>
                    </a:cubicBezTo>
                    <a:cubicBezTo>
                      <a:pt x="66" y="114"/>
                      <a:pt x="64" y="114"/>
                      <a:pt x="63" y="115"/>
                    </a:cubicBezTo>
                    <a:close/>
                    <a:moveTo>
                      <a:pt x="107" y="115"/>
                    </a:moveTo>
                    <a:cubicBezTo>
                      <a:pt x="106" y="114"/>
                      <a:pt x="104" y="114"/>
                      <a:pt x="103" y="115"/>
                    </a:cubicBezTo>
                    <a:cubicBezTo>
                      <a:pt x="102" y="117"/>
                      <a:pt x="102" y="119"/>
                      <a:pt x="103" y="120"/>
                    </a:cubicBezTo>
                    <a:cubicBezTo>
                      <a:pt x="133" y="150"/>
                      <a:pt x="133" y="150"/>
                      <a:pt x="133" y="150"/>
                    </a:cubicBezTo>
                    <a:cubicBezTo>
                      <a:pt x="134" y="150"/>
                      <a:pt x="134" y="151"/>
                      <a:pt x="135" y="151"/>
                    </a:cubicBezTo>
                    <a:cubicBezTo>
                      <a:pt x="136" y="151"/>
                      <a:pt x="137" y="150"/>
                      <a:pt x="137" y="150"/>
                    </a:cubicBezTo>
                    <a:cubicBezTo>
                      <a:pt x="139" y="149"/>
                      <a:pt x="139" y="147"/>
                      <a:pt x="137" y="146"/>
                    </a:cubicBezTo>
                    <a:lnTo>
                      <a:pt x="107" y="115"/>
                    </a:lnTo>
                    <a:close/>
                    <a:moveTo>
                      <a:pt x="41" y="74"/>
                    </a:moveTo>
                    <a:cubicBezTo>
                      <a:pt x="42" y="74"/>
                      <a:pt x="43" y="74"/>
                      <a:pt x="44" y="74"/>
                    </a:cubicBezTo>
                    <a:cubicBezTo>
                      <a:pt x="72" y="46"/>
                      <a:pt x="72" y="46"/>
                      <a:pt x="72" y="46"/>
                    </a:cubicBezTo>
                    <a:cubicBezTo>
                      <a:pt x="92" y="66"/>
                      <a:pt x="92" y="66"/>
                      <a:pt x="92" y="66"/>
                    </a:cubicBezTo>
                    <a:cubicBezTo>
                      <a:pt x="93" y="67"/>
                      <a:pt x="94" y="67"/>
                      <a:pt x="95" y="67"/>
                    </a:cubicBezTo>
                    <a:cubicBezTo>
                      <a:pt x="95" y="67"/>
                      <a:pt x="96" y="67"/>
                      <a:pt x="97" y="66"/>
                    </a:cubicBezTo>
                    <a:cubicBezTo>
                      <a:pt x="131" y="32"/>
                      <a:pt x="131" y="32"/>
                      <a:pt x="131" y="32"/>
                    </a:cubicBezTo>
                    <a:cubicBezTo>
                      <a:pt x="132" y="31"/>
                      <a:pt x="132" y="29"/>
                      <a:pt x="131" y="28"/>
                    </a:cubicBezTo>
                    <a:cubicBezTo>
                      <a:pt x="130" y="27"/>
                      <a:pt x="128" y="27"/>
                      <a:pt x="127" y="28"/>
                    </a:cubicBezTo>
                    <a:cubicBezTo>
                      <a:pt x="95" y="60"/>
                      <a:pt x="95" y="60"/>
                      <a:pt x="95" y="60"/>
                    </a:cubicBezTo>
                    <a:cubicBezTo>
                      <a:pt x="74" y="39"/>
                      <a:pt x="74" y="39"/>
                      <a:pt x="74" y="39"/>
                    </a:cubicBezTo>
                    <a:cubicBezTo>
                      <a:pt x="73" y="39"/>
                      <a:pt x="72" y="38"/>
                      <a:pt x="72" y="38"/>
                    </a:cubicBezTo>
                    <a:cubicBezTo>
                      <a:pt x="71" y="38"/>
                      <a:pt x="70" y="39"/>
                      <a:pt x="69" y="39"/>
                    </a:cubicBezTo>
                    <a:cubicBezTo>
                      <a:pt x="39" y="69"/>
                      <a:pt x="39" y="69"/>
                      <a:pt x="39" y="69"/>
                    </a:cubicBezTo>
                    <a:cubicBezTo>
                      <a:pt x="38" y="71"/>
                      <a:pt x="38" y="72"/>
                      <a:pt x="39" y="74"/>
                    </a:cubicBezTo>
                    <a:cubicBezTo>
                      <a:pt x="40" y="74"/>
                      <a:pt x="41" y="74"/>
                      <a:pt x="41" y="74"/>
                    </a:cubicBezTo>
                    <a:close/>
                    <a:moveTo>
                      <a:pt x="167" y="103"/>
                    </a:moveTo>
                    <a:cubicBezTo>
                      <a:pt x="154" y="103"/>
                      <a:pt x="154" y="103"/>
                      <a:pt x="154" y="103"/>
                    </a:cubicBezTo>
                    <a:cubicBezTo>
                      <a:pt x="154" y="6"/>
                      <a:pt x="154" y="6"/>
                      <a:pt x="154" y="6"/>
                    </a:cubicBezTo>
                    <a:cubicBezTo>
                      <a:pt x="167" y="6"/>
                      <a:pt x="167" y="6"/>
                      <a:pt x="167" y="6"/>
                    </a:cubicBezTo>
                    <a:cubicBezTo>
                      <a:pt x="169" y="6"/>
                      <a:pt x="170" y="5"/>
                      <a:pt x="170" y="3"/>
                    </a:cubicBezTo>
                    <a:cubicBezTo>
                      <a:pt x="170" y="1"/>
                      <a:pt x="169" y="0"/>
                      <a:pt x="167" y="0"/>
                    </a:cubicBezTo>
                    <a:cubicBezTo>
                      <a:pt x="151" y="0"/>
                      <a:pt x="151" y="0"/>
                      <a:pt x="151" y="0"/>
                    </a:cubicBezTo>
                    <a:cubicBezTo>
                      <a:pt x="19" y="0"/>
                      <a:pt x="19" y="0"/>
                      <a:pt x="19" y="0"/>
                    </a:cubicBezTo>
                    <a:cubicBezTo>
                      <a:pt x="3" y="0"/>
                      <a:pt x="3" y="0"/>
                      <a:pt x="3" y="0"/>
                    </a:cubicBezTo>
                    <a:cubicBezTo>
                      <a:pt x="2" y="0"/>
                      <a:pt x="0" y="1"/>
                      <a:pt x="0" y="3"/>
                    </a:cubicBezTo>
                    <a:cubicBezTo>
                      <a:pt x="0" y="5"/>
                      <a:pt x="2" y="6"/>
                      <a:pt x="3" y="6"/>
                    </a:cubicBezTo>
                    <a:cubicBezTo>
                      <a:pt x="16" y="6"/>
                      <a:pt x="16" y="6"/>
                      <a:pt x="16" y="6"/>
                    </a:cubicBezTo>
                    <a:cubicBezTo>
                      <a:pt x="16" y="103"/>
                      <a:pt x="16" y="103"/>
                      <a:pt x="16" y="103"/>
                    </a:cubicBezTo>
                    <a:cubicBezTo>
                      <a:pt x="3" y="103"/>
                      <a:pt x="3" y="103"/>
                      <a:pt x="3" y="103"/>
                    </a:cubicBezTo>
                    <a:cubicBezTo>
                      <a:pt x="2" y="103"/>
                      <a:pt x="0" y="104"/>
                      <a:pt x="0" y="106"/>
                    </a:cubicBezTo>
                    <a:cubicBezTo>
                      <a:pt x="0" y="108"/>
                      <a:pt x="2" y="109"/>
                      <a:pt x="3" y="109"/>
                    </a:cubicBezTo>
                    <a:cubicBezTo>
                      <a:pt x="19" y="109"/>
                      <a:pt x="19" y="109"/>
                      <a:pt x="19" y="109"/>
                    </a:cubicBezTo>
                    <a:cubicBezTo>
                      <a:pt x="151" y="109"/>
                      <a:pt x="151" y="109"/>
                      <a:pt x="151" y="109"/>
                    </a:cubicBezTo>
                    <a:cubicBezTo>
                      <a:pt x="167" y="109"/>
                      <a:pt x="167" y="109"/>
                      <a:pt x="167" y="109"/>
                    </a:cubicBezTo>
                    <a:cubicBezTo>
                      <a:pt x="169" y="109"/>
                      <a:pt x="170" y="108"/>
                      <a:pt x="170" y="106"/>
                    </a:cubicBezTo>
                    <a:cubicBezTo>
                      <a:pt x="170" y="104"/>
                      <a:pt x="169" y="103"/>
                      <a:pt x="167" y="103"/>
                    </a:cubicBezTo>
                    <a:close/>
                    <a:moveTo>
                      <a:pt x="148" y="103"/>
                    </a:moveTo>
                    <a:cubicBezTo>
                      <a:pt x="22" y="103"/>
                      <a:pt x="22" y="103"/>
                      <a:pt x="22" y="103"/>
                    </a:cubicBezTo>
                    <a:cubicBezTo>
                      <a:pt x="22" y="6"/>
                      <a:pt x="22" y="6"/>
                      <a:pt x="22" y="6"/>
                    </a:cubicBezTo>
                    <a:cubicBezTo>
                      <a:pt x="148" y="6"/>
                      <a:pt x="148" y="6"/>
                      <a:pt x="148" y="6"/>
                    </a:cubicBezTo>
                    <a:lnTo>
                      <a:pt x="148" y="103"/>
                    </a:lnTo>
                    <a:close/>
                  </a:path>
                </a:pathLst>
              </a:custGeom>
              <a:solidFill>
                <a:schemeClr val="bg1"/>
              </a:solidFill>
              <a:ln w="9525">
                <a:noFill/>
                <a:round/>
              </a:ln>
            </p:spPr>
            <p:txBody>
              <a:bodyPr vert="horz" wrap="square" lIns="91440" tIns="45720" rIns="91440" bIns="45720" numCol="1" anchor="t" anchorCtr="0" compatLnSpc="1"/>
              <a:lstStyle/>
              <a:p>
                <a:endParaRPr lang="zh-CN" altLang="en-US">
                  <a:cs typeface="+mn-ea"/>
                  <a:sym typeface="+mn-lt"/>
                </a:endParaRPr>
              </a:p>
            </p:txBody>
          </p:sp>
        </p:grpSp>
      </p:grpSp>
      <p:grpSp>
        <p:nvGrpSpPr>
          <p:cNvPr id="10" name="组合 9"/>
          <p:cNvGrpSpPr/>
          <p:nvPr/>
        </p:nvGrpSpPr>
        <p:grpSpPr>
          <a:xfrm>
            <a:off x="3038192" y="3927158"/>
            <a:ext cx="1835801" cy="1512638"/>
            <a:chOff x="5274662" y="3700463"/>
            <a:chExt cx="1835801" cy="1512638"/>
          </a:xfrm>
        </p:grpSpPr>
        <p:sp>
          <p:nvSpPr>
            <p:cNvPr id="50" name="Freeform 144"/>
            <p:cNvSpPr/>
            <p:nvPr/>
          </p:nvSpPr>
          <p:spPr bwMode="auto">
            <a:xfrm rot="16200000">
              <a:off x="5436244" y="3538881"/>
              <a:ext cx="1512638" cy="1835801"/>
            </a:xfrm>
            <a:custGeom>
              <a:avLst/>
              <a:gdLst>
                <a:gd name="T0" fmla="*/ 397 w 992"/>
                <a:gd name="T1" fmla="*/ 1 h 1162"/>
                <a:gd name="T2" fmla="*/ 363 w 992"/>
                <a:gd name="T3" fmla="*/ 7 h 1162"/>
                <a:gd name="T4" fmla="*/ 362 w 992"/>
                <a:gd name="T5" fmla="*/ 8 h 1162"/>
                <a:gd name="T6" fmla="*/ 281 w 992"/>
                <a:gd name="T7" fmla="*/ 45 h 1162"/>
                <a:gd name="T8" fmla="*/ 270 w 992"/>
                <a:gd name="T9" fmla="*/ 77 h 1162"/>
                <a:gd name="T10" fmla="*/ 296 w 992"/>
                <a:gd name="T11" fmla="*/ 172 h 1162"/>
                <a:gd name="T12" fmla="*/ 310 w 992"/>
                <a:gd name="T13" fmla="*/ 217 h 1162"/>
                <a:gd name="T14" fmla="*/ 319 w 992"/>
                <a:gd name="T15" fmla="*/ 253 h 1162"/>
                <a:gd name="T16" fmla="*/ 308 w 992"/>
                <a:gd name="T17" fmla="*/ 290 h 1162"/>
                <a:gd name="T18" fmla="*/ 270 w 992"/>
                <a:gd name="T19" fmla="*/ 305 h 1162"/>
                <a:gd name="T20" fmla="*/ 253 w 992"/>
                <a:gd name="T21" fmla="*/ 307 h 1162"/>
                <a:gd name="T22" fmla="*/ 211 w 992"/>
                <a:gd name="T23" fmla="*/ 304 h 1162"/>
                <a:gd name="T24" fmla="*/ 122 w 992"/>
                <a:gd name="T25" fmla="*/ 298 h 1162"/>
                <a:gd name="T26" fmla="*/ 991 w 992"/>
                <a:gd name="T27" fmla="*/ 1032 h 1162"/>
                <a:gd name="T28" fmla="*/ 975 w 992"/>
                <a:gd name="T29" fmla="*/ 1162 h 1162"/>
                <a:gd name="T30" fmla="*/ 992 w 992"/>
                <a:gd name="T31" fmla="*/ 978 h 1162"/>
                <a:gd name="T32" fmla="*/ 964 w 992"/>
                <a:gd name="T33" fmla="*/ 858 h 1162"/>
                <a:gd name="T34" fmla="*/ 908 w 992"/>
                <a:gd name="T35" fmla="*/ 820 h 1162"/>
                <a:gd name="T36" fmla="*/ 883 w 992"/>
                <a:gd name="T37" fmla="*/ 818 h 1162"/>
                <a:gd name="T38" fmla="*/ 846 w 992"/>
                <a:gd name="T39" fmla="*/ 820 h 1162"/>
                <a:gd name="T40" fmla="*/ 844 w 992"/>
                <a:gd name="T41" fmla="*/ 821 h 1162"/>
                <a:gd name="T42" fmla="*/ 807 w 992"/>
                <a:gd name="T43" fmla="*/ 828 h 1162"/>
                <a:gd name="T44" fmla="*/ 760 w 992"/>
                <a:gd name="T45" fmla="*/ 840 h 1162"/>
                <a:gd name="T46" fmla="*/ 678 w 992"/>
                <a:gd name="T47" fmla="*/ 854 h 1162"/>
                <a:gd name="T48" fmla="*/ 678 w 992"/>
                <a:gd name="T49" fmla="*/ 854 h 1162"/>
                <a:gd name="T50" fmla="*/ 639 w 992"/>
                <a:gd name="T51" fmla="*/ 847 h 1162"/>
                <a:gd name="T52" fmla="*/ 612 w 992"/>
                <a:gd name="T53" fmla="*/ 822 h 1162"/>
                <a:gd name="T54" fmla="*/ 604 w 992"/>
                <a:gd name="T55" fmla="*/ 774 h 1162"/>
                <a:gd name="T56" fmla="*/ 604 w 992"/>
                <a:gd name="T57" fmla="*/ 758 h 1162"/>
                <a:gd name="T58" fmla="*/ 605 w 992"/>
                <a:gd name="T59" fmla="*/ 757 h 1162"/>
                <a:gd name="T60" fmla="*/ 619 w 992"/>
                <a:gd name="T61" fmla="*/ 674 h 1162"/>
                <a:gd name="T62" fmla="*/ 640 w 992"/>
                <a:gd name="T63" fmla="*/ 640 h 1162"/>
                <a:gd name="T64" fmla="*/ 672 w 992"/>
                <a:gd name="T65" fmla="*/ 629 h 1162"/>
                <a:gd name="T66" fmla="*/ 672 w 992"/>
                <a:gd name="T67" fmla="*/ 629 h 1162"/>
                <a:gd name="T68" fmla="*/ 708 w 992"/>
                <a:gd name="T69" fmla="*/ 635 h 1162"/>
                <a:gd name="T70" fmla="*/ 792 w 992"/>
                <a:gd name="T71" fmla="*/ 667 h 1162"/>
                <a:gd name="T72" fmla="*/ 834 w 992"/>
                <a:gd name="T73" fmla="*/ 681 h 1162"/>
                <a:gd name="T74" fmla="*/ 870 w 992"/>
                <a:gd name="T75" fmla="*/ 686 h 1162"/>
                <a:gd name="T76" fmla="*/ 902 w 992"/>
                <a:gd name="T77" fmla="*/ 679 h 1162"/>
                <a:gd name="T78" fmla="*/ 924 w 992"/>
                <a:gd name="T79" fmla="*/ 657 h 1162"/>
                <a:gd name="T80" fmla="*/ 937 w 992"/>
                <a:gd name="T81" fmla="*/ 550 h 1162"/>
                <a:gd name="T82" fmla="*/ 901 w 992"/>
                <a:gd name="T83" fmla="*/ 341 h 1162"/>
                <a:gd name="T84" fmla="*/ 885 w 992"/>
                <a:gd name="T85" fmla="*/ 280 h 1162"/>
                <a:gd name="T86" fmla="*/ 884 w 992"/>
                <a:gd name="T87" fmla="*/ 274 h 1162"/>
                <a:gd name="T88" fmla="*/ 709 w 992"/>
                <a:gd name="T89" fmla="*/ 291 h 1162"/>
                <a:gd name="T90" fmla="*/ 544 w 992"/>
                <a:gd name="T91" fmla="*/ 307 h 1162"/>
                <a:gd name="T92" fmla="*/ 544 w 992"/>
                <a:gd name="T93" fmla="*/ 307 h 1162"/>
                <a:gd name="T94" fmla="*/ 488 w 992"/>
                <a:gd name="T95" fmla="*/ 288 h 1162"/>
                <a:gd name="T96" fmla="*/ 460 w 992"/>
                <a:gd name="T97" fmla="*/ 228 h 1162"/>
                <a:gd name="T98" fmla="*/ 465 w 992"/>
                <a:gd name="T99" fmla="*/ 149 h 1162"/>
                <a:gd name="T100" fmla="*/ 474 w 992"/>
                <a:gd name="T101" fmla="*/ 117 h 1162"/>
                <a:gd name="T102" fmla="*/ 475 w 992"/>
                <a:gd name="T103" fmla="*/ 116 h 1162"/>
                <a:gd name="T104" fmla="*/ 475 w 992"/>
                <a:gd name="T105" fmla="*/ 115 h 1162"/>
                <a:gd name="T106" fmla="*/ 475 w 992"/>
                <a:gd name="T107" fmla="*/ 113 h 1162"/>
                <a:gd name="T108" fmla="*/ 487 w 992"/>
                <a:gd name="T109" fmla="*/ 66 h 1162"/>
                <a:gd name="T110" fmla="*/ 482 w 992"/>
                <a:gd name="T111" fmla="*/ 24 h 1162"/>
                <a:gd name="T112" fmla="*/ 450 w 992"/>
                <a:gd name="T113" fmla="*/ 1 h 1162"/>
                <a:gd name="connsiteX0" fmla="*/ 4304 w 10000"/>
                <a:gd name="connsiteY0" fmla="*/ 0 h 10000"/>
                <a:gd name="connsiteX1" fmla="*/ 4304 w 10000"/>
                <a:gd name="connsiteY1" fmla="*/ 0 h 10000"/>
                <a:gd name="connsiteX2" fmla="*/ 4304 w 10000"/>
                <a:gd name="connsiteY2" fmla="*/ 0 h 10000"/>
                <a:gd name="connsiteX3" fmla="*/ 4163 w 10000"/>
                <a:gd name="connsiteY3" fmla="*/ 0 h 10000"/>
                <a:gd name="connsiteX4" fmla="*/ 4002 w 10000"/>
                <a:gd name="connsiteY4" fmla="*/ 9 h 10000"/>
                <a:gd name="connsiteX5" fmla="*/ 3851 w 10000"/>
                <a:gd name="connsiteY5" fmla="*/ 26 h 10000"/>
                <a:gd name="connsiteX6" fmla="*/ 3659 w 10000"/>
                <a:gd name="connsiteY6" fmla="*/ 60 h 10000"/>
                <a:gd name="connsiteX7" fmla="*/ 3659 w 10000"/>
                <a:gd name="connsiteY7" fmla="*/ 60 h 10000"/>
                <a:gd name="connsiteX8" fmla="*/ 3659 w 10000"/>
                <a:gd name="connsiteY8" fmla="*/ 60 h 10000"/>
                <a:gd name="connsiteX9" fmla="*/ 3659 w 10000"/>
                <a:gd name="connsiteY9" fmla="*/ 60 h 10000"/>
                <a:gd name="connsiteX10" fmla="*/ 3649 w 10000"/>
                <a:gd name="connsiteY10" fmla="*/ 60 h 10000"/>
                <a:gd name="connsiteX11" fmla="*/ 3649 w 10000"/>
                <a:gd name="connsiteY11" fmla="*/ 60 h 10000"/>
                <a:gd name="connsiteX12" fmla="*/ 3649 w 10000"/>
                <a:gd name="connsiteY12" fmla="*/ 69 h 10000"/>
                <a:gd name="connsiteX13" fmla="*/ 3649 w 10000"/>
                <a:gd name="connsiteY13" fmla="*/ 69 h 10000"/>
                <a:gd name="connsiteX14" fmla="*/ 3649 w 10000"/>
                <a:gd name="connsiteY14" fmla="*/ 69 h 10000"/>
                <a:gd name="connsiteX15" fmla="*/ 3407 w 10000"/>
                <a:gd name="connsiteY15" fmla="*/ 120 h 10000"/>
                <a:gd name="connsiteX16" fmla="*/ 3216 w 10000"/>
                <a:gd name="connsiteY16" fmla="*/ 172 h 10000"/>
                <a:gd name="connsiteX17" fmla="*/ 3054 w 10000"/>
                <a:gd name="connsiteY17" fmla="*/ 241 h 10000"/>
                <a:gd name="connsiteX18" fmla="*/ 2913 w 10000"/>
                <a:gd name="connsiteY18" fmla="*/ 310 h 10000"/>
                <a:gd name="connsiteX19" fmla="*/ 2833 w 10000"/>
                <a:gd name="connsiteY19" fmla="*/ 387 h 10000"/>
                <a:gd name="connsiteX20" fmla="*/ 2792 w 10000"/>
                <a:gd name="connsiteY20" fmla="*/ 422 h 10000"/>
                <a:gd name="connsiteX21" fmla="*/ 2772 w 10000"/>
                <a:gd name="connsiteY21" fmla="*/ 465 h 10000"/>
                <a:gd name="connsiteX22" fmla="*/ 2732 w 10000"/>
                <a:gd name="connsiteY22" fmla="*/ 559 h 10000"/>
                <a:gd name="connsiteX23" fmla="*/ 2722 w 10000"/>
                <a:gd name="connsiteY23" fmla="*/ 663 h 10000"/>
                <a:gd name="connsiteX24" fmla="*/ 2722 w 10000"/>
                <a:gd name="connsiteY24" fmla="*/ 663 h 10000"/>
                <a:gd name="connsiteX25" fmla="*/ 2732 w 10000"/>
                <a:gd name="connsiteY25" fmla="*/ 783 h 10000"/>
                <a:gd name="connsiteX26" fmla="*/ 2762 w 10000"/>
                <a:gd name="connsiteY26" fmla="*/ 895 h 10000"/>
                <a:gd name="connsiteX27" fmla="*/ 2792 w 10000"/>
                <a:gd name="connsiteY27" fmla="*/ 1024 h 10000"/>
                <a:gd name="connsiteX28" fmla="*/ 2853 w 10000"/>
                <a:gd name="connsiteY28" fmla="*/ 1170 h 10000"/>
                <a:gd name="connsiteX29" fmla="*/ 2984 w 10000"/>
                <a:gd name="connsiteY29" fmla="*/ 1480 h 10000"/>
                <a:gd name="connsiteX30" fmla="*/ 3125 w 10000"/>
                <a:gd name="connsiteY30" fmla="*/ 1859 h 10000"/>
                <a:gd name="connsiteX31" fmla="*/ 3125 w 10000"/>
                <a:gd name="connsiteY31" fmla="*/ 1859 h 10000"/>
                <a:gd name="connsiteX32" fmla="*/ 3125 w 10000"/>
                <a:gd name="connsiteY32" fmla="*/ 1859 h 10000"/>
                <a:gd name="connsiteX33" fmla="*/ 3125 w 10000"/>
                <a:gd name="connsiteY33" fmla="*/ 1867 h 10000"/>
                <a:gd name="connsiteX34" fmla="*/ 3125 w 10000"/>
                <a:gd name="connsiteY34" fmla="*/ 1867 h 10000"/>
                <a:gd name="connsiteX35" fmla="*/ 3135 w 10000"/>
                <a:gd name="connsiteY35" fmla="*/ 1876 h 10000"/>
                <a:gd name="connsiteX36" fmla="*/ 3135 w 10000"/>
                <a:gd name="connsiteY36" fmla="*/ 1876 h 10000"/>
                <a:gd name="connsiteX37" fmla="*/ 3175 w 10000"/>
                <a:gd name="connsiteY37" fmla="*/ 1979 h 10000"/>
                <a:gd name="connsiteX38" fmla="*/ 3196 w 10000"/>
                <a:gd name="connsiteY38" fmla="*/ 2083 h 10000"/>
                <a:gd name="connsiteX39" fmla="*/ 3216 w 10000"/>
                <a:gd name="connsiteY39" fmla="*/ 2177 h 10000"/>
                <a:gd name="connsiteX40" fmla="*/ 3216 w 10000"/>
                <a:gd name="connsiteY40" fmla="*/ 2263 h 10000"/>
                <a:gd name="connsiteX41" fmla="*/ 3196 w 10000"/>
                <a:gd name="connsiteY41" fmla="*/ 2332 h 10000"/>
                <a:gd name="connsiteX42" fmla="*/ 3175 w 10000"/>
                <a:gd name="connsiteY42" fmla="*/ 2401 h 10000"/>
                <a:gd name="connsiteX43" fmla="*/ 3145 w 10000"/>
                <a:gd name="connsiteY43" fmla="*/ 2453 h 10000"/>
                <a:gd name="connsiteX44" fmla="*/ 3105 w 10000"/>
                <a:gd name="connsiteY44" fmla="*/ 2496 h 10000"/>
                <a:gd name="connsiteX45" fmla="*/ 3065 w 10000"/>
                <a:gd name="connsiteY45" fmla="*/ 2530 h 10000"/>
                <a:gd name="connsiteX46" fmla="*/ 3004 w 10000"/>
                <a:gd name="connsiteY46" fmla="*/ 2565 h 10000"/>
                <a:gd name="connsiteX47" fmla="*/ 2944 w 10000"/>
                <a:gd name="connsiteY47" fmla="*/ 2590 h 10000"/>
                <a:gd name="connsiteX48" fmla="*/ 2873 w 10000"/>
                <a:gd name="connsiteY48" fmla="*/ 2608 h 10000"/>
                <a:gd name="connsiteX49" fmla="*/ 2722 w 10000"/>
                <a:gd name="connsiteY49" fmla="*/ 2625 h 10000"/>
                <a:gd name="connsiteX50" fmla="*/ 2550 w 10000"/>
                <a:gd name="connsiteY50" fmla="*/ 2642 h 10000"/>
                <a:gd name="connsiteX51" fmla="*/ 2550 w 10000"/>
                <a:gd name="connsiteY51" fmla="*/ 2642 h 10000"/>
                <a:gd name="connsiteX52" fmla="*/ 2550 w 10000"/>
                <a:gd name="connsiteY52" fmla="*/ 2642 h 10000"/>
                <a:gd name="connsiteX53" fmla="*/ 2550 w 10000"/>
                <a:gd name="connsiteY53" fmla="*/ 2642 h 10000"/>
                <a:gd name="connsiteX54" fmla="*/ 2550 w 10000"/>
                <a:gd name="connsiteY54" fmla="*/ 2642 h 10000"/>
                <a:gd name="connsiteX55" fmla="*/ 2550 w 10000"/>
                <a:gd name="connsiteY55" fmla="*/ 2642 h 10000"/>
                <a:gd name="connsiteX56" fmla="*/ 2550 w 10000"/>
                <a:gd name="connsiteY56" fmla="*/ 2642 h 10000"/>
                <a:gd name="connsiteX57" fmla="*/ 2550 w 10000"/>
                <a:gd name="connsiteY57" fmla="*/ 2642 h 10000"/>
                <a:gd name="connsiteX58" fmla="*/ 2339 w 10000"/>
                <a:gd name="connsiteY58" fmla="*/ 2642 h 10000"/>
                <a:gd name="connsiteX59" fmla="*/ 2127 w 10000"/>
                <a:gd name="connsiteY59" fmla="*/ 2616 h 10000"/>
                <a:gd name="connsiteX60" fmla="*/ 2127 w 10000"/>
                <a:gd name="connsiteY60" fmla="*/ 2616 h 10000"/>
                <a:gd name="connsiteX61" fmla="*/ 1804 w 10000"/>
                <a:gd name="connsiteY61" fmla="*/ 2590 h 10000"/>
                <a:gd name="connsiteX62" fmla="*/ 1502 w 10000"/>
                <a:gd name="connsiteY62" fmla="*/ 2573 h 10000"/>
                <a:gd name="connsiteX63" fmla="*/ 1502 w 10000"/>
                <a:gd name="connsiteY63" fmla="*/ 2573 h 10000"/>
                <a:gd name="connsiteX64" fmla="*/ 1230 w 10000"/>
                <a:gd name="connsiteY64" fmla="*/ 2565 h 10000"/>
                <a:gd name="connsiteX65" fmla="*/ 867 w 10000"/>
                <a:gd name="connsiteY65" fmla="*/ 2547 h 10000"/>
                <a:gd name="connsiteX66" fmla="*/ 0 w 10000"/>
                <a:gd name="connsiteY66" fmla="*/ 2470 h 10000"/>
                <a:gd name="connsiteX67" fmla="*/ 0 w 10000"/>
                <a:gd name="connsiteY67" fmla="*/ 8881 h 10000"/>
                <a:gd name="connsiteX68" fmla="*/ 9990 w 10000"/>
                <a:gd name="connsiteY68" fmla="*/ 8881 h 10000"/>
                <a:gd name="connsiteX69" fmla="*/ 9990 w 10000"/>
                <a:gd name="connsiteY69" fmla="*/ 8881 h 10000"/>
                <a:gd name="connsiteX70" fmla="*/ 9960 w 10000"/>
                <a:gd name="connsiteY70" fmla="*/ 9131 h 10000"/>
                <a:gd name="connsiteX71" fmla="*/ 9919 w 10000"/>
                <a:gd name="connsiteY71" fmla="*/ 9398 h 10000"/>
                <a:gd name="connsiteX72" fmla="*/ 9879 w 10000"/>
                <a:gd name="connsiteY72" fmla="*/ 9682 h 10000"/>
                <a:gd name="connsiteX73" fmla="*/ 9829 w 10000"/>
                <a:gd name="connsiteY73" fmla="*/ 10000 h 10000"/>
                <a:gd name="connsiteX74" fmla="*/ 9829 w 10000"/>
                <a:gd name="connsiteY74" fmla="*/ 10000 h 10000"/>
                <a:gd name="connsiteX75" fmla="*/ 9909 w 10000"/>
                <a:gd name="connsiteY75" fmla="*/ 9527 h 10000"/>
                <a:gd name="connsiteX76" fmla="*/ 9960 w 10000"/>
                <a:gd name="connsiteY76" fmla="*/ 9114 h 10000"/>
                <a:gd name="connsiteX77" fmla="*/ 9990 w 10000"/>
                <a:gd name="connsiteY77" fmla="*/ 8744 h 10000"/>
                <a:gd name="connsiteX78" fmla="*/ 10000 w 10000"/>
                <a:gd name="connsiteY78" fmla="*/ 8417 h 10000"/>
                <a:gd name="connsiteX79" fmla="*/ 9970 w 10000"/>
                <a:gd name="connsiteY79" fmla="*/ 8141 h 10000"/>
                <a:gd name="connsiteX80" fmla="*/ 9940 w 10000"/>
                <a:gd name="connsiteY80" fmla="*/ 7900 h 10000"/>
                <a:gd name="connsiteX81" fmla="*/ 9879 w 10000"/>
                <a:gd name="connsiteY81" fmla="*/ 7702 h 10000"/>
                <a:gd name="connsiteX82" fmla="*/ 9798 w 10000"/>
                <a:gd name="connsiteY82" fmla="*/ 7522 h 10000"/>
                <a:gd name="connsiteX83" fmla="*/ 9718 w 10000"/>
                <a:gd name="connsiteY83" fmla="*/ 7384 h 10000"/>
                <a:gd name="connsiteX84" fmla="*/ 9617 w 10000"/>
                <a:gd name="connsiteY84" fmla="*/ 7272 h 10000"/>
                <a:gd name="connsiteX85" fmla="*/ 9506 w 10000"/>
                <a:gd name="connsiteY85" fmla="*/ 7186 h 10000"/>
                <a:gd name="connsiteX86" fmla="*/ 9395 w 10000"/>
                <a:gd name="connsiteY86" fmla="*/ 7126 h 10000"/>
                <a:gd name="connsiteX87" fmla="*/ 9274 w 10000"/>
                <a:gd name="connsiteY87" fmla="*/ 7083 h 10000"/>
                <a:gd name="connsiteX88" fmla="*/ 9153 w 10000"/>
                <a:gd name="connsiteY88" fmla="*/ 7057 h 10000"/>
                <a:gd name="connsiteX89" fmla="*/ 9022 w 10000"/>
                <a:gd name="connsiteY89" fmla="*/ 7040 h 10000"/>
                <a:gd name="connsiteX90" fmla="*/ 8901 w 10000"/>
                <a:gd name="connsiteY90" fmla="*/ 7040 h 10000"/>
                <a:gd name="connsiteX91" fmla="*/ 8901 w 10000"/>
                <a:gd name="connsiteY91" fmla="*/ 7040 h 10000"/>
                <a:gd name="connsiteX92" fmla="*/ 8901 w 10000"/>
                <a:gd name="connsiteY92" fmla="*/ 7040 h 10000"/>
                <a:gd name="connsiteX93" fmla="*/ 8901 w 10000"/>
                <a:gd name="connsiteY93" fmla="*/ 7040 h 10000"/>
                <a:gd name="connsiteX94" fmla="*/ 8901 w 10000"/>
                <a:gd name="connsiteY94" fmla="*/ 7040 h 10000"/>
                <a:gd name="connsiteX95" fmla="*/ 8901 w 10000"/>
                <a:gd name="connsiteY95" fmla="*/ 7040 h 10000"/>
                <a:gd name="connsiteX96" fmla="*/ 8700 w 10000"/>
                <a:gd name="connsiteY96" fmla="*/ 7040 h 10000"/>
                <a:gd name="connsiteX97" fmla="*/ 8528 w 10000"/>
                <a:gd name="connsiteY97" fmla="*/ 7057 h 10000"/>
                <a:gd name="connsiteX98" fmla="*/ 8528 w 10000"/>
                <a:gd name="connsiteY98" fmla="*/ 7057 h 10000"/>
                <a:gd name="connsiteX99" fmla="*/ 8528 w 10000"/>
                <a:gd name="connsiteY99" fmla="*/ 7057 h 10000"/>
                <a:gd name="connsiteX100" fmla="*/ 8528 w 10000"/>
                <a:gd name="connsiteY100" fmla="*/ 7057 h 10000"/>
                <a:gd name="connsiteX101" fmla="*/ 8518 w 10000"/>
                <a:gd name="connsiteY101" fmla="*/ 7065 h 10000"/>
                <a:gd name="connsiteX102" fmla="*/ 8518 w 10000"/>
                <a:gd name="connsiteY102" fmla="*/ 7065 h 10000"/>
                <a:gd name="connsiteX103" fmla="*/ 8508 w 10000"/>
                <a:gd name="connsiteY103" fmla="*/ 7065 h 10000"/>
                <a:gd name="connsiteX104" fmla="*/ 8508 w 10000"/>
                <a:gd name="connsiteY104" fmla="*/ 7065 h 10000"/>
                <a:gd name="connsiteX105" fmla="*/ 8508 w 10000"/>
                <a:gd name="connsiteY105" fmla="*/ 7065 h 10000"/>
                <a:gd name="connsiteX106" fmla="*/ 8508 w 10000"/>
                <a:gd name="connsiteY106" fmla="*/ 7065 h 10000"/>
                <a:gd name="connsiteX107" fmla="*/ 8337 w 10000"/>
                <a:gd name="connsiteY107" fmla="*/ 7083 h 10000"/>
                <a:gd name="connsiteX108" fmla="*/ 8135 w 10000"/>
                <a:gd name="connsiteY108" fmla="*/ 7126 h 10000"/>
                <a:gd name="connsiteX109" fmla="*/ 7671 w 10000"/>
                <a:gd name="connsiteY109" fmla="*/ 7229 h 10000"/>
                <a:gd name="connsiteX110" fmla="*/ 7671 w 10000"/>
                <a:gd name="connsiteY110" fmla="*/ 7229 h 10000"/>
                <a:gd name="connsiteX111" fmla="*/ 7671 w 10000"/>
                <a:gd name="connsiteY111" fmla="*/ 7229 h 10000"/>
                <a:gd name="connsiteX112" fmla="*/ 7671 w 10000"/>
                <a:gd name="connsiteY112" fmla="*/ 7229 h 10000"/>
                <a:gd name="connsiteX113" fmla="*/ 7661 w 10000"/>
                <a:gd name="connsiteY113" fmla="*/ 7229 h 10000"/>
                <a:gd name="connsiteX114" fmla="*/ 7661 w 10000"/>
                <a:gd name="connsiteY114" fmla="*/ 7229 h 10000"/>
                <a:gd name="connsiteX115" fmla="*/ 7450 w 10000"/>
                <a:gd name="connsiteY115" fmla="*/ 7272 h 10000"/>
                <a:gd name="connsiteX116" fmla="*/ 7248 w 10000"/>
                <a:gd name="connsiteY116" fmla="*/ 7315 h 10000"/>
                <a:gd name="connsiteX117" fmla="*/ 7036 w 10000"/>
                <a:gd name="connsiteY117" fmla="*/ 7349 h 10000"/>
                <a:gd name="connsiteX118" fmla="*/ 6835 w 10000"/>
                <a:gd name="connsiteY118" fmla="*/ 7349 h 10000"/>
                <a:gd name="connsiteX119" fmla="*/ 6835 w 10000"/>
                <a:gd name="connsiteY119" fmla="*/ 7349 h 10000"/>
                <a:gd name="connsiteX120" fmla="*/ 6835 w 10000"/>
                <a:gd name="connsiteY120" fmla="*/ 7349 h 10000"/>
                <a:gd name="connsiteX121" fmla="*/ 6835 w 10000"/>
                <a:gd name="connsiteY121" fmla="*/ 7349 h 10000"/>
                <a:gd name="connsiteX122" fmla="*/ 6835 w 10000"/>
                <a:gd name="connsiteY122" fmla="*/ 7349 h 10000"/>
                <a:gd name="connsiteX123" fmla="*/ 6835 w 10000"/>
                <a:gd name="connsiteY123" fmla="*/ 7349 h 10000"/>
                <a:gd name="connsiteX124" fmla="*/ 6835 w 10000"/>
                <a:gd name="connsiteY124" fmla="*/ 7349 h 10000"/>
                <a:gd name="connsiteX125" fmla="*/ 6835 w 10000"/>
                <a:gd name="connsiteY125" fmla="*/ 7349 h 10000"/>
                <a:gd name="connsiteX126" fmla="*/ 6663 w 10000"/>
                <a:gd name="connsiteY126" fmla="*/ 7349 h 10000"/>
                <a:gd name="connsiteX127" fmla="*/ 6512 w 10000"/>
                <a:gd name="connsiteY127" fmla="*/ 7315 h 10000"/>
                <a:gd name="connsiteX128" fmla="*/ 6442 w 10000"/>
                <a:gd name="connsiteY128" fmla="*/ 7289 h 10000"/>
                <a:gd name="connsiteX129" fmla="*/ 6381 w 10000"/>
                <a:gd name="connsiteY129" fmla="*/ 7263 h 10000"/>
                <a:gd name="connsiteX130" fmla="*/ 6321 w 10000"/>
                <a:gd name="connsiteY130" fmla="*/ 7229 h 10000"/>
                <a:gd name="connsiteX131" fmla="*/ 6270 w 10000"/>
                <a:gd name="connsiteY131" fmla="*/ 7186 h 10000"/>
                <a:gd name="connsiteX132" fmla="*/ 6220 w 10000"/>
                <a:gd name="connsiteY132" fmla="*/ 7134 h 10000"/>
                <a:gd name="connsiteX133" fmla="*/ 6169 w 10000"/>
                <a:gd name="connsiteY133" fmla="*/ 7074 h 10000"/>
                <a:gd name="connsiteX134" fmla="*/ 6149 w 10000"/>
                <a:gd name="connsiteY134" fmla="*/ 7014 h 10000"/>
                <a:gd name="connsiteX135" fmla="*/ 6109 w 10000"/>
                <a:gd name="connsiteY135" fmla="*/ 6936 h 10000"/>
                <a:gd name="connsiteX136" fmla="*/ 6099 w 10000"/>
                <a:gd name="connsiteY136" fmla="*/ 6859 h 10000"/>
                <a:gd name="connsiteX137" fmla="*/ 6089 w 10000"/>
                <a:gd name="connsiteY137" fmla="*/ 6764 h 10000"/>
                <a:gd name="connsiteX138" fmla="*/ 6089 w 10000"/>
                <a:gd name="connsiteY138" fmla="*/ 6661 h 10000"/>
                <a:gd name="connsiteX139" fmla="*/ 6089 w 10000"/>
                <a:gd name="connsiteY139" fmla="*/ 6549 h 10000"/>
                <a:gd name="connsiteX140" fmla="*/ 6089 w 10000"/>
                <a:gd name="connsiteY140" fmla="*/ 6549 h 10000"/>
                <a:gd name="connsiteX141" fmla="*/ 6089 w 10000"/>
                <a:gd name="connsiteY141" fmla="*/ 6549 h 10000"/>
                <a:gd name="connsiteX142" fmla="*/ 6089 w 10000"/>
                <a:gd name="connsiteY142" fmla="*/ 6549 h 10000"/>
                <a:gd name="connsiteX143" fmla="*/ 6089 w 10000"/>
                <a:gd name="connsiteY143" fmla="*/ 6523 h 10000"/>
                <a:gd name="connsiteX144" fmla="*/ 6089 w 10000"/>
                <a:gd name="connsiteY144" fmla="*/ 6523 h 10000"/>
                <a:gd name="connsiteX145" fmla="*/ 6099 w 10000"/>
                <a:gd name="connsiteY145" fmla="*/ 6523 h 10000"/>
                <a:gd name="connsiteX146" fmla="*/ 6099 w 10000"/>
                <a:gd name="connsiteY146" fmla="*/ 6523 h 10000"/>
                <a:gd name="connsiteX147" fmla="*/ 6099 w 10000"/>
                <a:gd name="connsiteY147" fmla="*/ 6515 h 10000"/>
                <a:gd name="connsiteX148" fmla="*/ 6099 w 10000"/>
                <a:gd name="connsiteY148" fmla="*/ 6515 h 10000"/>
                <a:gd name="connsiteX149" fmla="*/ 6099 w 10000"/>
                <a:gd name="connsiteY149" fmla="*/ 6515 h 10000"/>
                <a:gd name="connsiteX150" fmla="*/ 6099 w 10000"/>
                <a:gd name="connsiteY150" fmla="*/ 6515 h 10000"/>
                <a:gd name="connsiteX151" fmla="*/ 6129 w 10000"/>
                <a:gd name="connsiteY151" fmla="*/ 6231 h 10000"/>
                <a:gd name="connsiteX152" fmla="*/ 6179 w 10000"/>
                <a:gd name="connsiteY152" fmla="*/ 5998 h 10000"/>
                <a:gd name="connsiteX153" fmla="*/ 6240 w 10000"/>
                <a:gd name="connsiteY153" fmla="*/ 5800 h 10000"/>
                <a:gd name="connsiteX154" fmla="*/ 6280 w 10000"/>
                <a:gd name="connsiteY154" fmla="*/ 5731 h 10000"/>
                <a:gd name="connsiteX155" fmla="*/ 6321 w 10000"/>
                <a:gd name="connsiteY155" fmla="*/ 5654 h 10000"/>
                <a:gd name="connsiteX156" fmla="*/ 6351 w 10000"/>
                <a:gd name="connsiteY156" fmla="*/ 5602 h 10000"/>
                <a:gd name="connsiteX157" fmla="*/ 6401 w 10000"/>
                <a:gd name="connsiteY157" fmla="*/ 5551 h 10000"/>
                <a:gd name="connsiteX158" fmla="*/ 6452 w 10000"/>
                <a:gd name="connsiteY158" fmla="*/ 5508 h 10000"/>
                <a:gd name="connsiteX159" fmla="*/ 6512 w 10000"/>
                <a:gd name="connsiteY159" fmla="*/ 5473 h 10000"/>
                <a:gd name="connsiteX160" fmla="*/ 6563 w 10000"/>
                <a:gd name="connsiteY160" fmla="*/ 5448 h 10000"/>
                <a:gd name="connsiteX161" fmla="*/ 6623 w 10000"/>
                <a:gd name="connsiteY161" fmla="*/ 5439 h 10000"/>
                <a:gd name="connsiteX162" fmla="*/ 6694 w 10000"/>
                <a:gd name="connsiteY162" fmla="*/ 5422 h 10000"/>
                <a:gd name="connsiteX163" fmla="*/ 6774 w 10000"/>
                <a:gd name="connsiteY163" fmla="*/ 5413 h 10000"/>
                <a:gd name="connsiteX164" fmla="*/ 6774 w 10000"/>
                <a:gd name="connsiteY164" fmla="*/ 5413 h 10000"/>
                <a:gd name="connsiteX165" fmla="*/ 6774 w 10000"/>
                <a:gd name="connsiteY165" fmla="*/ 5413 h 10000"/>
                <a:gd name="connsiteX166" fmla="*/ 6774 w 10000"/>
                <a:gd name="connsiteY166" fmla="*/ 5413 h 10000"/>
                <a:gd name="connsiteX167" fmla="*/ 6774 w 10000"/>
                <a:gd name="connsiteY167" fmla="*/ 5413 h 10000"/>
                <a:gd name="connsiteX168" fmla="*/ 6774 w 10000"/>
                <a:gd name="connsiteY168" fmla="*/ 5413 h 10000"/>
                <a:gd name="connsiteX169" fmla="*/ 6774 w 10000"/>
                <a:gd name="connsiteY169" fmla="*/ 5413 h 10000"/>
                <a:gd name="connsiteX170" fmla="*/ 6774 w 10000"/>
                <a:gd name="connsiteY170" fmla="*/ 5413 h 10000"/>
                <a:gd name="connsiteX171" fmla="*/ 6875 w 10000"/>
                <a:gd name="connsiteY171" fmla="*/ 5422 h 10000"/>
                <a:gd name="connsiteX172" fmla="*/ 7006 w 10000"/>
                <a:gd name="connsiteY172" fmla="*/ 5448 h 10000"/>
                <a:gd name="connsiteX173" fmla="*/ 7137 w 10000"/>
                <a:gd name="connsiteY173" fmla="*/ 5465 h 10000"/>
                <a:gd name="connsiteX174" fmla="*/ 7268 w 10000"/>
                <a:gd name="connsiteY174" fmla="*/ 5508 h 10000"/>
                <a:gd name="connsiteX175" fmla="*/ 7601 w 10000"/>
                <a:gd name="connsiteY175" fmla="*/ 5611 h 10000"/>
                <a:gd name="connsiteX176" fmla="*/ 7964 w 10000"/>
                <a:gd name="connsiteY176" fmla="*/ 5740 h 10000"/>
                <a:gd name="connsiteX177" fmla="*/ 7964 w 10000"/>
                <a:gd name="connsiteY177" fmla="*/ 5740 h 10000"/>
                <a:gd name="connsiteX178" fmla="*/ 7984 w 10000"/>
                <a:gd name="connsiteY178" fmla="*/ 5740 h 10000"/>
                <a:gd name="connsiteX179" fmla="*/ 7984 w 10000"/>
                <a:gd name="connsiteY179" fmla="*/ 5740 h 10000"/>
                <a:gd name="connsiteX180" fmla="*/ 7994 w 10000"/>
                <a:gd name="connsiteY180" fmla="*/ 5740 h 10000"/>
                <a:gd name="connsiteX181" fmla="*/ 7994 w 10000"/>
                <a:gd name="connsiteY181" fmla="*/ 5740 h 10000"/>
                <a:gd name="connsiteX182" fmla="*/ 8216 w 10000"/>
                <a:gd name="connsiteY182" fmla="*/ 5809 h 10000"/>
                <a:gd name="connsiteX183" fmla="*/ 8407 w 10000"/>
                <a:gd name="connsiteY183" fmla="*/ 5861 h 10000"/>
                <a:gd name="connsiteX184" fmla="*/ 8599 w 10000"/>
                <a:gd name="connsiteY184" fmla="*/ 5895 h 10000"/>
                <a:gd name="connsiteX185" fmla="*/ 8770 w 10000"/>
                <a:gd name="connsiteY185" fmla="*/ 5904 h 10000"/>
                <a:gd name="connsiteX186" fmla="*/ 8770 w 10000"/>
                <a:gd name="connsiteY186" fmla="*/ 5904 h 10000"/>
                <a:gd name="connsiteX187" fmla="*/ 8770 w 10000"/>
                <a:gd name="connsiteY187" fmla="*/ 5904 h 10000"/>
                <a:gd name="connsiteX188" fmla="*/ 8770 w 10000"/>
                <a:gd name="connsiteY188" fmla="*/ 5904 h 10000"/>
                <a:gd name="connsiteX189" fmla="*/ 8770 w 10000"/>
                <a:gd name="connsiteY189" fmla="*/ 5904 h 10000"/>
                <a:gd name="connsiteX190" fmla="*/ 8770 w 10000"/>
                <a:gd name="connsiteY190" fmla="*/ 5904 h 10000"/>
                <a:gd name="connsiteX191" fmla="*/ 8911 w 10000"/>
                <a:gd name="connsiteY191" fmla="*/ 5895 h 10000"/>
                <a:gd name="connsiteX192" fmla="*/ 9032 w 10000"/>
                <a:gd name="connsiteY192" fmla="*/ 5861 h 10000"/>
                <a:gd name="connsiteX193" fmla="*/ 9093 w 10000"/>
                <a:gd name="connsiteY193" fmla="*/ 5843 h 10000"/>
                <a:gd name="connsiteX194" fmla="*/ 9143 w 10000"/>
                <a:gd name="connsiteY194" fmla="*/ 5818 h 10000"/>
                <a:gd name="connsiteX195" fmla="*/ 9194 w 10000"/>
                <a:gd name="connsiteY195" fmla="*/ 5792 h 10000"/>
                <a:gd name="connsiteX196" fmla="*/ 9244 w 10000"/>
                <a:gd name="connsiteY196" fmla="*/ 5749 h 10000"/>
                <a:gd name="connsiteX197" fmla="*/ 9274 w 10000"/>
                <a:gd name="connsiteY197" fmla="*/ 5706 h 10000"/>
                <a:gd name="connsiteX198" fmla="*/ 9315 w 10000"/>
                <a:gd name="connsiteY198" fmla="*/ 5654 h 10000"/>
                <a:gd name="connsiteX199" fmla="*/ 9375 w 10000"/>
                <a:gd name="connsiteY199" fmla="*/ 5534 h 10000"/>
                <a:gd name="connsiteX200" fmla="*/ 9425 w 10000"/>
                <a:gd name="connsiteY200" fmla="*/ 5370 h 10000"/>
                <a:gd name="connsiteX201" fmla="*/ 9446 w 10000"/>
                <a:gd name="connsiteY201" fmla="*/ 5198 h 10000"/>
                <a:gd name="connsiteX202" fmla="*/ 9456 w 10000"/>
                <a:gd name="connsiteY202" fmla="*/ 4974 h 10000"/>
                <a:gd name="connsiteX203" fmla="*/ 9446 w 10000"/>
                <a:gd name="connsiteY203" fmla="*/ 4733 h 10000"/>
                <a:gd name="connsiteX204" fmla="*/ 9415 w 10000"/>
                <a:gd name="connsiteY204" fmla="*/ 4458 h 10000"/>
                <a:gd name="connsiteX205" fmla="*/ 9365 w 10000"/>
                <a:gd name="connsiteY205" fmla="*/ 4131 h 10000"/>
                <a:gd name="connsiteX206" fmla="*/ 9284 w 10000"/>
                <a:gd name="connsiteY206" fmla="*/ 3778 h 10000"/>
                <a:gd name="connsiteX207" fmla="*/ 9204 w 10000"/>
                <a:gd name="connsiteY207" fmla="*/ 3365 h 10000"/>
                <a:gd name="connsiteX208" fmla="*/ 9083 w 10000"/>
                <a:gd name="connsiteY208" fmla="*/ 2935 h 10000"/>
                <a:gd name="connsiteX209" fmla="*/ 8931 w 10000"/>
                <a:gd name="connsiteY209" fmla="*/ 2453 h 10000"/>
                <a:gd name="connsiteX210" fmla="*/ 8931 w 10000"/>
                <a:gd name="connsiteY210" fmla="*/ 2453 h 10000"/>
                <a:gd name="connsiteX211" fmla="*/ 8931 w 10000"/>
                <a:gd name="connsiteY211" fmla="*/ 2418 h 10000"/>
                <a:gd name="connsiteX212" fmla="*/ 8931 w 10000"/>
                <a:gd name="connsiteY212" fmla="*/ 2418 h 10000"/>
                <a:gd name="connsiteX213" fmla="*/ 8921 w 10000"/>
                <a:gd name="connsiteY213" fmla="*/ 2410 h 10000"/>
                <a:gd name="connsiteX214" fmla="*/ 8921 w 10000"/>
                <a:gd name="connsiteY214" fmla="*/ 2410 h 10000"/>
                <a:gd name="connsiteX215" fmla="*/ 8911 w 10000"/>
                <a:gd name="connsiteY215" fmla="*/ 2367 h 10000"/>
                <a:gd name="connsiteX216" fmla="*/ 8911 w 10000"/>
                <a:gd name="connsiteY216" fmla="*/ 2367 h 10000"/>
                <a:gd name="connsiteX217" fmla="*/ 8911 w 10000"/>
                <a:gd name="connsiteY217" fmla="*/ 2358 h 10000"/>
                <a:gd name="connsiteX218" fmla="*/ 8911 w 10000"/>
                <a:gd name="connsiteY218" fmla="*/ 2358 h 10000"/>
                <a:gd name="connsiteX219" fmla="*/ 8911 w 10000"/>
                <a:gd name="connsiteY219" fmla="*/ 2358 h 10000"/>
                <a:gd name="connsiteX220" fmla="*/ 8911 w 10000"/>
                <a:gd name="connsiteY220" fmla="*/ 2358 h 10000"/>
                <a:gd name="connsiteX221" fmla="*/ 8478 w 10000"/>
                <a:gd name="connsiteY221" fmla="*/ 2384 h 10000"/>
                <a:gd name="connsiteX222" fmla="*/ 8044 w 10000"/>
                <a:gd name="connsiteY222" fmla="*/ 2418 h 10000"/>
                <a:gd name="connsiteX223" fmla="*/ 7147 w 10000"/>
                <a:gd name="connsiteY223" fmla="*/ 2504 h 10000"/>
                <a:gd name="connsiteX224" fmla="*/ 6300 w 10000"/>
                <a:gd name="connsiteY224" fmla="*/ 2590 h 10000"/>
                <a:gd name="connsiteX225" fmla="*/ 5917 w 10000"/>
                <a:gd name="connsiteY225" fmla="*/ 2616 h 10000"/>
                <a:gd name="connsiteX226" fmla="*/ 5554 w 10000"/>
                <a:gd name="connsiteY226" fmla="*/ 2642 h 10000"/>
                <a:gd name="connsiteX227" fmla="*/ 5554 w 10000"/>
                <a:gd name="connsiteY227" fmla="*/ 2642 h 10000"/>
                <a:gd name="connsiteX228" fmla="*/ 5484 w 10000"/>
                <a:gd name="connsiteY228" fmla="*/ 2642 h 10000"/>
                <a:gd name="connsiteX229" fmla="*/ 5484 w 10000"/>
                <a:gd name="connsiteY229" fmla="*/ 2642 h 10000"/>
                <a:gd name="connsiteX230" fmla="*/ 5484 w 10000"/>
                <a:gd name="connsiteY230" fmla="*/ 2642 h 10000"/>
                <a:gd name="connsiteX231" fmla="*/ 5484 w 10000"/>
                <a:gd name="connsiteY231" fmla="*/ 2642 h 10000"/>
                <a:gd name="connsiteX232" fmla="*/ 5484 w 10000"/>
                <a:gd name="connsiteY232" fmla="*/ 2642 h 10000"/>
                <a:gd name="connsiteX233" fmla="*/ 5484 w 10000"/>
                <a:gd name="connsiteY233" fmla="*/ 2642 h 10000"/>
                <a:gd name="connsiteX234" fmla="*/ 5484 w 10000"/>
                <a:gd name="connsiteY234" fmla="*/ 2642 h 10000"/>
                <a:gd name="connsiteX235" fmla="*/ 5313 w 10000"/>
                <a:gd name="connsiteY235" fmla="*/ 2625 h 10000"/>
                <a:gd name="connsiteX236" fmla="*/ 5151 w 10000"/>
                <a:gd name="connsiteY236" fmla="*/ 2599 h 10000"/>
                <a:gd name="connsiteX237" fmla="*/ 5030 w 10000"/>
                <a:gd name="connsiteY237" fmla="*/ 2547 h 10000"/>
                <a:gd name="connsiteX238" fmla="*/ 4919 w 10000"/>
                <a:gd name="connsiteY238" fmla="*/ 2478 h 10000"/>
                <a:gd name="connsiteX239" fmla="*/ 4829 w 10000"/>
                <a:gd name="connsiteY239" fmla="*/ 2401 h 10000"/>
                <a:gd name="connsiteX240" fmla="*/ 4748 w 10000"/>
                <a:gd name="connsiteY240" fmla="*/ 2306 h 10000"/>
                <a:gd name="connsiteX241" fmla="*/ 4708 w 10000"/>
                <a:gd name="connsiteY241" fmla="*/ 2203 h 10000"/>
                <a:gd name="connsiteX242" fmla="*/ 4667 w 10000"/>
                <a:gd name="connsiteY242" fmla="*/ 2083 h 10000"/>
                <a:gd name="connsiteX243" fmla="*/ 4637 w 10000"/>
                <a:gd name="connsiteY243" fmla="*/ 1962 h 10000"/>
                <a:gd name="connsiteX244" fmla="*/ 4627 w 10000"/>
                <a:gd name="connsiteY244" fmla="*/ 1833 h 10000"/>
                <a:gd name="connsiteX245" fmla="*/ 4627 w 10000"/>
                <a:gd name="connsiteY245" fmla="*/ 1695 h 10000"/>
                <a:gd name="connsiteX246" fmla="*/ 4637 w 10000"/>
                <a:gd name="connsiteY246" fmla="*/ 1566 h 10000"/>
                <a:gd name="connsiteX247" fmla="*/ 4667 w 10000"/>
                <a:gd name="connsiteY247" fmla="*/ 1420 h 10000"/>
                <a:gd name="connsiteX248" fmla="*/ 4688 w 10000"/>
                <a:gd name="connsiteY248" fmla="*/ 1282 h 10000"/>
                <a:gd name="connsiteX249" fmla="*/ 4728 w 10000"/>
                <a:gd name="connsiteY249" fmla="*/ 1145 h 10000"/>
                <a:gd name="connsiteX250" fmla="*/ 4778 w 10000"/>
                <a:gd name="connsiteY250" fmla="*/ 1007 h 10000"/>
                <a:gd name="connsiteX251" fmla="*/ 4778 w 10000"/>
                <a:gd name="connsiteY251" fmla="*/ 1007 h 10000"/>
                <a:gd name="connsiteX252" fmla="*/ 4778 w 10000"/>
                <a:gd name="connsiteY252" fmla="*/ 1007 h 10000"/>
                <a:gd name="connsiteX253" fmla="*/ 4778 w 10000"/>
                <a:gd name="connsiteY253" fmla="*/ 1007 h 10000"/>
                <a:gd name="connsiteX254" fmla="*/ 4778 w 10000"/>
                <a:gd name="connsiteY254" fmla="*/ 1007 h 10000"/>
                <a:gd name="connsiteX255" fmla="*/ 4778 w 10000"/>
                <a:gd name="connsiteY255" fmla="*/ 1007 h 10000"/>
                <a:gd name="connsiteX256" fmla="*/ 4788 w 10000"/>
                <a:gd name="connsiteY256" fmla="*/ 998 h 10000"/>
                <a:gd name="connsiteX257" fmla="*/ 4788 w 10000"/>
                <a:gd name="connsiteY257" fmla="*/ 998 h 10000"/>
                <a:gd name="connsiteX258" fmla="*/ 4788 w 10000"/>
                <a:gd name="connsiteY258" fmla="*/ 998 h 10000"/>
                <a:gd name="connsiteX259" fmla="*/ 4788 w 10000"/>
                <a:gd name="connsiteY259" fmla="*/ 998 h 10000"/>
                <a:gd name="connsiteX260" fmla="*/ 4788 w 10000"/>
                <a:gd name="connsiteY260" fmla="*/ 990 h 10000"/>
                <a:gd name="connsiteX261" fmla="*/ 4788 w 10000"/>
                <a:gd name="connsiteY261" fmla="*/ 990 h 10000"/>
                <a:gd name="connsiteX262" fmla="*/ 4788 w 10000"/>
                <a:gd name="connsiteY262" fmla="*/ 990 h 10000"/>
                <a:gd name="connsiteX263" fmla="*/ 4788 w 10000"/>
                <a:gd name="connsiteY263" fmla="*/ 990 h 10000"/>
                <a:gd name="connsiteX264" fmla="*/ 4788 w 10000"/>
                <a:gd name="connsiteY264" fmla="*/ 981 h 10000"/>
                <a:gd name="connsiteX265" fmla="*/ 4788 w 10000"/>
                <a:gd name="connsiteY265" fmla="*/ 981 h 10000"/>
                <a:gd name="connsiteX266" fmla="*/ 4788 w 10000"/>
                <a:gd name="connsiteY266" fmla="*/ 981 h 10000"/>
                <a:gd name="connsiteX267" fmla="*/ 4788 w 10000"/>
                <a:gd name="connsiteY267" fmla="*/ 981 h 10000"/>
                <a:gd name="connsiteX268" fmla="*/ 4788 w 10000"/>
                <a:gd name="connsiteY268" fmla="*/ 972 h 10000"/>
                <a:gd name="connsiteX269" fmla="*/ 4788 w 10000"/>
                <a:gd name="connsiteY269" fmla="*/ 972 h 10000"/>
                <a:gd name="connsiteX270" fmla="*/ 4798 w 10000"/>
                <a:gd name="connsiteY270" fmla="*/ 972 h 10000"/>
                <a:gd name="connsiteX271" fmla="*/ 4798 w 10000"/>
                <a:gd name="connsiteY271" fmla="*/ 972 h 10000"/>
                <a:gd name="connsiteX272" fmla="*/ 4859 w 10000"/>
                <a:gd name="connsiteY272" fmla="*/ 757 h 10000"/>
                <a:gd name="connsiteX273" fmla="*/ 4909 w 10000"/>
                <a:gd name="connsiteY273" fmla="*/ 568 h 10000"/>
                <a:gd name="connsiteX274" fmla="*/ 4919 w 10000"/>
                <a:gd name="connsiteY274" fmla="*/ 491 h 10000"/>
                <a:gd name="connsiteX275" fmla="*/ 4919 w 10000"/>
                <a:gd name="connsiteY275" fmla="*/ 404 h 10000"/>
                <a:gd name="connsiteX276" fmla="*/ 4909 w 10000"/>
                <a:gd name="connsiteY276" fmla="*/ 336 h 10000"/>
                <a:gd name="connsiteX277" fmla="*/ 4899 w 10000"/>
                <a:gd name="connsiteY277" fmla="*/ 267 h 10000"/>
                <a:gd name="connsiteX278" fmla="*/ 4859 w 10000"/>
                <a:gd name="connsiteY278" fmla="*/ 207 h 10000"/>
                <a:gd name="connsiteX279" fmla="*/ 4829 w 10000"/>
                <a:gd name="connsiteY279" fmla="*/ 155 h 10000"/>
                <a:gd name="connsiteX280" fmla="*/ 4778 w 10000"/>
                <a:gd name="connsiteY280" fmla="*/ 103 h 10000"/>
                <a:gd name="connsiteX281" fmla="*/ 4708 w 10000"/>
                <a:gd name="connsiteY281" fmla="*/ 69 h 10000"/>
                <a:gd name="connsiteX282" fmla="*/ 4627 w 10000"/>
                <a:gd name="connsiteY282" fmla="*/ 43 h 10000"/>
                <a:gd name="connsiteX283" fmla="*/ 4536 w 10000"/>
                <a:gd name="connsiteY283" fmla="*/ 9 h 10000"/>
                <a:gd name="connsiteX284" fmla="*/ 4425 w 10000"/>
                <a:gd name="connsiteY284" fmla="*/ 0 h 10000"/>
                <a:gd name="connsiteX285" fmla="*/ 4304 w 10000"/>
                <a:gd name="connsiteY285" fmla="*/ 0 h 10000"/>
                <a:gd name="connsiteX286" fmla="*/ 4304 w 10000"/>
                <a:gd name="connsiteY286" fmla="*/ 0 h 10000"/>
                <a:gd name="connsiteX287" fmla="*/ 4304 w 10000"/>
                <a:gd name="connsiteY287" fmla="*/ 0 h 10000"/>
                <a:gd name="connsiteX0-1" fmla="*/ 4304 w 10000"/>
                <a:gd name="connsiteY0-2" fmla="*/ 0 h 10000"/>
                <a:gd name="connsiteX1-3" fmla="*/ 4304 w 10000"/>
                <a:gd name="connsiteY1-4" fmla="*/ 0 h 10000"/>
                <a:gd name="connsiteX2-5" fmla="*/ 4304 w 10000"/>
                <a:gd name="connsiteY2-6" fmla="*/ 0 h 10000"/>
                <a:gd name="connsiteX3-7" fmla="*/ 4163 w 10000"/>
                <a:gd name="connsiteY3-8" fmla="*/ 0 h 10000"/>
                <a:gd name="connsiteX4-9" fmla="*/ 4002 w 10000"/>
                <a:gd name="connsiteY4-10" fmla="*/ 9 h 10000"/>
                <a:gd name="connsiteX5-11" fmla="*/ 3851 w 10000"/>
                <a:gd name="connsiteY5-12" fmla="*/ 26 h 10000"/>
                <a:gd name="connsiteX6-13" fmla="*/ 3659 w 10000"/>
                <a:gd name="connsiteY6-14" fmla="*/ 60 h 10000"/>
                <a:gd name="connsiteX7-15" fmla="*/ 3659 w 10000"/>
                <a:gd name="connsiteY7-16" fmla="*/ 60 h 10000"/>
                <a:gd name="connsiteX8-17" fmla="*/ 3659 w 10000"/>
                <a:gd name="connsiteY8-18" fmla="*/ 60 h 10000"/>
                <a:gd name="connsiteX9-19" fmla="*/ 3659 w 10000"/>
                <a:gd name="connsiteY9-20" fmla="*/ 60 h 10000"/>
                <a:gd name="connsiteX10-21" fmla="*/ 3649 w 10000"/>
                <a:gd name="connsiteY10-22" fmla="*/ 60 h 10000"/>
                <a:gd name="connsiteX11-23" fmla="*/ 3649 w 10000"/>
                <a:gd name="connsiteY11-24" fmla="*/ 60 h 10000"/>
                <a:gd name="connsiteX12-25" fmla="*/ 3649 w 10000"/>
                <a:gd name="connsiteY12-26" fmla="*/ 69 h 10000"/>
                <a:gd name="connsiteX13-27" fmla="*/ 3649 w 10000"/>
                <a:gd name="connsiteY13-28" fmla="*/ 69 h 10000"/>
                <a:gd name="connsiteX14-29" fmla="*/ 3649 w 10000"/>
                <a:gd name="connsiteY14-30" fmla="*/ 69 h 10000"/>
                <a:gd name="connsiteX15-31" fmla="*/ 3407 w 10000"/>
                <a:gd name="connsiteY15-32" fmla="*/ 120 h 10000"/>
                <a:gd name="connsiteX16-33" fmla="*/ 3216 w 10000"/>
                <a:gd name="connsiteY16-34" fmla="*/ 172 h 10000"/>
                <a:gd name="connsiteX17-35" fmla="*/ 3054 w 10000"/>
                <a:gd name="connsiteY17-36" fmla="*/ 241 h 10000"/>
                <a:gd name="connsiteX18-37" fmla="*/ 2913 w 10000"/>
                <a:gd name="connsiteY18-38" fmla="*/ 310 h 10000"/>
                <a:gd name="connsiteX19-39" fmla="*/ 2833 w 10000"/>
                <a:gd name="connsiteY19-40" fmla="*/ 387 h 10000"/>
                <a:gd name="connsiteX20-41" fmla="*/ 2792 w 10000"/>
                <a:gd name="connsiteY20-42" fmla="*/ 422 h 10000"/>
                <a:gd name="connsiteX21-43" fmla="*/ 2772 w 10000"/>
                <a:gd name="connsiteY21-44" fmla="*/ 465 h 10000"/>
                <a:gd name="connsiteX22-45" fmla="*/ 2732 w 10000"/>
                <a:gd name="connsiteY22-46" fmla="*/ 559 h 10000"/>
                <a:gd name="connsiteX23-47" fmla="*/ 2722 w 10000"/>
                <a:gd name="connsiteY23-48" fmla="*/ 663 h 10000"/>
                <a:gd name="connsiteX24-49" fmla="*/ 2722 w 10000"/>
                <a:gd name="connsiteY24-50" fmla="*/ 663 h 10000"/>
                <a:gd name="connsiteX25-51" fmla="*/ 2732 w 10000"/>
                <a:gd name="connsiteY25-52" fmla="*/ 783 h 10000"/>
                <a:gd name="connsiteX26-53" fmla="*/ 2762 w 10000"/>
                <a:gd name="connsiteY26-54" fmla="*/ 895 h 10000"/>
                <a:gd name="connsiteX27-55" fmla="*/ 2792 w 10000"/>
                <a:gd name="connsiteY27-56" fmla="*/ 1024 h 10000"/>
                <a:gd name="connsiteX28-57" fmla="*/ 2853 w 10000"/>
                <a:gd name="connsiteY28-58" fmla="*/ 1170 h 10000"/>
                <a:gd name="connsiteX29-59" fmla="*/ 2984 w 10000"/>
                <a:gd name="connsiteY29-60" fmla="*/ 1480 h 10000"/>
                <a:gd name="connsiteX30-61" fmla="*/ 3125 w 10000"/>
                <a:gd name="connsiteY30-62" fmla="*/ 1859 h 10000"/>
                <a:gd name="connsiteX31-63" fmla="*/ 3125 w 10000"/>
                <a:gd name="connsiteY31-64" fmla="*/ 1859 h 10000"/>
                <a:gd name="connsiteX32-65" fmla="*/ 3125 w 10000"/>
                <a:gd name="connsiteY32-66" fmla="*/ 1859 h 10000"/>
                <a:gd name="connsiteX33-67" fmla="*/ 3125 w 10000"/>
                <a:gd name="connsiteY33-68" fmla="*/ 1867 h 10000"/>
                <a:gd name="connsiteX34-69" fmla="*/ 3125 w 10000"/>
                <a:gd name="connsiteY34-70" fmla="*/ 1867 h 10000"/>
                <a:gd name="connsiteX35-71" fmla="*/ 3135 w 10000"/>
                <a:gd name="connsiteY35-72" fmla="*/ 1876 h 10000"/>
                <a:gd name="connsiteX36-73" fmla="*/ 3135 w 10000"/>
                <a:gd name="connsiteY36-74" fmla="*/ 1876 h 10000"/>
                <a:gd name="connsiteX37-75" fmla="*/ 3175 w 10000"/>
                <a:gd name="connsiteY37-76" fmla="*/ 1979 h 10000"/>
                <a:gd name="connsiteX38-77" fmla="*/ 3196 w 10000"/>
                <a:gd name="connsiteY38-78" fmla="*/ 2083 h 10000"/>
                <a:gd name="connsiteX39-79" fmla="*/ 3216 w 10000"/>
                <a:gd name="connsiteY39-80" fmla="*/ 2177 h 10000"/>
                <a:gd name="connsiteX40-81" fmla="*/ 3216 w 10000"/>
                <a:gd name="connsiteY40-82" fmla="*/ 2263 h 10000"/>
                <a:gd name="connsiteX41-83" fmla="*/ 3196 w 10000"/>
                <a:gd name="connsiteY41-84" fmla="*/ 2332 h 10000"/>
                <a:gd name="connsiteX42-85" fmla="*/ 3175 w 10000"/>
                <a:gd name="connsiteY42-86" fmla="*/ 2401 h 10000"/>
                <a:gd name="connsiteX43-87" fmla="*/ 3145 w 10000"/>
                <a:gd name="connsiteY43-88" fmla="*/ 2453 h 10000"/>
                <a:gd name="connsiteX44-89" fmla="*/ 3105 w 10000"/>
                <a:gd name="connsiteY44-90" fmla="*/ 2496 h 10000"/>
                <a:gd name="connsiteX45-91" fmla="*/ 3065 w 10000"/>
                <a:gd name="connsiteY45-92" fmla="*/ 2530 h 10000"/>
                <a:gd name="connsiteX46-93" fmla="*/ 3004 w 10000"/>
                <a:gd name="connsiteY46-94" fmla="*/ 2565 h 10000"/>
                <a:gd name="connsiteX47-95" fmla="*/ 2944 w 10000"/>
                <a:gd name="connsiteY47-96" fmla="*/ 2590 h 10000"/>
                <a:gd name="connsiteX48-97" fmla="*/ 2873 w 10000"/>
                <a:gd name="connsiteY48-98" fmla="*/ 2608 h 10000"/>
                <a:gd name="connsiteX49-99" fmla="*/ 2722 w 10000"/>
                <a:gd name="connsiteY49-100" fmla="*/ 2625 h 10000"/>
                <a:gd name="connsiteX50-101" fmla="*/ 2550 w 10000"/>
                <a:gd name="connsiteY50-102" fmla="*/ 2642 h 10000"/>
                <a:gd name="connsiteX51-103" fmla="*/ 2550 w 10000"/>
                <a:gd name="connsiteY51-104" fmla="*/ 2642 h 10000"/>
                <a:gd name="connsiteX52-105" fmla="*/ 2550 w 10000"/>
                <a:gd name="connsiteY52-106" fmla="*/ 2642 h 10000"/>
                <a:gd name="connsiteX53-107" fmla="*/ 2550 w 10000"/>
                <a:gd name="connsiteY53-108" fmla="*/ 2642 h 10000"/>
                <a:gd name="connsiteX54-109" fmla="*/ 2550 w 10000"/>
                <a:gd name="connsiteY54-110" fmla="*/ 2642 h 10000"/>
                <a:gd name="connsiteX55-111" fmla="*/ 2550 w 10000"/>
                <a:gd name="connsiteY55-112" fmla="*/ 2642 h 10000"/>
                <a:gd name="connsiteX56-113" fmla="*/ 2550 w 10000"/>
                <a:gd name="connsiteY56-114" fmla="*/ 2642 h 10000"/>
                <a:gd name="connsiteX57-115" fmla="*/ 2550 w 10000"/>
                <a:gd name="connsiteY57-116" fmla="*/ 2642 h 10000"/>
                <a:gd name="connsiteX58-117" fmla="*/ 2339 w 10000"/>
                <a:gd name="connsiteY58-118" fmla="*/ 2642 h 10000"/>
                <a:gd name="connsiteX59-119" fmla="*/ 2127 w 10000"/>
                <a:gd name="connsiteY59-120" fmla="*/ 2616 h 10000"/>
                <a:gd name="connsiteX60-121" fmla="*/ 2127 w 10000"/>
                <a:gd name="connsiteY60-122" fmla="*/ 2616 h 10000"/>
                <a:gd name="connsiteX61-123" fmla="*/ 1804 w 10000"/>
                <a:gd name="connsiteY61-124" fmla="*/ 2590 h 10000"/>
                <a:gd name="connsiteX62-125" fmla="*/ 1502 w 10000"/>
                <a:gd name="connsiteY62-126" fmla="*/ 2573 h 10000"/>
                <a:gd name="connsiteX63-127" fmla="*/ 1502 w 10000"/>
                <a:gd name="connsiteY63-128" fmla="*/ 2573 h 10000"/>
                <a:gd name="connsiteX64-129" fmla="*/ 1230 w 10000"/>
                <a:gd name="connsiteY64-130" fmla="*/ 2565 h 10000"/>
                <a:gd name="connsiteX65-131" fmla="*/ 867 w 10000"/>
                <a:gd name="connsiteY65-132" fmla="*/ 2547 h 10000"/>
                <a:gd name="connsiteX66-133" fmla="*/ 0 w 10000"/>
                <a:gd name="connsiteY66-134" fmla="*/ 2470 h 10000"/>
                <a:gd name="connsiteX67-135" fmla="*/ 0 w 10000"/>
                <a:gd name="connsiteY67-136" fmla="*/ 8881 h 10000"/>
                <a:gd name="connsiteX68-137" fmla="*/ 9990 w 10000"/>
                <a:gd name="connsiteY68-138" fmla="*/ 8881 h 10000"/>
                <a:gd name="connsiteX69-139" fmla="*/ 9990 w 10000"/>
                <a:gd name="connsiteY69-140" fmla="*/ 8881 h 10000"/>
                <a:gd name="connsiteX70-141" fmla="*/ 9960 w 10000"/>
                <a:gd name="connsiteY70-142" fmla="*/ 9131 h 10000"/>
                <a:gd name="connsiteX71-143" fmla="*/ 9919 w 10000"/>
                <a:gd name="connsiteY71-144" fmla="*/ 9398 h 10000"/>
                <a:gd name="connsiteX72-145" fmla="*/ 9879 w 10000"/>
                <a:gd name="connsiteY72-146" fmla="*/ 9682 h 10000"/>
                <a:gd name="connsiteX73-147" fmla="*/ 9829 w 10000"/>
                <a:gd name="connsiteY73-148" fmla="*/ 10000 h 10000"/>
                <a:gd name="connsiteX74-149" fmla="*/ 9909 w 10000"/>
                <a:gd name="connsiteY74-150" fmla="*/ 9527 h 10000"/>
                <a:gd name="connsiteX75-151" fmla="*/ 9960 w 10000"/>
                <a:gd name="connsiteY75-152" fmla="*/ 9114 h 10000"/>
                <a:gd name="connsiteX76-153" fmla="*/ 9990 w 10000"/>
                <a:gd name="connsiteY76-154" fmla="*/ 8744 h 10000"/>
                <a:gd name="connsiteX77-155" fmla="*/ 10000 w 10000"/>
                <a:gd name="connsiteY77-156" fmla="*/ 8417 h 10000"/>
                <a:gd name="connsiteX78-157" fmla="*/ 9970 w 10000"/>
                <a:gd name="connsiteY78-158" fmla="*/ 8141 h 10000"/>
                <a:gd name="connsiteX79-159" fmla="*/ 9940 w 10000"/>
                <a:gd name="connsiteY79-160" fmla="*/ 7900 h 10000"/>
                <a:gd name="connsiteX80-161" fmla="*/ 9879 w 10000"/>
                <a:gd name="connsiteY80-162" fmla="*/ 7702 h 10000"/>
                <a:gd name="connsiteX81-163" fmla="*/ 9798 w 10000"/>
                <a:gd name="connsiteY81-164" fmla="*/ 7522 h 10000"/>
                <a:gd name="connsiteX82-165" fmla="*/ 9718 w 10000"/>
                <a:gd name="connsiteY82-166" fmla="*/ 7384 h 10000"/>
                <a:gd name="connsiteX83-167" fmla="*/ 9617 w 10000"/>
                <a:gd name="connsiteY83-168" fmla="*/ 7272 h 10000"/>
                <a:gd name="connsiteX84-169" fmla="*/ 9506 w 10000"/>
                <a:gd name="connsiteY84-170" fmla="*/ 7186 h 10000"/>
                <a:gd name="connsiteX85-171" fmla="*/ 9395 w 10000"/>
                <a:gd name="connsiteY85-172" fmla="*/ 7126 h 10000"/>
                <a:gd name="connsiteX86-173" fmla="*/ 9274 w 10000"/>
                <a:gd name="connsiteY86-174" fmla="*/ 7083 h 10000"/>
                <a:gd name="connsiteX87-175" fmla="*/ 9153 w 10000"/>
                <a:gd name="connsiteY87-176" fmla="*/ 7057 h 10000"/>
                <a:gd name="connsiteX88-177" fmla="*/ 9022 w 10000"/>
                <a:gd name="connsiteY88-178" fmla="*/ 7040 h 10000"/>
                <a:gd name="connsiteX89-179" fmla="*/ 8901 w 10000"/>
                <a:gd name="connsiteY89-180" fmla="*/ 7040 h 10000"/>
                <a:gd name="connsiteX90-181" fmla="*/ 8901 w 10000"/>
                <a:gd name="connsiteY90-182" fmla="*/ 7040 h 10000"/>
                <a:gd name="connsiteX91-183" fmla="*/ 8901 w 10000"/>
                <a:gd name="connsiteY91-184" fmla="*/ 7040 h 10000"/>
                <a:gd name="connsiteX92-185" fmla="*/ 8901 w 10000"/>
                <a:gd name="connsiteY92-186" fmla="*/ 7040 h 10000"/>
                <a:gd name="connsiteX93-187" fmla="*/ 8901 w 10000"/>
                <a:gd name="connsiteY93-188" fmla="*/ 7040 h 10000"/>
                <a:gd name="connsiteX94-189" fmla="*/ 8901 w 10000"/>
                <a:gd name="connsiteY94-190" fmla="*/ 7040 h 10000"/>
                <a:gd name="connsiteX95-191" fmla="*/ 8700 w 10000"/>
                <a:gd name="connsiteY95-192" fmla="*/ 7040 h 10000"/>
                <a:gd name="connsiteX96-193" fmla="*/ 8528 w 10000"/>
                <a:gd name="connsiteY96-194" fmla="*/ 7057 h 10000"/>
                <a:gd name="connsiteX97-195" fmla="*/ 8528 w 10000"/>
                <a:gd name="connsiteY97-196" fmla="*/ 7057 h 10000"/>
                <a:gd name="connsiteX98-197" fmla="*/ 8528 w 10000"/>
                <a:gd name="connsiteY98-198" fmla="*/ 7057 h 10000"/>
                <a:gd name="connsiteX99-199" fmla="*/ 8528 w 10000"/>
                <a:gd name="connsiteY99-200" fmla="*/ 7057 h 10000"/>
                <a:gd name="connsiteX100-201" fmla="*/ 8518 w 10000"/>
                <a:gd name="connsiteY100-202" fmla="*/ 7065 h 10000"/>
                <a:gd name="connsiteX101-203" fmla="*/ 8518 w 10000"/>
                <a:gd name="connsiteY101-204" fmla="*/ 7065 h 10000"/>
                <a:gd name="connsiteX102-205" fmla="*/ 8508 w 10000"/>
                <a:gd name="connsiteY102-206" fmla="*/ 7065 h 10000"/>
                <a:gd name="connsiteX103-207" fmla="*/ 8508 w 10000"/>
                <a:gd name="connsiteY103-208" fmla="*/ 7065 h 10000"/>
                <a:gd name="connsiteX104-209" fmla="*/ 8508 w 10000"/>
                <a:gd name="connsiteY104-210" fmla="*/ 7065 h 10000"/>
                <a:gd name="connsiteX105-211" fmla="*/ 8508 w 10000"/>
                <a:gd name="connsiteY105-212" fmla="*/ 7065 h 10000"/>
                <a:gd name="connsiteX106-213" fmla="*/ 8337 w 10000"/>
                <a:gd name="connsiteY106-214" fmla="*/ 7083 h 10000"/>
                <a:gd name="connsiteX107-215" fmla="*/ 8135 w 10000"/>
                <a:gd name="connsiteY107-216" fmla="*/ 7126 h 10000"/>
                <a:gd name="connsiteX108-217" fmla="*/ 7671 w 10000"/>
                <a:gd name="connsiteY108-218" fmla="*/ 7229 h 10000"/>
                <a:gd name="connsiteX109-219" fmla="*/ 7671 w 10000"/>
                <a:gd name="connsiteY109-220" fmla="*/ 7229 h 10000"/>
                <a:gd name="connsiteX110-221" fmla="*/ 7671 w 10000"/>
                <a:gd name="connsiteY110-222" fmla="*/ 7229 h 10000"/>
                <a:gd name="connsiteX111-223" fmla="*/ 7671 w 10000"/>
                <a:gd name="connsiteY111-224" fmla="*/ 7229 h 10000"/>
                <a:gd name="connsiteX112-225" fmla="*/ 7661 w 10000"/>
                <a:gd name="connsiteY112-226" fmla="*/ 7229 h 10000"/>
                <a:gd name="connsiteX113-227" fmla="*/ 7661 w 10000"/>
                <a:gd name="connsiteY113-228" fmla="*/ 7229 h 10000"/>
                <a:gd name="connsiteX114-229" fmla="*/ 7450 w 10000"/>
                <a:gd name="connsiteY114-230" fmla="*/ 7272 h 10000"/>
                <a:gd name="connsiteX115-231" fmla="*/ 7248 w 10000"/>
                <a:gd name="connsiteY115-232" fmla="*/ 7315 h 10000"/>
                <a:gd name="connsiteX116-233" fmla="*/ 7036 w 10000"/>
                <a:gd name="connsiteY116-234" fmla="*/ 7349 h 10000"/>
                <a:gd name="connsiteX117-235" fmla="*/ 6835 w 10000"/>
                <a:gd name="connsiteY117-236" fmla="*/ 7349 h 10000"/>
                <a:gd name="connsiteX118-237" fmla="*/ 6835 w 10000"/>
                <a:gd name="connsiteY118-238" fmla="*/ 7349 h 10000"/>
                <a:gd name="connsiteX119-239" fmla="*/ 6835 w 10000"/>
                <a:gd name="connsiteY119-240" fmla="*/ 7349 h 10000"/>
                <a:gd name="connsiteX120-241" fmla="*/ 6835 w 10000"/>
                <a:gd name="connsiteY120-242" fmla="*/ 7349 h 10000"/>
                <a:gd name="connsiteX121-243" fmla="*/ 6835 w 10000"/>
                <a:gd name="connsiteY121-244" fmla="*/ 7349 h 10000"/>
                <a:gd name="connsiteX122-245" fmla="*/ 6835 w 10000"/>
                <a:gd name="connsiteY122-246" fmla="*/ 7349 h 10000"/>
                <a:gd name="connsiteX123-247" fmla="*/ 6835 w 10000"/>
                <a:gd name="connsiteY123-248" fmla="*/ 7349 h 10000"/>
                <a:gd name="connsiteX124-249" fmla="*/ 6835 w 10000"/>
                <a:gd name="connsiteY124-250" fmla="*/ 7349 h 10000"/>
                <a:gd name="connsiteX125-251" fmla="*/ 6663 w 10000"/>
                <a:gd name="connsiteY125-252" fmla="*/ 7349 h 10000"/>
                <a:gd name="connsiteX126-253" fmla="*/ 6512 w 10000"/>
                <a:gd name="connsiteY126-254" fmla="*/ 7315 h 10000"/>
                <a:gd name="connsiteX127-255" fmla="*/ 6442 w 10000"/>
                <a:gd name="connsiteY127-256" fmla="*/ 7289 h 10000"/>
                <a:gd name="connsiteX128-257" fmla="*/ 6381 w 10000"/>
                <a:gd name="connsiteY128-258" fmla="*/ 7263 h 10000"/>
                <a:gd name="connsiteX129-259" fmla="*/ 6321 w 10000"/>
                <a:gd name="connsiteY129-260" fmla="*/ 7229 h 10000"/>
                <a:gd name="connsiteX130-261" fmla="*/ 6270 w 10000"/>
                <a:gd name="connsiteY130-262" fmla="*/ 7186 h 10000"/>
                <a:gd name="connsiteX131-263" fmla="*/ 6220 w 10000"/>
                <a:gd name="connsiteY131-264" fmla="*/ 7134 h 10000"/>
                <a:gd name="connsiteX132-265" fmla="*/ 6169 w 10000"/>
                <a:gd name="connsiteY132-266" fmla="*/ 7074 h 10000"/>
                <a:gd name="connsiteX133-267" fmla="*/ 6149 w 10000"/>
                <a:gd name="connsiteY133-268" fmla="*/ 7014 h 10000"/>
                <a:gd name="connsiteX134-269" fmla="*/ 6109 w 10000"/>
                <a:gd name="connsiteY134-270" fmla="*/ 6936 h 10000"/>
                <a:gd name="connsiteX135-271" fmla="*/ 6099 w 10000"/>
                <a:gd name="connsiteY135-272" fmla="*/ 6859 h 10000"/>
                <a:gd name="connsiteX136-273" fmla="*/ 6089 w 10000"/>
                <a:gd name="connsiteY136-274" fmla="*/ 6764 h 10000"/>
                <a:gd name="connsiteX137-275" fmla="*/ 6089 w 10000"/>
                <a:gd name="connsiteY137-276" fmla="*/ 6661 h 10000"/>
                <a:gd name="connsiteX138-277" fmla="*/ 6089 w 10000"/>
                <a:gd name="connsiteY138-278" fmla="*/ 6549 h 10000"/>
                <a:gd name="connsiteX139-279" fmla="*/ 6089 w 10000"/>
                <a:gd name="connsiteY139-280" fmla="*/ 6549 h 10000"/>
                <a:gd name="connsiteX140-281" fmla="*/ 6089 w 10000"/>
                <a:gd name="connsiteY140-282" fmla="*/ 6549 h 10000"/>
                <a:gd name="connsiteX141-283" fmla="*/ 6089 w 10000"/>
                <a:gd name="connsiteY141-284" fmla="*/ 6549 h 10000"/>
                <a:gd name="connsiteX142-285" fmla="*/ 6089 w 10000"/>
                <a:gd name="connsiteY142-286" fmla="*/ 6523 h 10000"/>
                <a:gd name="connsiteX143-287" fmla="*/ 6089 w 10000"/>
                <a:gd name="connsiteY143-288" fmla="*/ 6523 h 10000"/>
                <a:gd name="connsiteX144-289" fmla="*/ 6099 w 10000"/>
                <a:gd name="connsiteY144-290" fmla="*/ 6523 h 10000"/>
                <a:gd name="connsiteX145-291" fmla="*/ 6099 w 10000"/>
                <a:gd name="connsiteY145-292" fmla="*/ 6523 h 10000"/>
                <a:gd name="connsiteX146-293" fmla="*/ 6099 w 10000"/>
                <a:gd name="connsiteY146-294" fmla="*/ 6515 h 10000"/>
                <a:gd name="connsiteX147-295" fmla="*/ 6099 w 10000"/>
                <a:gd name="connsiteY147-296" fmla="*/ 6515 h 10000"/>
                <a:gd name="connsiteX148-297" fmla="*/ 6099 w 10000"/>
                <a:gd name="connsiteY148-298" fmla="*/ 6515 h 10000"/>
                <a:gd name="connsiteX149-299" fmla="*/ 6099 w 10000"/>
                <a:gd name="connsiteY149-300" fmla="*/ 6515 h 10000"/>
                <a:gd name="connsiteX150-301" fmla="*/ 6129 w 10000"/>
                <a:gd name="connsiteY150-302" fmla="*/ 6231 h 10000"/>
                <a:gd name="connsiteX151-303" fmla="*/ 6179 w 10000"/>
                <a:gd name="connsiteY151-304" fmla="*/ 5998 h 10000"/>
                <a:gd name="connsiteX152-305" fmla="*/ 6240 w 10000"/>
                <a:gd name="connsiteY152-306" fmla="*/ 5800 h 10000"/>
                <a:gd name="connsiteX153-307" fmla="*/ 6280 w 10000"/>
                <a:gd name="connsiteY153-308" fmla="*/ 5731 h 10000"/>
                <a:gd name="connsiteX154-309" fmla="*/ 6321 w 10000"/>
                <a:gd name="connsiteY154-310" fmla="*/ 5654 h 10000"/>
                <a:gd name="connsiteX155-311" fmla="*/ 6351 w 10000"/>
                <a:gd name="connsiteY155-312" fmla="*/ 5602 h 10000"/>
                <a:gd name="connsiteX156-313" fmla="*/ 6401 w 10000"/>
                <a:gd name="connsiteY156-314" fmla="*/ 5551 h 10000"/>
                <a:gd name="connsiteX157-315" fmla="*/ 6452 w 10000"/>
                <a:gd name="connsiteY157-316" fmla="*/ 5508 h 10000"/>
                <a:gd name="connsiteX158-317" fmla="*/ 6512 w 10000"/>
                <a:gd name="connsiteY158-318" fmla="*/ 5473 h 10000"/>
                <a:gd name="connsiteX159-319" fmla="*/ 6563 w 10000"/>
                <a:gd name="connsiteY159-320" fmla="*/ 5448 h 10000"/>
                <a:gd name="connsiteX160-321" fmla="*/ 6623 w 10000"/>
                <a:gd name="connsiteY160-322" fmla="*/ 5439 h 10000"/>
                <a:gd name="connsiteX161-323" fmla="*/ 6694 w 10000"/>
                <a:gd name="connsiteY161-324" fmla="*/ 5422 h 10000"/>
                <a:gd name="connsiteX162-325" fmla="*/ 6774 w 10000"/>
                <a:gd name="connsiteY162-326" fmla="*/ 5413 h 10000"/>
                <a:gd name="connsiteX163-327" fmla="*/ 6774 w 10000"/>
                <a:gd name="connsiteY163-328" fmla="*/ 5413 h 10000"/>
                <a:gd name="connsiteX164-329" fmla="*/ 6774 w 10000"/>
                <a:gd name="connsiteY164-330" fmla="*/ 5413 h 10000"/>
                <a:gd name="connsiteX165-331" fmla="*/ 6774 w 10000"/>
                <a:gd name="connsiteY165-332" fmla="*/ 5413 h 10000"/>
                <a:gd name="connsiteX166-333" fmla="*/ 6774 w 10000"/>
                <a:gd name="connsiteY166-334" fmla="*/ 5413 h 10000"/>
                <a:gd name="connsiteX167-335" fmla="*/ 6774 w 10000"/>
                <a:gd name="connsiteY167-336" fmla="*/ 5413 h 10000"/>
                <a:gd name="connsiteX168-337" fmla="*/ 6774 w 10000"/>
                <a:gd name="connsiteY168-338" fmla="*/ 5413 h 10000"/>
                <a:gd name="connsiteX169-339" fmla="*/ 6774 w 10000"/>
                <a:gd name="connsiteY169-340" fmla="*/ 5413 h 10000"/>
                <a:gd name="connsiteX170-341" fmla="*/ 6875 w 10000"/>
                <a:gd name="connsiteY170-342" fmla="*/ 5422 h 10000"/>
                <a:gd name="connsiteX171-343" fmla="*/ 7006 w 10000"/>
                <a:gd name="connsiteY171-344" fmla="*/ 5448 h 10000"/>
                <a:gd name="connsiteX172-345" fmla="*/ 7137 w 10000"/>
                <a:gd name="connsiteY172-346" fmla="*/ 5465 h 10000"/>
                <a:gd name="connsiteX173-347" fmla="*/ 7268 w 10000"/>
                <a:gd name="connsiteY173-348" fmla="*/ 5508 h 10000"/>
                <a:gd name="connsiteX174-349" fmla="*/ 7601 w 10000"/>
                <a:gd name="connsiteY174-350" fmla="*/ 5611 h 10000"/>
                <a:gd name="connsiteX175-351" fmla="*/ 7964 w 10000"/>
                <a:gd name="connsiteY175-352" fmla="*/ 5740 h 10000"/>
                <a:gd name="connsiteX176-353" fmla="*/ 7964 w 10000"/>
                <a:gd name="connsiteY176-354" fmla="*/ 5740 h 10000"/>
                <a:gd name="connsiteX177-355" fmla="*/ 7984 w 10000"/>
                <a:gd name="connsiteY177-356" fmla="*/ 5740 h 10000"/>
                <a:gd name="connsiteX178-357" fmla="*/ 7984 w 10000"/>
                <a:gd name="connsiteY178-358" fmla="*/ 5740 h 10000"/>
                <a:gd name="connsiteX179-359" fmla="*/ 7994 w 10000"/>
                <a:gd name="connsiteY179-360" fmla="*/ 5740 h 10000"/>
                <a:gd name="connsiteX180-361" fmla="*/ 7994 w 10000"/>
                <a:gd name="connsiteY180-362" fmla="*/ 5740 h 10000"/>
                <a:gd name="connsiteX181-363" fmla="*/ 8216 w 10000"/>
                <a:gd name="connsiteY181-364" fmla="*/ 5809 h 10000"/>
                <a:gd name="connsiteX182-365" fmla="*/ 8407 w 10000"/>
                <a:gd name="connsiteY182-366" fmla="*/ 5861 h 10000"/>
                <a:gd name="connsiteX183-367" fmla="*/ 8599 w 10000"/>
                <a:gd name="connsiteY183-368" fmla="*/ 5895 h 10000"/>
                <a:gd name="connsiteX184-369" fmla="*/ 8770 w 10000"/>
                <a:gd name="connsiteY184-370" fmla="*/ 5904 h 10000"/>
                <a:gd name="connsiteX185-371" fmla="*/ 8770 w 10000"/>
                <a:gd name="connsiteY185-372" fmla="*/ 5904 h 10000"/>
                <a:gd name="connsiteX186-373" fmla="*/ 8770 w 10000"/>
                <a:gd name="connsiteY186-374" fmla="*/ 5904 h 10000"/>
                <a:gd name="connsiteX187-375" fmla="*/ 8770 w 10000"/>
                <a:gd name="connsiteY187-376" fmla="*/ 5904 h 10000"/>
                <a:gd name="connsiteX188-377" fmla="*/ 8770 w 10000"/>
                <a:gd name="connsiteY188-378" fmla="*/ 5904 h 10000"/>
                <a:gd name="connsiteX189-379" fmla="*/ 8770 w 10000"/>
                <a:gd name="connsiteY189-380" fmla="*/ 5904 h 10000"/>
                <a:gd name="connsiteX190-381" fmla="*/ 8911 w 10000"/>
                <a:gd name="connsiteY190-382" fmla="*/ 5895 h 10000"/>
                <a:gd name="connsiteX191-383" fmla="*/ 9032 w 10000"/>
                <a:gd name="connsiteY191-384" fmla="*/ 5861 h 10000"/>
                <a:gd name="connsiteX192-385" fmla="*/ 9093 w 10000"/>
                <a:gd name="connsiteY192-386" fmla="*/ 5843 h 10000"/>
                <a:gd name="connsiteX193-387" fmla="*/ 9143 w 10000"/>
                <a:gd name="connsiteY193-388" fmla="*/ 5818 h 10000"/>
                <a:gd name="connsiteX194-389" fmla="*/ 9194 w 10000"/>
                <a:gd name="connsiteY194-390" fmla="*/ 5792 h 10000"/>
                <a:gd name="connsiteX195-391" fmla="*/ 9244 w 10000"/>
                <a:gd name="connsiteY195-392" fmla="*/ 5749 h 10000"/>
                <a:gd name="connsiteX196-393" fmla="*/ 9274 w 10000"/>
                <a:gd name="connsiteY196-394" fmla="*/ 5706 h 10000"/>
                <a:gd name="connsiteX197-395" fmla="*/ 9315 w 10000"/>
                <a:gd name="connsiteY197-396" fmla="*/ 5654 h 10000"/>
                <a:gd name="connsiteX198-397" fmla="*/ 9375 w 10000"/>
                <a:gd name="connsiteY198-398" fmla="*/ 5534 h 10000"/>
                <a:gd name="connsiteX199-399" fmla="*/ 9425 w 10000"/>
                <a:gd name="connsiteY199-400" fmla="*/ 5370 h 10000"/>
                <a:gd name="connsiteX200-401" fmla="*/ 9446 w 10000"/>
                <a:gd name="connsiteY200-402" fmla="*/ 5198 h 10000"/>
                <a:gd name="connsiteX201-403" fmla="*/ 9456 w 10000"/>
                <a:gd name="connsiteY201-404" fmla="*/ 4974 h 10000"/>
                <a:gd name="connsiteX202-405" fmla="*/ 9446 w 10000"/>
                <a:gd name="connsiteY202-406" fmla="*/ 4733 h 10000"/>
                <a:gd name="connsiteX203-407" fmla="*/ 9415 w 10000"/>
                <a:gd name="connsiteY203-408" fmla="*/ 4458 h 10000"/>
                <a:gd name="connsiteX204-409" fmla="*/ 9365 w 10000"/>
                <a:gd name="connsiteY204-410" fmla="*/ 4131 h 10000"/>
                <a:gd name="connsiteX205-411" fmla="*/ 9284 w 10000"/>
                <a:gd name="connsiteY205-412" fmla="*/ 3778 h 10000"/>
                <a:gd name="connsiteX206-413" fmla="*/ 9204 w 10000"/>
                <a:gd name="connsiteY206-414" fmla="*/ 3365 h 10000"/>
                <a:gd name="connsiteX207-415" fmla="*/ 9083 w 10000"/>
                <a:gd name="connsiteY207-416" fmla="*/ 2935 h 10000"/>
                <a:gd name="connsiteX208-417" fmla="*/ 8931 w 10000"/>
                <a:gd name="connsiteY208-418" fmla="*/ 2453 h 10000"/>
                <a:gd name="connsiteX209-419" fmla="*/ 8931 w 10000"/>
                <a:gd name="connsiteY209-420" fmla="*/ 2453 h 10000"/>
                <a:gd name="connsiteX210-421" fmla="*/ 8931 w 10000"/>
                <a:gd name="connsiteY210-422" fmla="*/ 2418 h 10000"/>
                <a:gd name="connsiteX211-423" fmla="*/ 8931 w 10000"/>
                <a:gd name="connsiteY211-424" fmla="*/ 2418 h 10000"/>
                <a:gd name="connsiteX212-425" fmla="*/ 8921 w 10000"/>
                <a:gd name="connsiteY212-426" fmla="*/ 2410 h 10000"/>
                <a:gd name="connsiteX213-427" fmla="*/ 8921 w 10000"/>
                <a:gd name="connsiteY213-428" fmla="*/ 2410 h 10000"/>
                <a:gd name="connsiteX214-429" fmla="*/ 8911 w 10000"/>
                <a:gd name="connsiteY214-430" fmla="*/ 2367 h 10000"/>
                <a:gd name="connsiteX215-431" fmla="*/ 8911 w 10000"/>
                <a:gd name="connsiteY215-432" fmla="*/ 2367 h 10000"/>
                <a:gd name="connsiteX216-433" fmla="*/ 8911 w 10000"/>
                <a:gd name="connsiteY216-434" fmla="*/ 2358 h 10000"/>
                <a:gd name="connsiteX217-435" fmla="*/ 8911 w 10000"/>
                <a:gd name="connsiteY217-436" fmla="*/ 2358 h 10000"/>
                <a:gd name="connsiteX218-437" fmla="*/ 8911 w 10000"/>
                <a:gd name="connsiteY218-438" fmla="*/ 2358 h 10000"/>
                <a:gd name="connsiteX219-439" fmla="*/ 8911 w 10000"/>
                <a:gd name="connsiteY219-440" fmla="*/ 2358 h 10000"/>
                <a:gd name="connsiteX220-441" fmla="*/ 8478 w 10000"/>
                <a:gd name="connsiteY220-442" fmla="*/ 2384 h 10000"/>
                <a:gd name="connsiteX221-443" fmla="*/ 8044 w 10000"/>
                <a:gd name="connsiteY221-444" fmla="*/ 2418 h 10000"/>
                <a:gd name="connsiteX222-445" fmla="*/ 7147 w 10000"/>
                <a:gd name="connsiteY222-446" fmla="*/ 2504 h 10000"/>
                <a:gd name="connsiteX223-447" fmla="*/ 6300 w 10000"/>
                <a:gd name="connsiteY223-448" fmla="*/ 2590 h 10000"/>
                <a:gd name="connsiteX224-449" fmla="*/ 5917 w 10000"/>
                <a:gd name="connsiteY224-450" fmla="*/ 2616 h 10000"/>
                <a:gd name="connsiteX225-451" fmla="*/ 5554 w 10000"/>
                <a:gd name="connsiteY225-452" fmla="*/ 2642 h 10000"/>
                <a:gd name="connsiteX226-453" fmla="*/ 5554 w 10000"/>
                <a:gd name="connsiteY226-454" fmla="*/ 2642 h 10000"/>
                <a:gd name="connsiteX227-455" fmla="*/ 5484 w 10000"/>
                <a:gd name="connsiteY227-456" fmla="*/ 2642 h 10000"/>
                <a:gd name="connsiteX228-457" fmla="*/ 5484 w 10000"/>
                <a:gd name="connsiteY228-458" fmla="*/ 2642 h 10000"/>
                <a:gd name="connsiteX229-459" fmla="*/ 5484 w 10000"/>
                <a:gd name="connsiteY229-460" fmla="*/ 2642 h 10000"/>
                <a:gd name="connsiteX230-461" fmla="*/ 5484 w 10000"/>
                <a:gd name="connsiteY230-462" fmla="*/ 2642 h 10000"/>
                <a:gd name="connsiteX231-463" fmla="*/ 5484 w 10000"/>
                <a:gd name="connsiteY231-464" fmla="*/ 2642 h 10000"/>
                <a:gd name="connsiteX232-465" fmla="*/ 5484 w 10000"/>
                <a:gd name="connsiteY232-466" fmla="*/ 2642 h 10000"/>
                <a:gd name="connsiteX233-467" fmla="*/ 5484 w 10000"/>
                <a:gd name="connsiteY233-468" fmla="*/ 2642 h 10000"/>
                <a:gd name="connsiteX234-469" fmla="*/ 5313 w 10000"/>
                <a:gd name="connsiteY234-470" fmla="*/ 2625 h 10000"/>
                <a:gd name="connsiteX235-471" fmla="*/ 5151 w 10000"/>
                <a:gd name="connsiteY235-472" fmla="*/ 2599 h 10000"/>
                <a:gd name="connsiteX236-473" fmla="*/ 5030 w 10000"/>
                <a:gd name="connsiteY236-474" fmla="*/ 2547 h 10000"/>
                <a:gd name="connsiteX237-475" fmla="*/ 4919 w 10000"/>
                <a:gd name="connsiteY237-476" fmla="*/ 2478 h 10000"/>
                <a:gd name="connsiteX238-477" fmla="*/ 4829 w 10000"/>
                <a:gd name="connsiteY238-478" fmla="*/ 2401 h 10000"/>
                <a:gd name="connsiteX239-479" fmla="*/ 4748 w 10000"/>
                <a:gd name="connsiteY239-480" fmla="*/ 2306 h 10000"/>
                <a:gd name="connsiteX240-481" fmla="*/ 4708 w 10000"/>
                <a:gd name="connsiteY240-482" fmla="*/ 2203 h 10000"/>
                <a:gd name="connsiteX241-483" fmla="*/ 4667 w 10000"/>
                <a:gd name="connsiteY241-484" fmla="*/ 2083 h 10000"/>
                <a:gd name="connsiteX242-485" fmla="*/ 4637 w 10000"/>
                <a:gd name="connsiteY242-486" fmla="*/ 1962 h 10000"/>
                <a:gd name="connsiteX243-487" fmla="*/ 4627 w 10000"/>
                <a:gd name="connsiteY243-488" fmla="*/ 1833 h 10000"/>
                <a:gd name="connsiteX244-489" fmla="*/ 4627 w 10000"/>
                <a:gd name="connsiteY244-490" fmla="*/ 1695 h 10000"/>
                <a:gd name="connsiteX245-491" fmla="*/ 4637 w 10000"/>
                <a:gd name="connsiteY245-492" fmla="*/ 1566 h 10000"/>
                <a:gd name="connsiteX246-493" fmla="*/ 4667 w 10000"/>
                <a:gd name="connsiteY246-494" fmla="*/ 1420 h 10000"/>
                <a:gd name="connsiteX247-495" fmla="*/ 4688 w 10000"/>
                <a:gd name="connsiteY247-496" fmla="*/ 1282 h 10000"/>
                <a:gd name="connsiteX248-497" fmla="*/ 4728 w 10000"/>
                <a:gd name="connsiteY248-498" fmla="*/ 1145 h 10000"/>
                <a:gd name="connsiteX249-499" fmla="*/ 4778 w 10000"/>
                <a:gd name="connsiteY249-500" fmla="*/ 1007 h 10000"/>
                <a:gd name="connsiteX250-501" fmla="*/ 4778 w 10000"/>
                <a:gd name="connsiteY250-502" fmla="*/ 1007 h 10000"/>
                <a:gd name="connsiteX251-503" fmla="*/ 4778 w 10000"/>
                <a:gd name="connsiteY251-504" fmla="*/ 1007 h 10000"/>
                <a:gd name="connsiteX252-505" fmla="*/ 4778 w 10000"/>
                <a:gd name="connsiteY252-506" fmla="*/ 1007 h 10000"/>
                <a:gd name="connsiteX253-507" fmla="*/ 4778 w 10000"/>
                <a:gd name="connsiteY253-508" fmla="*/ 1007 h 10000"/>
                <a:gd name="connsiteX254-509" fmla="*/ 4778 w 10000"/>
                <a:gd name="connsiteY254-510" fmla="*/ 1007 h 10000"/>
                <a:gd name="connsiteX255-511" fmla="*/ 4788 w 10000"/>
                <a:gd name="connsiteY255-512" fmla="*/ 998 h 10000"/>
                <a:gd name="connsiteX256-513" fmla="*/ 4788 w 10000"/>
                <a:gd name="connsiteY256-514" fmla="*/ 998 h 10000"/>
                <a:gd name="connsiteX257-515" fmla="*/ 4788 w 10000"/>
                <a:gd name="connsiteY257-516" fmla="*/ 998 h 10000"/>
                <a:gd name="connsiteX258-517" fmla="*/ 4788 w 10000"/>
                <a:gd name="connsiteY258-518" fmla="*/ 998 h 10000"/>
                <a:gd name="connsiteX259-519" fmla="*/ 4788 w 10000"/>
                <a:gd name="connsiteY259-520" fmla="*/ 990 h 10000"/>
                <a:gd name="connsiteX260-521" fmla="*/ 4788 w 10000"/>
                <a:gd name="connsiteY260-522" fmla="*/ 990 h 10000"/>
                <a:gd name="connsiteX261-523" fmla="*/ 4788 w 10000"/>
                <a:gd name="connsiteY261-524" fmla="*/ 990 h 10000"/>
                <a:gd name="connsiteX262-525" fmla="*/ 4788 w 10000"/>
                <a:gd name="connsiteY262-526" fmla="*/ 990 h 10000"/>
                <a:gd name="connsiteX263-527" fmla="*/ 4788 w 10000"/>
                <a:gd name="connsiteY263-528" fmla="*/ 981 h 10000"/>
                <a:gd name="connsiteX264-529" fmla="*/ 4788 w 10000"/>
                <a:gd name="connsiteY264-530" fmla="*/ 981 h 10000"/>
                <a:gd name="connsiteX265-531" fmla="*/ 4788 w 10000"/>
                <a:gd name="connsiteY265-532" fmla="*/ 981 h 10000"/>
                <a:gd name="connsiteX266-533" fmla="*/ 4788 w 10000"/>
                <a:gd name="connsiteY266-534" fmla="*/ 981 h 10000"/>
                <a:gd name="connsiteX267-535" fmla="*/ 4788 w 10000"/>
                <a:gd name="connsiteY267-536" fmla="*/ 972 h 10000"/>
                <a:gd name="connsiteX268-537" fmla="*/ 4788 w 10000"/>
                <a:gd name="connsiteY268-538" fmla="*/ 972 h 10000"/>
                <a:gd name="connsiteX269-539" fmla="*/ 4798 w 10000"/>
                <a:gd name="connsiteY269-540" fmla="*/ 972 h 10000"/>
                <a:gd name="connsiteX270-541" fmla="*/ 4798 w 10000"/>
                <a:gd name="connsiteY270-542" fmla="*/ 972 h 10000"/>
                <a:gd name="connsiteX271-543" fmla="*/ 4859 w 10000"/>
                <a:gd name="connsiteY271-544" fmla="*/ 757 h 10000"/>
                <a:gd name="connsiteX272-545" fmla="*/ 4909 w 10000"/>
                <a:gd name="connsiteY272-546" fmla="*/ 568 h 10000"/>
                <a:gd name="connsiteX273-547" fmla="*/ 4919 w 10000"/>
                <a:gd name="connsiteY273-548" fmla="*/ 491 h 10000"/>
                <a:gd name="connsiteX274-549" fmla="*/ 4919 w 10000"/>
                <a:gd name="connsiteY274-550" fmla="*/ 404 h 10000"/>
                <a:gd name="connsiteX275-551" fmla="*/ 4909 w 10000"/>
                <a:gd name="connsiteY275-552" fmla="*/ 336 h 10000"/>
                <a:gd name="connsiteX276-553" fmla="*/ 4899 w 10000"/>
                <a:gd name="connsiteY276-554" fmla="*/ 267 h 10000"/>
                <a:gd name="connsiteX277-555" fmla="*/ 4859 w 10000"/>
                <a:gd name="connsiteY277-556" fmla="*/ 207 h 10000"/>
                <a:gd name="connsiteX278-557" fmla="*/ 4829 w 10000"/>
                <a:gd name="connsiteY278-558" fmla="*/ 155 h 10000"/>
                <a:gd name="connsiteX279-559" fmla="*/ 4778 w 10000"/>
                <a:gd name="connsiteY279-560" fmla="*/ 103 h 10000"/>
                <a:gd name="connsiteX280-561" fmla="*/ 4708 w 10000"/>
                <a:gd name="connsiteY280-562" fmla="*/ 69 h 10000"/>
                <a:gd name="connsiteX281-563" fmla="*/ 4627 w 10000"/>
                <a:gd name="connsiteY281-564" fmla="*/ 43 h 10000"/>
                <a:gd name="connsiteX282-565" fmla="*/ 4536 w 10000"/>
                <a:gd name="connsiteY282-566" fmla="*/ 9 h 10000"/>
                <a:gd name="connsiteX283-567" fmla="*/ 4425 w 10000"/>
                <a:gd name="connsiteY283-568" fmla="*/ 0 h 10000"/>
                <a:gd name="connsiteX284-569" fmla="*/ 4304 w 10000"/>
                <a:gd name="connsiteY284-570" fmla="*/ 0 h 10000"/>
                <a:gd name="connsiteX285-571" fmla="*/ 4304 w 10000"/>
                <a:gd name="connsiteY285-572" fmla="*/ 0 h 10000"/>
                <a:gd name="connsiteX286-573" fmla="*/ 4304 w 10000"/>
                <a:gd name="connsiteY286-574" fmla="*/ 0 h 10000"/>
                <a:gd name="connsiteX0-575" fmla="*/ 4304 w 10000"/>
                <a:gd name="connsiteY0-576" fmla="*/ 0 h 9685"/>
                <a:gd name="connsiteX1-577" fmla="*/ 4304 w 10000"/>
                <a:gd name="connsiteY1-578" fmla="*/ 0 h 9685"/>
                <a:gd name="connsiteX2-579" fmla="*/ 4304 w 10000"/>
                <a:gd name="connsiteY2-580" fmla="*/ 0 h 9685"/>
                <a:gd name="connsiteX3-581" fmla="*/ 4163 w 10000"/>
                <a:gd name="connsiteY3-582" fmla="*/ 0 h 9685"/>
                <a:gd name="connsiteX4-583" fmla="*/ 4002 w 10000"/>
                <a:gd name="connsiteY4-584" fmla="*/ 9 h 9685"/>
                <a:gd name="connsiteX5-585" fmla="*/ 3851 w 10000"/>
                <a:gd name="connsiteY5-586" fmla="*/ 26 h 9685"/>
                <a:gd name="connsiteX6-587" fmla="*/ 3659 w 10000"/>
                <a:gd name="connsiteY6-588" fmla="*/ 60 h 9685"/>
                <a:gd name="connsiteX7-589" fmla="*/ 3659 w 10000"/>
                <a:gd name="connsiteY7-590" fmla="*/ 60 h 9685"/>
                <a:gd name="connsiteX8-591" fmla="*/ 3659 w 10000"/>
                <a:gd name="connsiteY8-592" fmla="*/ 60 h 9685"/>
                <a:gd name="connsiteX9-593" fmla="*/ 3659 w 10000"/>
                <a:gd name="connsiteY9-594" fmla="*/ 60 h 9685"/>
                <a:gd name="connsiteX10-595" fmla="*/ 3649 w 10000"/>
                <a:gd name="connsiteY10-596" fmla="*/ 60 h 9685"/>
                <a:gd name="connsiteX11-597" fmla="*/ 3649 w 10000"/>
                <a:gd name="connsiteY11-598" fmla="*/ 60 h 9685"/>
                <a:gd name="connsiteX12-599" fmla="*/ 3649 w 10000"/>
                <a:gd name="connsiteY12-600" fmla="*/ 69 h 9685"/>
                <a:gd name="connsiteX13-601" fmla="*/ 3649 w 10000"/>
                <a:gd name="connsiteY13-602" fmla="*/ 69 h 9685"/>
                <a:gd name="connsiteX14-603" fmla="*/ 3649 w 10000"/>
                <a:gd name="connsiteY14-604" fmla="*/ 69 h 9685"/>
                <a:gd name="connsiteX15-605" fmla="*/ 3407 w 10000"/>
                <a:gd name="connsiteY15-606" fmla="*/ 120 h 9685"/>
                <a:gd name="connsiteX16-607" fmla="*/ 3216 w 10000"/>
                <a:gd name="connsiteY16-608" fmla="*/ 172 h 9685"/>
                <a:gd name="connsiteX17-609" fmla="*/ 3054 w 10000"/>
                <a:gd name="connsiteY17-610" fmla="*/ 241 h 9685"/>
                <a:gd name="connsiteX18-611" fmla="*/ 2913 w 10000"/>
                <a:gd name="connsiteY18-612" fmla="*/ 310 h 9685"/>
                <a:gd name="connsiteX19-613" fmla="*/ 2833 w 10000"/>
                <a:gd name="connsiteY19-614" fmla="*/ 387 h 9685"/>
                <a:gd name="connsiteX20-615" fmla="*/ 2792 w 10000"/>
                <a:gd name="connsiteY20-616" fmla="*/ 422 h 9685"/>
                <a:gd name="connsiteX21-617" fmla="*/ 2772 w 10000"/>
                <a:gd name="connsiteY21-618" fmla="*/ 465 h 9685"/>
                <a:gd name="connsiteX22-619" fmla="*/ 2732 w 10000"/>
                <a:gd name="connsiteY22-620" fmla="*/ 559 h 9685"/>
                <a:gd name="connsiteX23-621" fmla="*/ 2722 w 10000"/>
                <a:gd name="connsiteY23-622" fmla="*/ 663 h 9685"/>
                <a:gd name="connsiteX24-623" fmla="*/ 2722 w 10000"/>
                <a:gd name="connsiteY24-624" fmla="*/ 663 h 9685"/>
                <a:gd name="connsiteX25-625" fmla="*/ 2732 w 10000"/>
                <a:gd name="connsiteY25-626" fmla="*/ 783 h 9685"/>
                <a:gd name="connsiteX26-627" fmla="*/ 2762 w 10000"/>
                <a:gd name="connsiteY26-628" fmla="*/ 895 h 9685"/>
                <a:gd name="connsiteX27-629" fmla="*/ 2792 w 10000"/>
                <a:gd name="connsiteY27-630" fmla="*/ 1024 h 9685"/>
                <a:gd name="connsiteX28-631" fmla="*/ 2853 w 10000"/>
                <a:gd name="connsiteY28-632" fmla="*/ 1170 h 9685"/>
                <a:gd name="connsiteX29-633" fmla="*/ 2984 w 10000"/>
                <a:gd name="connsiteY29-634" fmla="*/ 1480 h 9685"/>
                <a:gd name="connsiteX30-635" fmla="*/ 3125 w 10000"/>
                <a:gd name="connsiteY30-636" fmla="*/ 1859 h 9685"/>
                <a:gd name="connsiteX31-637" fmla="*/ 3125 w 10000"/>
                <a:gd name="connsiteY31-638" fmla="*/ 1859 h 9685"/>
                <a:gd name="connsiteX32-639" fmla="*/ 3125 w 10000"/>
                <a:gd name="connsiteY32-640" fmla="*/ 1859 h 9685"/>
                <a:gd name="connsiteX33-641" fmla="*/ 3125 w 10000"/>
                <a:gd name="connsiteY33-642" fmla="*/ 1867 h 9685"/>
                <a:gd name="connsiteX34-643" fmla="*/ 3125 w 10000"/>
                <a:gd name="connsiteY34-644" fmla="*/ 1867 h 9685"/>
                <a:gd name="connsiteX35-645" fmla="*/ 3135 w 10000"/>
                <a:gd name="connsiteY35-646" fmla="*/ 1876 h 9685"/>
                <a:gd name="connsiteX36-647" fmla="*/ 3135 w 10000"/>
                <a:gd name="connsiteY36-648" fmla="*/ 1876 h 9685"/>
                <a:gd name="connsiteX37-649" fmla="*/ 3175 w 10000"/>
                <a:gd name="connsiteY37-650" fmla="*/ 1979 h 9685"/>
                <a:gd name="connsiteX38-651" fmla="*/ 3196 w 10000"/>
                <a:gd name="connsiteY38-652" fmla="*/ 2083 h 9685"/>
                <a:gd name="connsiteX39-653" fmla="*/ 3216 w 10000"/>
                <a:gd name="connsiteY39-654" fmla="*/ 2177 h 9685"/>
                <a:gd name="connsiteX40-655" fmla="*/ 3216 w 10000"/>
                <a:gd name="connsiteY40-656" fmla="*/ 2263 h 9685"/>
                <a:gd name="connsiteX41-657" fmla="*/ 3196 w 10000"/>
                <a:gd name="connsiteY41-658" fmla="*/ 2332 h 9685"/>
                <a:gd name="connsiteX42-659" fmla="*/ 3175 w 10000"/>
                <a:gd name="connsiteY42-660" fmla="*/ 2401 h 9685"/>
                <a:gd name="connsiteX43-661" fmla="*/ 3145 w 10000"/>
                <a:gd name="connsiteY43-662" fmla="*/ 2453 h 9685"/>
                <a:gd name="connsiteX44-663" fmla="*/ 3105 w 10000"/>
                <a:gd name="connsiteY44-664" fmla="*/ 2496 h 9685"/>
                <a:gd name="connsiteX45-665" fmla="*/ 3065 w 10000"/>
                <a:gd name="connsiteY45-666" fmla="*/ 2530 h 9685"/>
                <a:gd name="connsiteX46-667" fmla="*/ 3004 w 10000"/>
                <a:gd name="connsiteY46-668" fmla="*/ 2565 h 9685"/>
                <a:gd name="connsiteX47-669" fmla="*/ 2944 w 10000"/>
                <a:gd name="connsiteY47-670" fmla="*/ 2590 h 9685"/>
                <a:gd name="connsiteX48-671" fmla="*/ 2873 w 10000"/>
                <a:gd name="connsiteY48-672" fmla="*/ 2608 h 9685"/>
                <a:gd name="connsiteX49-673" fmla="*/ 2722 w 10000"/>
                <a:gd name="connsiteY49-674" fmla="*/ 2625 h 9685"/>
                <a:gd name="connsiteX50-675" fmla="*/ 2550 w 10000"/>
                <a:gd name="connsiteY50-676" fmla="*/ 2642 h 9685"/>
                <a:gd name="connsiteX51-677" fmla="*/ 2550 w 10000"/>
                <a:gd name="connsiteY51-678" fmla="*/ 2642 h 9685"/>
                <a:gd name="connsiteX52-679" fmla="*/ 2550 w 10000"/>
                <a:gd name="connsiteY52-680" fmla="*/ 2642 h 9685"/>
                <a:gd name="connsiteX53-681" fmla="*/ 2550 w 10000"/>
                <a:gd name="connsiteY53-682" fmla="*/ 2642 h 9685"/>
                <a:gd name="connsiteX54-683" fmla="*/ 2550 w 10000"/>
                <a:gd name="connsiteY54-684" fmla="*/ 2642 h 9685"/>
                <a:gd name="connsiteX55-685" fmla="*/ 2550 w 10000"/>
                <a:gd name="connsiteY55-686" fmla="*/ 2642 h 9685"/>
                <a:gd name="connsiteX56-687" fmla="*/ 2550 w 10000"/>
                <a:gd name="connsiteY56-688" fmla="*/ 2642 h 9685"/>
                <a:gd name="connsiteX57-689" fmla="*/ 2550 w 10000"/>
                <a:gd name="connsiteY57-690" fmla="*/ 2642 h 9685"/>
                <a:gd name="connsiteX58-691" fmla="*/ 2339 w 10000"/>
                <a:gd name="connsiteY58-692" fmla="*/ 2642 h 9685"/>
                <a:gd name="connsiteX59-693" fmla="*/ 2127 w 10000"/>
                <a:gd name="connsiteY59-694" fmla="*/ 2616 h 9685"/>
                <a:gd name="connsiteX60-695" fmla="*/ 2127 w 10000"/>
                <a:gd name="connsiteY60-696" fmla="*/ 2616 h 9685"/>
                <a:gd name="connsiteX61-697" fmla="*/ 1804 w 10000"/>
                <a:gd name="connsiteY61-698" fmla="*/ 2590 h 9685"/>
                <a:gd name="connsiteX62-699" fmla="*/ 1502 w 10000"/>
                <a:gd name="connsiteY62-700" fmla="*/ 2573 h 9685"/>
                <a:gd name="connsiteX63-701" fmla="*/ 1502 w 10000"/>
                <a:gd name="connsiteY63-702" fmla="*/ 2573 h 9685"/>
                <a:gd name="connsiteX64-703" fmla="*/ 1230 w 10000"/>
                <a:gd name="connsiteY64-704" fmla="*/ 2565 h 9685"/>
                <a:gd name="connsiteX65-705" fmla="*/ 867 w 10000"/>
                <a:gd name="connsiteY65-706" fmla="*/ 2547 h 9685"/>
                <a:gd name="connsiteX66-707" fmla="*/ 0 w 10000"/>
                <a:gd name="connsiteY66-708" fmla="*/ 2470 h 9685"/>
                <a:gd name="connsiteX67-709" fmla="*/ 0 w 10000"/>
                <a:gd name="connsiteY67-710" fmla="*/ 8881 h 9685"/>
                <a:gd name="connsiteX68-711" fmla="*/ 9990 w 10000"/>
                <a:gd name="connsiteY68-712" fmla="*/ 8881 h 9685"/>
                <a:gd name="connsiteX69-713" fmla="*/ 9990 w 10000"/>
                <a:gd name="connsiteY69-714" fmla="*/ 8881 h 9685"/>
                <a:gd name="connsiteX70-715" fmla="*/ 9960 w 10000"/>
                <a:gd name="connsiteY70-716" fmla="*/ 9131 h 9685"/>
                <a:gd name="connsiteX71-717" fmla="*/ 9919 w 10000"/>
                <a:gd name="connsiteY71-718" fmla="*/ 9398 h 9685"/>
                <a:gd name="connsiteX72-719" fmla="*/ 9879 w 10000"/>
                <a:gd name="connsiteY72-720" fmla="*/ 9682 h 9685"/>
                <a:gd name="connsiteX73-721" fmla="*/ 9909 w 10000"/>
                <a:gd name="connsiteY73-722" fmla="*/ 9527 h 9685"/>
                <a:gd name="connsiteX74-723" fmla="*/ 9960 w 10000"/>
                <a:gd name="connsiteY74-724" fmla="*/ 9114 h 9685"/>
                <a:gd name="connsiteX75-725" fmla="*/ 9990 w 10000"/>
                <a:gd name="connsiteY75-726" fmla="*/ 8744 h 9685"/>
                <a:gd name="connsiteX76-727" fmla="*/ 10000 w 10000"/>
                <a:gd name="connsiteY76-728" fmla="*/ 8417 h 9685"/>
                <a:gd name="connsiteX77-729" fmla="*/ 9970 w 10000"/>
                <a:gd name="connsiteY77-730" fmla="*/ 8141 h 9685"/>
                <a:gd name="connsiteX78-731" fmla="*/ 9940 w 10000"/>
                <a:gd name="connsiteY78-732" fmla="*/ 7900 h 9685"/>
                <a:gd name="connsiteX79-733" fmla="*/ 9879 w 10000"/>
                <a:gd name="connsiteY79-734" fmla="*/ 7702 h 9685"/>
                <a:gd name="connsiteX80-735" fmla="*/ 9798 w 10000"/>
                <a:gd name="connsiteY80-736" fmla="*/ 7522 h 9685"/>
                <a:gd name="connsiteX81-737" fmla="*/ 9718 w 10000"/>
                <a:gd name="connsiteY81-738" fmla="*/ 7384 h 9685"/>
                <a:gd name="connsiteX82-739" fmla="*/ 9617 w 10000"/>
                <a:gd name="connsiteY82-740" fmla="*/ 7272 h 9685"/>
                <a:gd name="connsiteX83-741" fmla="*/ 9506 w 10000"/>
                <a:gd name="connsiteY83-742" fmla="*/ 7186 h 9685"/>
                <a:gd name="connsiteX84-743" fmla="*/ 9395 w 10000"/>
                <a:gd name="connsiteY84-744" fmla="*/ 7126 h 9685"/>
                <a:gd name="connsiteX85-745" fmla="*/ 9274 w 10000"/>
                <a:gd name="connsiteY85-746" fmla="*/ 7083 h 9685"/>
                <a:gd name="connsiteX86-747" fmla="*/ 9153 w 10000"/>
                <a:gd name="connsiteY86-748" fmla="*/ 7057 h 9685"/>
                <a:gd name="connsiteX87-749" fmla="*/ 9022 w 10000"/>
                <a:gd name="connsiteY87-750" fmla="*/ 7040 h 9685"/>
                <a:gd name="connsiteX88-751" fmla="*/ 8901 w 10000"/>
                <a:gd name="connsiteY88-752" fmla="*/ 7040 h 9685"/>
                <a:gd name="connsiteX89-753" fmla="*/ 8901 w 10000"/>
                <a:gd name="connsiteY89-754" fmla="*/ 7040 h 9685"/>
                <a:gd name="connsiteX90-755" fmla="*/ 8901 w 10000"/>
                <a:gd name="connsiteY90-756" fmla="*/ 7040 h 9685"/>
                <a:gd name="connsiteX91-757" fmla="*/ 8901 w 10000"/>
                <a:gd name="connsiteY91-758" fmla="*/ 7040 h 9685"/>
                <a:gd name="connsiteX92-759" fmla="*/ 8901 w 10000"/>
                <a:gd name="connsiteY92-760" fmla="*/ 7040 h 9685"/>
                <a:gd name="connsiteX93-761" fmla="*/ 8901 w 10000"/>
                <a:gd name="connsiteY93-762" fmla="*/ 7040 h 9685"/>
                <a:gd name="connsiteX94-763" fmla="*/ 8700 w 10000"/>
                <a:gd name="connsiteY94-764" fmla="*/ 7040 h 9685"/>
                <a:gd name="connsiteX95-765" fmla="*/ 8528 w 10000"/>
                <a:gd name="connsiteY95-766" fmla="*/ 7057 h 9685"/>
                <a:gd name="connsiteX96-767" fmla="*/ 8528 w 10000"/>
                <a:gd name="connsiteY96-768" fmla="*/ 7057 h 9685"/>
                <a:gd name="connsiteX97-769" fmla="*/ 8528 w 10000"/>
                <a:gd name="connsiteY97-770" fmla="*/ 7057 h 9685"/>
                <a:gd name="connsiteX98-771" fmla="*/ 8528 w 10000"/>
                <a:gd name="connsiteY98-772" fmla="*/ 7057 h 9685"/>
                <a:gd name="connsiteX99-773" fmla="*/ 8518 w 10000"/>
                <a:gd name="connsiteY99-774" fmla="*/ 7065 h 9685"/>
                <a:gd name="connsiteX100-775" fmla="*/ 8518 w 10000"/>
                <a:gd name="connsiteY100-776" fmla="*/ 7065 h 9685"/>
                <a:gd name="connsiteX101-777" fmla="*/ 8508 w 10000"/>
                <a:gd name="connsiteY101-778" fmla="*/ 7065 h 9685"/>
                <a:gd name="connsiteX102-779" fmla="*/ 8508 w 10000"/>
                <a:gd name="connsiteY102-780" fmla="*/ 7065 h 9685"/>
                <a:gd name="connsiteX103-781" fmla="*/ 8508 w 10000"/>
                <a:gd name="connsiteY103-782" fmla="*/ 7065 h 9685"/>
                <a:gd name="connsiteX104-783" fmla="*/ 8508 w 10000"/>
                <a:gd name="connsiteY104-784" fmla="*/ 7065 h 9685"/>
                <a:gd name="connsiteX105-785" fmla="*/ 8337 w 10000"/>
                <a:gd name="connsiteY105-786" fmla="*/ 7083 h 9685"/>
                <a:gd name="connsiteX106-787" fmla="*/ 8135 w 10000"/>
                <a:gd name="connsiteY106-788" fmla="*/ 7126 h 9685"/>
                <a:gd name="connsiteX107-789" fmla="*/ 7671 w 10000"/>
                <a:gd name="connsiteY107-790" fmla="*/ 7229 h 9685"/>
                <a:gd name="connsiteX108-791" fmla="*/ 7671 w 10000"/>
                <a:gd name="connsiteY108-792" fmla="*/ 7229 h 9685"/>
                <a:gd name="connsiteX109-793" fmla="*/ 7671 w 10000"/>
                <a:gd name="connsiteY109-794" fmla="*/ 7229 h 9685"/>
                <a:gd name="connsiteX110-795" fmla="*/ 7671 w 10000"/>
                <a:gd name="connsiteY110-796" fmla="*/ 7229 h 9685"/>
                <a:gd name="connsiteX111-797" fmla="*/ 7661 w 10000"/>
                <a:gd name="connsiteY111-798" fmla="*/ 7229 h 9685"/>
                <a:gd name="connsiteX112-799" fmla="*/ 7661 w 10000"/>
                <a:gd name="connsiteY112-800" fmla="*/ 7229 h 9685"/>
                <a:gd name="connsiteX113-801" fmla="*/ 7450 w 10000"/>
                <a:gd name="connsiteY113-802" fmla="*/ 7272 h 9685"/>
                <a:gd name="connsiteX114-803" fmla="*/ 7248 w 10000"/>
                <a:gd name="connsiteY114-804" fmla="*/ 7315 h 9685"/>
                <a:gd name="connsiteX115-805" fmla="*/ 7036 w 10000"/>
                <a:gd name="connsiteY115-806" fmla="*/ 7349 h 9685"/>
                <a:gd name="connsiteX116-807" fmla="*/ 6835 w 10000"/>
                <a:gd name="connsiteY116-808" fmla="*/ 7349 h 9685"/>
                <a:gd name="connsiteX117-809" fmla="*/ 6835 w 10000"/>
                <a:gd name="connsiteY117-810" fmla="*/ 7349 h 9685"/>
                <a:gd name="connsiteX118-811" fmla="*/ 6835 w 10000"/>
                <a:gd name="connsiteY118-812" fmla="*/ 7349 h 9685"/>
                <a:gd name="connsiteX119-813" fmla="*/ 6835 w 10000"/>
                <a:gd name="connsiteY119-814" fmla="*/ 7349 h 9685"/>
                <a:gd name="connsiteX120-815" fmla="*/ 6835 w 10000"/>
                <a:gd name="connsiteY120-816" fmla="*/ 7349 h 9685"/>
                <a:gd name="connsiteX121-817" fmla="*/ 6835 w 10000"/>
                <a:gd name="connsiteY121-818" fmla="*/ 7349 h 9685"/>
                <a:gd name="connsiteX122-819" fmla="*/ 6835 w 10000"/>
                <a:gd name="connsiteY122-820" fmla="*/ 7349 h 9685"/>
                <a:gd name="connsiteX123-821" fmla="*/ 6835 w 10000"/>
                <a:gd name="connsiteY123-822" fmla="*/ 7349 h 9685"/>
                <a:gd name="connsiteX124-823" fmla="*/ 6663 w 10000"/>
                <a:gd name="connsiteY124-824" fmla="*/ 7349 h 9685"/>
                <a:gd name="connsiteX125-825" fmla="*/ 6512 w 10000"/>
                <a:gd name="connsiteY125-826" fmla="*/ 7315 h 9685"/>
                <a:gd name="connsiteX126-827" fmla="*/ 6442 w 10000"/>
                <a:gd name="connsiteY126-828" fmla="*/ 7289 h 9685"/>
                <a:gd name="connsiteX127-829" fmla="*/ 6381 w 10000"/>
                <a:gd name="connsiteY127-830" fmla="*/ 7263 h 9685"/>
                <a:gd name="connsiteX128-831" fmla="*/ 6321 w 10000"/>
                <a:gd name="connsiteY128-832" fmla="*/ 7229 h 9685"/>
                <a:gd name="connsiteX129-833" fmla="*/ 6270 w 10000"/>
                <a:gd name="connsiteY129-834" fmla="*/ 7186 h 9685"/>
                <a:gd name="connsiteX130-835" fmla="*/ 6220 w 10000"/>
                <a:gd name="connsiteY130-836" fmla="*/ 7134 h 9685"/>
                <a:gd name="connsiteX131-837" fmla="*/ 6169 w 10000"/>
                <a:gd name="connsiteY131-838" fmla="*/ 7074 h 9685"/>
                <a:gd name="connsiteX132-839" fmla="*/ 6149 w 10000"/>
                <a:gd name="connsiteY132-840" fmla="*/ 7014 h 9685"/>
                <a:gd name="connsiteX133-841" fmla="*/ 6109 w 10000"/>
                <a:gd name="connsiteY133-842" fmla="*/ 6936 h 9685"/>
                <a:gd name="connsiteX134-843" fmla="*/ 6099 w 10000"/>
                <a:gd name="connsiteY134-844" fmla="*/ 6859 h 9685"/>
                <a:gd name="connsiteX135-845" fmla="*/ 6089 w 10000"/>
                <a:gd name="connsiteY135-846" fmla="*/ 6764 h 9685"/>
                <a:gd name="connsiteX136-847" fmla="*/ 6089 w 10000"/>
                <a:gd name="connsiteY136-848" fmla="*/ 6661 h 9685"/>
                <a:gd name="connsiteX137-849" fmla="*/ 6089 w 10000"/>
                <a:gd name="connsiteY137-850" fmla="*/ 6549 h 9685"/>
                <a:gd name="connsiteX138-851" fmla="*/ 6089 w 10000"/>
                <a:gd name="connsiteY138-852" fmla="*/ 6549 h 9685"/>
                <a:gd name="connsiteX139-853" fmla="*/ 6089 w 10000"/>
                <a:gd name="connsiteY139-854" fmla="*/ 6549 h 9685"/>
                <a:gd name="connsiteX140-855" fmla="*/ 6089 w 10000"/>
                <a:gd name="connsiteY140-856" fmla="*/ 6549 h 9685"/>
                <a:gd name="connsiteX141-857" fmla="*/ 6089 w 10000"/>
                <a:gd name="connsiteY141-858" fmla="*/ 6523 h 9685"/>
                <a:gd name="connsiteX142-859" fmla="*/ 6089 w 10000"/>
                <a:gd name="connsiteY142-860" fmla="*/ 6523 h 9685"/>
                <a:gd name="connsiteX143-861" fmla="*/ 6099 w 10000"/>
                <a:gd name="connsiteY143-862" fmla="*/ 6523 h 9685"/>
                <a:gd name="connsiteX144-863" fmla="*/ 6099 w 10000"/>
                <a:gd name="connsiteY144-864" fmla="*/ 6523 h 9685"/>
                <a:gd name="connsiteX145-865" fmla="*/ 6099 w 10000"/>
                <a:gd name="connsiteY145-866" fmla="*/ 6515 h 9685"/>
                <a:gd name="connsiteX146-867" fmla="*/ 6099 w 10000"/>
                <a:gd name="connsiteY146-868" fmla="*/ 6515 h 9685"/>
                <a:gd name="connsiteX147-869" fmla="*/ 6099 w 10000"/>
                <a:gd name="connsiteY147-870" fmla="*/ 6515 h 9685"/>
                <a:gd name="connsiteX148-871" fmla="*/ 6099 w 10000"/>
                <a:gd name="connsiteY148-872" fmla="*/ 6515 h 9685"/>
                <a:gd name="connsiteX149-873" fmla="*/ 6129 w 10000"/>
                <a:gd name="connsiteY149-874" fmla="*/ 6231 h 9685"/>
                <a:gd name="connsiteX150-875" fmla="*/ 6179 w 10000"/>
                <a:gd name="connsiteY150-876" fmla="*/ 5998 h 9685"/>
                <a:gd name="connsiteX151-877" fmla="*/ 6240 w 10000"/>
                <a:gd name="connsiteY151-878" fmla="*/ 5800 h 9685"/>
                <a:gd name="connsiteX152-879" fmla="*/ 6280 w 10000"/>
                <a:gd name="connsiteY152-880" fmla="*/ 5731 h 9685"/>
                <a:gd name="connsiteX153-881" fmla="*/ 6321 w 10000"/>
                <a:gd name="connsiteY153-882" fmla="*/ 5654 h 9685"/>
                <a:gd name="connsiteX154-883" fmla="*/ 6351 w 10000"/>
                <a:gd name="connsiteY154-884" fmla="*/ 5602 h 9685"/>
                <a:gd name="connsiteX155-885" fmla="*/ 6401 w 10000"/>
                <a:gd name="connsiteY155-886" fmla="*/ 5551 h 9685"/>
                <a:gd name="connsiteX156-887" fmla="*/ 6452 w 10000"/>
                <a:gd name="connsiteY156-888" fmla="*/ 5508 h 9685"/>
                <a:gd name="connsiteX157-889" fmla="*/ 6512 w 10000"/>
                <a:gd name="connsiteY157-890" fmla="*/ 5473 h 9685"/>
                <a:gd name="connsiteX158-891" fmla="*/ 6563 w 10000"/>
                <a:gd name="connsiteY158-892" fmla="*/ 5448 h 9685"/>
                <a:gd name="connsiteX159-893" fmla="*/ 6623 w 10000"/>
                <a:gd name="connsiteY159-894" fmla="*/ 5439 h 9685"/>
                <a:gd name="connsiteX160-895" fmla="*/ 6694 w 10000"/>
                <a:gd name="connsiteY160-896" fmla="*/ 5422 h 9685"/>
                <a:gd name="connsiteX161-897" fmla="*/ 6774 w 10000"/>
                <a:gd name="connsiteY161-898" fmla="*/ 5413 h 9685"/>
                <a:gd name="connsiteX162-899" fmla="*/ 6774 w 10000"/>
                <a:gd name="connsiteY162-900" fmla="*/ 5413 h 9685"/>
                <a:gd name="connsiteX163-901" fmla="*/ 6774 w 10000"/>
                <a:gd name="connsiteY163-902" fmla="*/ 5413 h 9685"/>
                <a:gd name="connsiteX164-903" fmla="*/ 6774 w 10000"/>
                <a:gd name="connsiteY164-904" fmla="*/ 5413 h 9685"/>
                <a:gd name="connsiteX165-905" fmla="*/ 6774 w 10000"/>
                <a:gd name="connsiteY165-906" fmla="*/ 5413 h 9685"/>
                <a:gd name="connsiteX166-907" fmla="*/ 6774 w 10000"/>
                <a:gd name="connsiteY166-908" fmla="*/ 5413 h 9685"/>
                <a:gd name="connsiteX167-909" fmla="*/ 6774 w 10000"/>
                <a:gd name="connsiteY167-910" fmla="*/ 5413 h 9685"/>
                <a:gd name="connsiteX168-911" fmla="*/ 6774 w 10000"/>
                <a:gd name="connsiteY168-912" fmla="*/ 5413 h 9685"/>
                <a:gd name="connsiteX169-913" fmla="*/ 6875 w 10000"/>
                <a:gd name="connsiteY169-914" fmla="*/ 5422 h 9685"/>
                <a:gd name="connsiteX170-915" fmla="*/ 7006 w 10000"/>
                <a:gd name="connsiteY170-916" fmla="*/ 5448 h 9685"/>
                <a:gd name="connsiteX171-917" fmla="*/ 7137 w 10000"/>
                <a:gd name="connsiteY171-918" fmla="*/ 5465 h 9685"/>
                <a:gd name="connsiteX172-919" fmla="*/ 7268 w 10000"/>
                <a:gd name="connsiteY172-920" fmla="*/ 5508 h 9685"/>
                <a:gd name="connsiteX173-921" fmla="*/ 7601 w 10000"/>
                <a:gd name="connsiteY173-922" fmla="*/ 5611 h 9685"/>
                <a:gd name="connsiteX174-923" fmla="*/ 7964 w 10000"/>
                <a:gd name="connsiteY174-924" fmla="*/ 5740 h 9685"/>
                <a:gd name="connsiteX175-925" fmla="*/ 7964 w 10000"/>
                <a:gd name="connsiteY175-926" fmla="*/ 5740 h 9685"/>
                <a:gd name="connsiteX176-927" fmla="*/ 7984 w 10000"/>
                <a:gd name="connsiteY176-928" fmla="*/ 5740 h 9685"/>
                <a:gd name="connsiteX177-929" fmla="*/ 7984 w 10000"/>
                <a:gd name="connsiteY177-930" fmla="*/ 5740 h 9685"/>
                <a:gd name="connsiteX178-931" fmla="*/ 7994 w 10000"/>
                <a:gd name="connsiteY178-932" fmla="*/ 5740 h 9685"/>
                <a:gd name="connsiteX179-933" fmla="*/ 7994 w 10000"/>
                <a:gd name="connsiteY179-934" fmla="*/ 5740 h 9685"/>
                <a:gd name="connsiteX180-935" fmla="*/ 8216 w 10000"/>
                <a:gd name="connsiteY180-936" fmla="*/ 5809 h 9685"/>
                <a:gd name="connsiteX181-937" fmla="*/ 8407 w 10000"/>
                <a:gd name="connsiteY181-938" fmla="*/ 5861 h 9685"/>
                <a:gd name="connsiteX182-939" fmla="*/ 8599 w 10000"/>
                <a:gd name="connsiteY182-940" fmla="*/ 5895 h 9685"/>
                <a:gd name="connsiteX183-941" fmla="*/ 8770 w 10000"/>
                <a:gd name="connsiteY183-942" fmla="*/ 5904 h 9685"/>
                <a:gd name="connsiteX184-943" fmla="*/ 8770 w 10000"/>
                <a:gd name="connsiteY184-944" fmla="*/ 5904 h 9685"/>
                <a:gd name="connsiteX185-945" fmla="*/ 8770 w 10000"/>
                <a:gd name="connsiteY185-946" fmla="*/ 5904 h 9685"/>
                <a:gd name="connsiteX186-947" fmla="*/ 8770 w 10000"/>
                <a:gd name="connsiteY186-948" fmla="*/ 5904 h 9685"/>
                <a:gd name="connsiteX187-949" fmla="*/ 8770 w 10000"/>
                <a:gd name="connsiteY187-950" fmla="*/ 5904 h 9685"/>
                <a:gd name="connsiteX188-951" fmla="*/ 8770 w 10000"/>
                <a:gd name="connsiteY188-952" fmla="*/ 5904 h 9685"/>
                <a:gd name="connsiteX189-953" fmla="*/ 8911 w 10000"/>
                <a:gd name="connsiteY189-954" fmla="*/ 5895 h 9685"/>
                <a:gd name="connsiteX190-955" fmla="*/ 9032 w 10000"/>
                <a:gd name="connsiteY190-956" fmla="*/ 5861 h 9685"/>
                <a:gd name="connsiteX191-957" fmla="*/ 9093 w 10000"/>
                <a:gd name="connsiteY191-958" fmla="*/ 5843 h 9685"/>
                <a:gd name="connsiteX192-959" fmla="*/ 9143 w 10000"/>
                <a:gd name="connsiteY192-960" fmla="*/ 5818 h 9685"/>
                <a:gd name="connsiteX193-961" fmla="*/ 9194 w 10000"/>
                <a:gd name="connsiteY193-962" fmla="*/ 5792 h 9685"/>
                <a:gd name="connsiteX194-963" fmla="*/ 9244 w 10000"/>
                <a:gd name="connsiteY194-964" fmla="*/ 5749 h 9685"/>
                <a:gd name="connsiteX195-965" fmla="*/ 9274 w 10000"/>
                <a:gd name="connsiteY195-966" fmla="*/ 5706 h 9685"/>
                <a:gd name="connsiteX196-967" fmla="*/ 9315 w 10000"/>
                <a:gd name="connsiteY196-968" fmla="*/ 5654 h 9685"/>
                <a:gd name="connsiteX197-969" fmla="*/ 9375 w 10000"/>
                <a:gd name="connsiteY197-970" fmla="*/ 5534 h 9685"/>
                <a:gd name="connsiteX198-971" fmla="*/ 9425 w 10000"/>
                <a:gd name="connsiteY198-972" fmla="*/ 5370 h 9685"/>
                <a:gd name="connsiteX199-973" fmla="*/ 9446 w 10000"/>
                <a:gd name="connsiteY199-974" fmla="*/ 5198 h 9685"/>
                <a:gd name="connsiteX200-975" fmla="*/ 9456 w 10000"/>
                <a:gd name="connsiteY200-976" fmla="*/ 4974 h 9685"/>
                <a:gd name="connsiteX201-977" fmla="*/ 9446 w 10000"/>
                <a:gd name="connsiteY201-978" fmla="*/ 4733 h 9685"/>
                <a:gd name="connsiteX202-979" fmla="*/ 9415 w 10000"/>
                <a:gd name="connsiteY202-980" fmla="*/ 4458 h 9685"/>
                <a:gd name="connsiteX203-981" fmla="*/ 9365 w 10000"/>
                <a:gd name="connsiteY203-982" fmla="*/ 4131 h 9685"/>
                <a:gd name="connsiteX204-983" fmla="*/ 9284 w 10000"/>
                <a:gd name="connsiteY204-984" fmla="*/ 3778 h 9685"/>
                <a:gd name="connsiteX205-985" fmla="*/ 9204 w 10000"/>
                <a:gd name="connsiteY205-986" fmla="*/ 3365 h 9685"/>
                <a:gd name="connsiteX206-987" fmla="*/ 9083 w 10000"/>
                <a:gd name="connsiteY206-988" fmla="*/ 2935 h 9685"/>
                <a:gd name="connsiteX207-989" fmla="*/ 8931 w 10000"/>
                <a:gd name="connsiteY207-990" fmla="*/ 2453 h 9685"/>
                <a:gd name="connsiteX208-991" fmla="*/ 8931 w 10000"/>
                <a:gd name="connsiteY208-992" fmla="*/ 2453 h 9685"/>
                <a:gd name="connsiteX209-993" fmla="*/ 8931 w 10000"/>
                <a:gd name="connsiteY209-994" fmla="*/ 2418 h 9685"/>
                <a:gd name="connsiteX210-995" fmla="*/ 8931 w 10000"/>
                <a:gd name="connsiteY210-996" fmla="*/ 2418 h 9685"/>
                <a:gd name="connsiteX211-997" fmla="*/ 8921 w 10000"/>
                <a:gd name="connsiteY211-998" fmla="*/ 2410 h 9685"/>
                <a:gd name="connsiteX212-999" fmla="*/ 8921 w 10000"/>
                <a:gd name="connsiteY212-1000" fmla="*/ 2410 h 9685"/>
                <a:gd name="connsiteX213-1001" fmla="*/ 8911 w 10000"/>
                <a:gd name="connsiteY213-1002" fmla="*/ 2367 h 9685"/>
                <a:gd name="connsiteX214-1003" fmla="*/ 8911 w 10000"/>
                <a:gd name="connsiteY214-1004" fmla="*/ 2367 h 9685"/>
                <a:gd name="connsiteX215-1005" fmla="*/ 8911 w 10000"/>
                <a:gd name="connsiteY215-1006" fmla="*/ 2358 h 9685"/>
                <a:gd name="connsiteX216-1007" fmla="*/ 8911 w 10000"/>
                <a:gd name="connsiteY216-1008" fmla="*/ 2358 h 9685"/>
                <a:gd name="connsiteX217-1009" fmla="*/ 8911 w 10000"/>
                <a:gd name="connsiteY217-1010" fmla="*/ 2358 h 9685"/>
                <a:gd name="connsiteX218-1011" fmla="*/ 8911 w 10000"/>
                <a:gd name="connsiteY218-1012" fmla="*/ 2358 h 9685"/>
                <a:gd name="connsiteX219-1013" fmla="*/ 8478 w 10000"/>
                <a:gd name="connsiteY219-1014" fmla="*/ 2384 h 9685"/>
                <a:gd name="connsiteX220-1015" fmla="*/ 8044 w 10000"/>
                <a:gd name="connsiteY220-1016" fmla="*/ 2418 h 9685"/>
                <a:gd name="connsiteX221-1017" fmla="*/ 7147 w 10000"/>
                <a:gd name="connsiteY221-1018" fmla="*/ 2504 h 9685"/>
                <a:gd name="connsiteX222-1019" fmla="*/ 6300 w 10000"/>
                <a:gd name="connsiteY222-1020" fmla="*/ 2590 h 9685"/>
                <a:gd name="connsiteX223-1021" fmla="*/ 5917 w 10000"/>
                <a:gd name="connsiteY223-1022" fmla="*/ 2616 h 9685"/>
                <a:gd name="connsiteX224-1023" fmla="*/ 5554 w 10000"/>
                <a:gd name="connsiteY224-1024" fmla="*/ 2642 h 9685"/>
                <a:gd name="connsiteX225-1025" fmla="*/ 5554 w 10000"/>
                <a:gd name="connsiteY225-1026" fmla="*/ 2642 h 9685"/>
                <a:gd name="connsiteX226-1027" fmla="*/ 5484 w 10000"/>
                <a:gd name="connsiteY226-1028" fmla="*/ 2642 h 9685"/>
                <a:gd name="connsiteX227-1029" fmla="*/ 5484 w 10000"/>
                <a:gd name="connsiteY227-1030" fmla="*/ 2642 h 9685"/>
                <a:gd name="connsiteX228-1031" fmla="*/ 5484 w 10000"/>
                <a:gd name="connsiteY228-1032" fmla="*/ 2642 h 9685"/>
                <a:gd name="connsiteX229-1033" fmla="*/ 5484 w 10000"/>
                <a:gd name="connsiteY229-1034" fmla="*/ 2642 h 9685"/>
                <a:gd name="connsiteX230-1035" fmla="*/ 5484 w 10000"/>
                <a:gd name="connsiteY230-1036" fmla="*/ 2642 h 9685"/>
                <a:gd name="connsiteX231-1037" fmla="*/ 5484 w 10000"/>
                <a:gd name="connsiteY231-1038" fmla="*/ 2642 h 9685"/>
                <a:gd name="connsiteX232-1039" fmla="*/ 5484 w 10000"/>
                <a:gd name="connsiteY232-1040" fmla="*/ 2642 h 9685"/>
                <a:gd name="connsiteX233-1041" fmla="*/ 5313 w 10000"/>
                <a:gd name="connsiteY233-1042" fmla="*/ 2625 h 9685"/>
                <a:gd name="connsiteX234-1043" fmla="*/ 5151 w 10000"/>
                <a:gd name="connsiteY234-1044" fmla="*/ 2599 h 9685"/>
                <a:gd name="connsiteX235-1045" fmla="*/ 5030 w 10000"/>
                <a:gd name="connsiteY235-1046" fmla="*/ 2547 h 9685"/>
                <a:gd name="connsiteX236-1047" fmla="*/ 4919 w 10000"/>
                <a:gd name="connsiteY236-1048" fmla="*/ 2478 h 9685"/>
                <a:gd name="connsiteX237-1049" fmla="*/ 4829 w 10000"/>
                <a:gd name="connsiteY237-1050" fmla="*/ 2401 h 9685"/>
                <a:gd name="connsiteX238-1051" fmla="*/ 4748 w 10000"/>
                <a:gd name="connsiteY238-1052" fmla="*/ 2306 h 9685"/>
                <a:gd name="connsiteX239-1053" fmla="*/ 4708 w 10000"/>
                <a:gd name="connsiteY239-1054" fmla="*/ 2203 h 9685"/>
                <a:gd name="connsiteX240-1055" fmla="*/ 4667 w 10000"/>
                <a:gd name="connsiteY240-1056" fmla="*/ 2083 h 9685"/>
                <a:gd name="connsiteX241-1057" fmla="*/ 4637 w 10000"/>
                <a:gd name="connsiteY241-1058" fmla="*/ 1962 h 9685"/>
                <a:gd name="connsiteX242-1059" fmla="*/ 4627 w 10000"/>
                <a:gd name="connsiteY242-1060" fmla="*/ 1833 h 9685"/>
                <a:gd name="connsiteX243-1061" fmla="*/ 4627 w 10000"/>
                <a:gd name="connsiteY243-1062" fmla="*/ 1695 h 9685"/>
                <a:gd name="connsiteX244-1063" fmla="*/ 4637 w 10000"/>
                <a:gd name="connsiteY244-1064" fmla="*/ 1566 h 9685"/>
                <a:gd name="connsiteX245-1065" fmla="*/ 4667 w 10000"/>
                <a:gd name="connsiteY245-1066" fmla="*/ 1420 h 9685"/>
                <a:gd name="connsiteX246-1067" fmla="*/ 4688 w 10000"/>
                <a:gd name="connsiteY246-1068" fmla="*/ 1282 h 9685"/>
                <a:gd name="connsiteX247-1069" fmla="*/ 4728 w 10000"/>
                <a:gd name="connsiteY247-1070" fmla="*/ 1145 h 9685"/>
                <a:gd name="connsiteX248-1071" fmla="*/ 4778 w 10000"/>
                <a:gd name="connsiteY248-1072" fmla="*/ 1007 h 9685"/>
                <a:gd name="connsiteX249-1073" fmla="*/ 4778 w 10000"/>
                <a:gd name="connsiteY249-1074" fmla="*/ 1007 h 9685"/>
                <a:gd name="connsiteX250-1075" fmla="*/ 4778 w 10000"/>
                <a:gd name="connsiteY250-1076" fmla="*/ 1007 h 9685"/>
                <a:gd name="connsiteX251-1077" fmla="*/ 4778 w 10000"/>
                <a:gd name="connsiteY251-1078" fmla="*/ 1007 h 9685"/>
                <a:gd name="connsiteX252-1079" fmla="*/ 4778 w 10000"/>
                <a:gd name="connsiteY252-1080" fmla="*/ 1007 h 9685"/>
                <a:gd name="connsiteX253-1081" fmla="*/ 4778 w 10000"/>
                <a:gd name="connsiteY253-1082" fmla="*/ 1007 h 9685"/>
                <a:gd name="connsiteX254-1083" fmla="*/ 4788 w 10000"/>
                <a:gd name="connsiteY254-1084" fmla="*/ 998 h 9685"/>
                <a:gd name="connsiteX255-1085" fmla="*/ 4788 w 10000"/>
                <a:gd name="connsiteY255-1086" fmla="*/ 998 h 9685"/>
                <a:gd name="connsiteX256-1087" fmla="*/ 4788 w 10000"/>
                <a:gd name="connsiteY256-1088" fmla="*/ 998 h 9685"/>
                <a:gd name="connsiteX257-1089" fmla="*/ 4788 w 10000"/>
                <a:gd name="connsiteY257-1090" fmla="*/ 998 h 9685"/>
                <a:gd name="connsiteX258-1091" fmla="*/ 4788 w 10000"/>
                <a:gd name="connsiteY258-1092" fmla="*/ 990 h 9685"/>
                <a:gd name="connsiteX259-1093" fmla="*/ 4788 w 10000"/>
                <a:gd name="connsiteY259-1094" fmla="*/ 990 h 9685"/>
                <a:gd name="connsiteX260-1095" fmla="*/ 4788 w 10000"/>
                <a:gd name="connsiteY260-1096" fmla="*/ 990 h 9685"/>
                <a:gd name="connsiteX261-1097" fmla="*/ 4788 w 10000"/>
                <a:gd name="connsiteY261-1098" fmla="*/ 990 h 9685"/>
                <a:gd name="connsiteX262-1099" fmla="*/ 4788 w 10000"/>
                <a:gd name="connsiteY262-1100" fmla="*/ 981 h 9685"/>
                <a:gd name="connsiteX263-1101" fmla="*/ 4788 w 10000"/>
                <a:gd name="connsiteY263-1102" fmla="*/ 981 h 9685"/>
                <a:gd name="connsiteX264-1103" fmla="*/ 4788 w 10000"/>
                <a:gd name="connsiteY264-1104" fmla="*/ 981 h 9685"/>
                <a:gd name="connsiteX265-1105" fmla="*/ 4788 w 10000"/>
                <a:gd name="connsiteY265-1106" fmla="*/ 981 h 9685"/>
                <a:gd name="connsiteX266-1107" fmla="*/ 4788 w 10000"/>
                <a:gd name="connsiteY266-1108" fmla="*/ 972 h 9685"/>
                <a:gd name="connsiteX267-1109" fmla="*/ 4788 w 10000"/>
                <a:gd name="connsiteY267-1110" fmla="*/ 972 h 9685"/>
                <a:gd name="connsiteX268-1111" fmla="*/ 4798 w 10000"/>
                <a:gd name="connsiteY268-1112" fmla="*/ 972 h 9685"/>
                <a:gd name="connsiteX269-1113" fmla="*/ 4798 w 10000"/>
                <a:gd name="connsiteY269-1114" fmla="*/ 972 h 9685"/>
                <a:gd name="connsiteX270-1115" fmla="*/ 4859 w 10000"/>
                <a:gd name="connsiteY270-1116" fmla="*/ 757 h 9685"/>
                <a:gd name="connsiteX271-1117" fmla="*/ 4909 w 10000"/>
                <a:gd name="connsiteY271-1118" fmla="*/ 568 h 9685"/>
                <a:gd name="connsiteX272-1119" fmla="*/ 4919 w 10000"/>
                <a:gd name="connsiteY272-1120" fmla="*/ 491 h 9685"/>
                <a:gd name="connsiteX273-1121" fmla="*/ 4919 w 10000"/>
                <a:gd name="connsiteY273-1122" fmla="*/ 404 h 9685"/>
                <a:gd name="connsiteX274-1123" fmla="*/ 4909 w 10000"/>
                <a:gd name="connsiteY274-1124" fmla="*/ 336 h 9685"/>
                <a:gd name="connsiteX275-1125" fmla="*/ 4899 w 10000"/>
                <a:gd name="connsiteY275-1126" fmla="*/ 267 h 9685"/>
                <a:gd name="connsiteX276-1127" fmla="*/ 4859 w 10000"/>
                <a:gd name="connsiteY276-1128" fmla="*/ 207 h 9685"/>
                <a:gd name="connsiteX277-1129" fmla="*/ 4829 w 10000"/>
                <a:gd name="connsiteY277-1130" fmla="*/ 155 h 9685"/>
                <a:gd name="connsiteX278-1131" fmla="*/ 4778 w 10000"/>
                <a:gd name="connsiteY278-1132" fmla="*/ 103 h 9685"/>
                <a:gd name="connsiteX279-1133" fmla="*/ 4708 w 10000"/>
                <a:gd name="connsiteY279-1134" fmla="*/ 69 h 9685"/>
                <a:gd name="connsiteX280-1135" fmla="*/ 4627 w 10000"/>
                <a:gd name="connsiteY280-1136" fmla="*/ 43 h 9685"/>
                <a:gd name="connsiteX281-1137" fmla="*/ 4536 w 10000"/>
                <a:gd name="connsiteY281-1138" fmla="*/ 9 h 9685"/>
                <a:gd name="connsiteX282-1139" fmla="*/ 4425 w 10000"/>
                <a:gd name="connsiteY282-1140" fmla="*/ 0 h 9685"/>
                <a:gd name="connsiteX283-1141" fmla="*/ 4304 w 10000"/>
                <a:gd name="connsiteY283-1142" fmla="*/ 0 h 9685"/>
                <a:gd name="connsiteX284-1143" fmla="*/ 4304 w 10000"/>
                <a:gd name="connsiteY284-1144" fmla="*/ 0 h 9685"/>
                <a:gd name="connsiteX285-1145" fmla="*/ 4304 w 10000"/>
                <a:gd name="connsiteY285-1146" fmla="*/ 0 h 9685"/>
                <a:gd name="connsiteX0-1147" fmla="*/ 4304 w 10000"/>
                <a:gd name="connsiteY0-1148" fmla="*/ 0 h 9997"/>
                <a:gd name="connsiteX1-1149" fmla="*/ 4304 w 10000"/>
                <a:gd name="connsiteY1-1150" fmla="*/ 0 h 9997"/>
                <a:gd name="connsiteX2-1151" fmla="*/ 4304 w 10000"/>
                <a:gd name="connsiteY2-1152" fmla="*/ 0 h 9997"/>
                <a:gd name="connsiteX3-1153" fmla="*/ 4163 w 10000"/>
                <a:gd name="connsiteY3-1154" fmla="*/ 0 h 9997"/>
                <a:gd name="connsiteX4-1155" fmla="*/ 4002 w 10000"/>
                <a:gd name="connsiteY4-1156" fmla="*/ 9 h 9997"/>
                <a:gd name="connsiteX5-1157" fmla="*/ 3851 w 10000"/>
                <a:gd name="connsiteY5-1158" fmla="*/ 27 h 9997"/>
                <a:gd name="connsiteX6-1159" fmla="*/ 3659 w 10000"/>
                <a:gd name="connsiteY6-1160" fmla="*/ 62 h 9997"/>
                <a:gd name="connsiteX7-1161" fmla="*/ 3659 w 10000"/>
                <a:gd name="connsiteY7-1162" fmla="*/ 62 h 9997"/>
                <a:gd name="connsiteX8-1163" fmla="*/ 3659 w 10000"/>
                <a:gd name="connsiteY8-1164" fmla="*/ 62 h 9997"/>
                <a:gd name="connsiteX9-1165" fmla="*/ 3659 w 10000"/>
                <a:gd name="connsiteY9-1166" fmla="*/ 62 h 9997"/>
                <a:gd name="connsiteX10-1167" fmla="*/ 3649 w 10000"/>
                <a:gd name="connsiteY10-1168" fmla="*/ 62 h 9997"/>
                <a:gd name="connsiteX11-1169" fmla="*/ 3649 w 10000"/>
                <a:gd name="connsiteY11-1170" fmla="*/ 62 h 9997"/>
                <a:gd name="connsiteX12-1171" fmla="*/ 3649 w 10000"/>
                <a:gd name="connsiteY12-1172" fmla="*/ 71 h 9997"/>
                <a:gd name="connsiteX13-1173" fmla="*/ 3649 w 10000"/>
                <a:gd name="connsiteY13-1174" fmla="*/ 71 h 9997"/>
                <a:gd name="connsiteX14-1175" fmla="*/ 3649 w 10000"/>
                <a:gd name="connsiteY14-1176" fmla="*/ 71 h 9997"/>
                <a:gd name="connsiteX15-1177" fmla="*/ 3407 w 10000"/>
                <a:gd name="connsiteY15-1178" fmla="*/ 124 h 9997"/>
                <a:gd name="connsiteX16-1179" fmla="*/ 3216 w 10000"/>
                <a:gd name="connsiteY16-1180" fmla="*/ 178 h 9997"/>
                <a:gd name="connsiteX17-1181" fmla="*/ 3054 w 10000"/>
                <a:gd name="connsiteY17-1182" fmla="*/ 249 h 9997"/>
                <a:gd name="connsiteX18-1183" fmla="*/ 2913 w 10000"/>
                <a:gd name="connsiteY18-1184" fmla="*/ 320 h 9997"/>
                <a:gd name="connsiteX19-1185" fmla="*/ 2833 w 10000"/>
                <a:gd name="connsiteY19-1186" fmla="*/ 400 h 9997"/>
                <a:gd name="connsiteX20-1187" fmla="*/ 2792 w 10000"/>
                <a:gd name="connsiteY20-1188" fmla="*/ 436 h 9997"/>
                <a:gd name="connsiteX21-1189" fmla="*/ 2772 w 10000"/>
                <a:gd name="connsiteY21-1190" fmla="*/ 480 h 9997"/>
                <a:gd name="connsiteX22-1191" fmla="*/ 2732 w 10000"/>
                <a:gd name="connsiteY22-1192" fmla="*/ 577 h 9997"/>
                <a:gd name="connsiteX23-1193" fmla="*/ 2722 w 10000"/>
                <a:gd name="connsiteY23-1194" fmla="*/ 685 h 9997"/>
                <a:gd name="connsiteX24-1195" fmla="*/ 2722 w 10000"/>
                <a:gd name="connsiteY24-1196" fmla="*/ 685 h 9997"/>
                <a:gd name="connsiteX25-1197" fmla="*/ 2732 w 10000"/>
                <a:gd name="connsiteY25-1198" fmla="*/ 808 h 9997"/>
                <a:gd name="connsiteX26-1199" fmla="*/ 2762 w 10000"/>
                <a:gd name="connsiteY26-1200" fmla="*/ 924 h 9997"/>
                <a:gd name="connsiteX27-1201" fmla="*/ 2792 w 10000"/>
                <a:gd name="connsiteY27-1202" fmla="*/ 1057 h 9997"/>
                <a:gd name="connsiteX28-1203" fmla="*/ 2853 w 10000"/>
                <a:gd name="connsiteY28-1204" fmla="*/ 1208 h 9997"/>
                <a:gd name="connsiteX29-1205" fmla="*/ 2984 w 10000"/>
                <a:gd name="connsiteY29-1206" fmla="*/ 1528 h 9997"/>
                <a:gd name="connsiteX30-1207" fmla="*/ 3125 w 10000"/>
                <a:gd name="connsiteY30-1208" fmla="*/ 1919 h 9997"/>
                <a:gd name="connsiteX31-1209" fmla="*/ 3125 w 10000"/>
                <a:gd name="connsiteY31-1210" fmla="*/ 1919 h 9997"/>
                <a:gd name="connsiteX32-1211" fmla="*/ 3125 w 10000"/>
                <a:gd name="connsiteY32-1212" fmla="*/ 1919 h 9997"/>
                <a:gd name="connsiteX33-1213" fmla="*/ 3125 w 10000"/>
                <a:gd name="connsiteY33-1214" fmla="*/ 1928 h 9997"/>
                <a:gd name="connsiteX34-1215" fmla="*/ 3125 w 10000"/>
                <a:gd name="connsiteY34-1216" fmla="*/ 1928 h 9997"/>
                <a:gd name="connsiteX35-1217" fmla="*/ 3135 w 10000"/>
                <a:gd name="connsiteY35-1218" fmla="*/ 1937 h 9997"/>
                <a:gd name="connsiteX36-1219" fmla="*/ 3135 w 10000"/>
                <a:gd name="connsiteY36-1220" fmla="*/ 1937 h 9997"/>
                <a:gd name="connsiteX37-1221" fmla="*/ 3175 w 10000"/>
                <a:gd name="connsiteY37-1222" fmla="*/ 2043 h 9997"/>
                <a:gd name="connsiteX38-1223" fmla="*/ 3196 w 10000"/>
                <a:gd name="connsiteY38-1224" fmla="*/ 2151 h 9997"/>
                <a:gd name="connsiteX39-1225" fmla="*/ 3216 w 10000"/>
                <a:gd name="connsiteY39-1226" fmla="*/ 2248 h 9997"/>
                <a:gd name="connsiteX40-1227" fmla="*/ 3216 w 10000"/>
                <a:gd name="connsiteY40-1228" fmla="*/ 2337 h 9997"/>
                <a:gd name="connsiteX41-1229" fmla="*/ 3196 w 10000"/>
                <a:gd name="connsiteY41-1230" fmla="*/ 2408 h 9997"/>
                <a:gd name="connsiteX42-1231" fmla="*/ 3175 w 10000"/>
                <a:gd name="connsiteY42-1232" fmla="*/ 2479 h 9997"/>
                <a:gd name="connsiteX43-1233" fmla="*/ 3145 w 10000"/>
                <a:gd name="connsiteY43-1234" fmla="*/ 2533 h 9997"/>
                <a:gd name="connsiteX44-1235" fmla="*/ 3105 w 10000"/>
                <a:gd name="connsiteY44-1236" fmla="*/ 2577 h 9997"/>
                <a:gd name="connsiteX45-1237" fmla="*/ 3065 w 10000"/>
                <a:gd name="connsiteY45-1238" fmla="*/ 2612 h 9997"/>
                <a:gd name="connsiteX46-1239" fmla="*/ 3004 w 10000"/>
                <a:gd name="connsiteY46-1240" fmla="*/ 2648 h 9997"/>
                <a:gd name="connsiteX47-1241" fmla="*/ 2944 w 10000"/>
                <a:gd name="connsiteY47-1242" fmla="*/ 2674 h 9997"/>
                <a:gd name="connsiteX48-1243" fmla="*/ 2873 w 10000"/>
                <a:gd name="connsiteY48-1244" fmla="*/ 2693 h 9997"/>
                <a:gd name="connsiteX49-1245" fmla="*/ 2722 w 10000"/>
                <a:gd name="connsiteY49-1246" fmla="*/ 2710 h 9997"/>
                <a:gd name="connsiteX50-1247" fmla="*/ 2550 w 10000"/>
                <a:gd name="connsiteY50-1248" fmla="*/ 2728 h 9997"/>
                <a:gd name="connsiteX51-1249" fmla="*/ 2550 w 10000"/>
                <a:gd name="connsiteY51-1250" fmla="*/ 2728 h 9997"/>
                <a:gd name="connsiteX52-1251" fmla="*/ 2550 w 10000"/>
                <a:gd name="connsiteY52-1252" fmla="*/ 2728 h 9997"/>
                <a:gd name="connsiteX53-1253" fmla="*/ 2550 w 10000"/>
                <a:gd name="connsiteY53-1254" fmla="*/ 2728 h 9997"/>
                <a:gd name="connsiteX54-1255" fmla="*/ 2550 w 10000"/>
                <a:gd name="connsiteY54-1256" fmla="*/ 2728 h 9997"/>
                <a:gd name="connsiteX55-1257" fmla="*/ 2550 w 10000"/>
                <a:gd name="connsiteY55-1258" fmla="*/ 2728 h 9997"/>
                <a:gd name="connsiteX56-1259" fmla="*/ 2550 w 10000"/>
                <a:gd name="connsiteY56-1260" fmla="*/ 2728 h 9997"/>
                <a:gd name="connsiteX57-1261" fmla="*/ 2550 w 10000"/>
                <a:gd name="connsiteY57-1262" fmla="*/ 2728 h 9997"/>
                <a:gd name="connsiteX58-1263" fmla="*/ 2339 w 10000"/>
                <a:gd name="connsiteY58-1264" fmla="*/ 2728 h 9997"/>
                <a:gd name="connsiteX59-1265" fmla="*/ 2127 w 10000"/>
                <a:gd name="connsiteY59-1266" fmla="*/ 2701 h 9997"/>
                <a:gd name="connsiteX60-1267" fmla="*/ 2127 w 10000"/>
                <a:gd name="connsiteY60-1268" fmla="*/ 2701 h 9997"/>
                <a:gd name="connsiteX61-1269" fmla="*/ 1804 w 10000"/>
                <a:gd name="connsiteY61-1270" fmla="*/ 2674 h 9997"/>
                <a:gd name="connsiteX62-1271" fmla="*/ 1502 w 10000"/>
                <a:gd name="connsiteY62-1272" fmla="*/ 2657 h 9997"/>
                <a:gd name="connsiteX63-1273" fmla="*/ 1502 w 10000"/>
                <a:gd name="connsiteY63-1274" fmla="*/ 2657 h 9997"/>
                <a:gd name="connsiteX64-1275" fmla="*/ 1230 w 10000"/>
                <a:gd name="connsiteY64-1276" fmla="*/ 2648 h 9997"/>
                <a:gd name="connsiteX65-1277" fmla="*/ 867 w 10000"/>
                <a:gd name="connsiteY65-1278" fmla="*/ 2630 h 9997"/>
                <a:gd name="connsiteX66-1279" fmla="*/ 0 w 10000"/>
                <a:gd name="connsiteY66-1280" fmla="*/ 2550 h 9997"/>
                <a:gd name="connsiteX67-1281" fmla="*/ 0 w 10000"/>
                <a:gd name="connsiteY67-1282" fmla="*/ 9170 h 9997"/>
                <a:gd name="connsiteX68-1283" fmla="*/ 9990 w 10000"/>
                <a:gd name="connsiteY68-1284" fmla="*/ 9170 h 9997"/>
                <a:gd name="connsiteX69-1285" fmla="*/ 9990 w 10000"/>
                <a:gd name="connsiteY69-1286" fmla="*/ 9170 h 9997"/>
                <a:gd name="connsiteX70-1287" fmla="*/ 9960 w 10000"/>
                <a:gd name="connsiteY70-1288" fmla="*/ 9428 h 9997"/>
                <a:gd name="connsiteX71-1289" fmla="*/ 9919 w 10000"/>
                <a:gd name="connsiteY71-1290" fmla="*/ 9704 h 9997"/>
                <a:gd name="connsiteX72-1291" fmla="*/ 9879 w 10000"/>
                <a:gd name="connsiteY72-1292" fmla="*/ 9997 h 9997"/>
                <a:gd name="connsiteX73-1293" fmla="*/ 9960 w 10000"/>
                <a:gd name="connsiteY73-1294" fmla="*/ 9410 h 9997"/>
                <a:gd name="connsiteX74-1295" fmla="*/ 9990 w 10000"/>
                <a:gd name="connsiteY74-1296" fmla="*/ 9028 h 9997"/>
                <a:gd name="connsiteX75-1297" fmla="*/ 10000 w 10000"/>
                <a:gd name="connsiteY75-1298" fmla="*/ 8691 h 9997"/>
                <a:gd name="connsiteX76-1299" fmla="*/ 9970 w 10000"/>
                <a:gd name="connsiteY76-1300" fmla="*/ 8406 h 9997"/>
                <a:gd name="connsiteX77-1301" fmla="*/ 9940 w 10000"/>
                <a:gd name="connsiteY77-1302" fmla="*/ 8157 h 9997"/>
                <a:gd name="connsiteX78-1303" fmla="*/ 9879 w 10000"/>
                <a:gd name="connsiteY78-1304" fmla="*/ 7953 h 9997"/>
                <a:gd name="connsiteX79-1305" fmla="*/ 9798 w 10000"/>
                <a:gd name="connsiteY79-1306" fmla="*/ 7767 h 9997"/>
                <a:gd name="connsiteX80-1307" fmla="*/ 9718 w 10000"/>
                <a:gd name="connsiteY80-1308" fmla="*/ 7624 h 9997"/>
                <a:gd name="connsiteX81-1309" fmla="*/ 9617 w 10000"/>
                <a:gd name="connsiteY81-1310" fmla="*/ 7509 h 9997"/>
                <a:gd name="connsiteX82-1311" fmla="*/ 9506 w 10000"/>
                <a:gd name="connsiteY82-1312" fmla="*/ 7420 h 9997"/>
                <a:gd name="connsiteX83-1313" fmla="*/ 9395 w 10000"/>
                <a:gd name="connsiteY83-1314" fmla="*/ 7358 h 9997"/>
                <a:gd name="connsiteX84-1315" fmla="*/ 9274 w 10000"/>
                <a:gd name="connsiteY84-1316" fmla="*/ 7313 h 9997"/>
                <a:gd name="connsiteX85-1317" fmla="*/ 9153 w 10000"/>
                <a:gd name="connsiteY85-1318" fmla="*/ 7287 h 9997"/>
                <a:gd name="connsiteX86-1319" fmla="*/ 9022 w 10000"/>
                <a:gd name="connsiteY86-1320" fmla="*/ 7269 h 9997"/>
                <a:gd name="connsiteX87-1321" fmla="*/ 8901 w 10000"/>
                <a:gd name="connsiteY87-1322" fmla="*/ 7269 h 9997"/>
                <a:gd name="connsiteX88-1323" fmla="*/ 8901 w 10000"/>
                <a:gd name="connsiteY88-1324" fmla="*/ 7269 h 9997"/>
                <a:gd name="connsiteX89-1325" fmla="*/ 8901 w 10000"/>
                <a:gd name="connsiteY89-1326" fmla="*/ 7269 h 9997"/>
                <a:gd name="connsiteX90-1327" fmla="*/ 8901 w 10000"/>
                <a:gd name="connsiteY90-1328" fmla="*/ 7269 h 9997"/>
                <a:gd name="connsiteX91-1329" fmla="*/ 8901 w 10000"/>
                <a:gd name="connsiteY91-1330" fmla="*/ 7269 h 9997"/>
                <a:gd name="connsiteX92-1331" fmla="*/ 8901 w 10000"/>
                <a:gd name="connsiteY92-1332" fmla="*/ 7269 h 9997"/>
                <a:gd name="connsiteX93-1333" fmla="*/ 8700 w 10000"/>
                <a:gd name="connsiteY93-1334" fmla="*/ 7269 h 9997"/>
                <a:gd name="connsiteX94-1335" fmla="*/ 8528 w 10000"/>
                <a:gd name="connsiteY94-1336" fmla="*/ 7287 h 9997"/>
                <a:gd name="connsiteX95-1337" fmla="*/ 8528 w 10000"/>
                <a:gd name="connsiteY95-1338" fmla="*/ 7287 h 9997"/>
                <a:gd name="connsiteX96-1339" fmla="*/ 8528 w 10000"/>
                <a:gd name="connsiteY96-1340" fmla="*/ 7287 h 9997"/>
                <a:gd name="connsiteX97-1341" fmla="*/ 8528 w 10000"/>
                <a:gd name="connsiteY97-1342" fmla="*/ 7287 h 9997"/>
                <a:gd name="connsiteX98-1343" fmla="*/ 8518 w 10000"/>
                <a:gd name="connsiteY98-1344" fmla="*/ 7295 h 9997"/>
                <a:gd name="connsiteX99-1345" fmla="*/ 8518 w 10000"/>
                <a:gd name="connsiteY99-1346" fmla="*/ 7295 h 9997"/>
                <a:gd name="connsiteX100-1347" fmla="*/ 8508 w 10000"/>
                <a:gd name="connsiteY100-1348" fmla="*/ 7295 h 9997"/>
                <a:gd name="connsiteX101-1349" fmla="*/ 8508 w 10000"/>
                <a:gd name="connsiteY101-1350" fmla="*/ 7295 h 9997"/>
                <a:gd name="connsiteX102-1351" fmla="*/ 8508 w 10000"/>
                <a:gd name="connsiteY102-1352" fmla="*/ 7295 h 9997"/>
                <a:gd name="connsiteX103-1353" fmla="*/ 8508 w 10000"/>
                <a:gd name="connsiteY103-1354" fmla="*/ 7295 h 9997"/>
                <a:gd name="connsiteX104-1355" fmla="*/ 8337 w 10000"/>
                <a:gd name="connsiteY104-1356" fmla="*/ 7313 h 9997"/>
                <a:gd name="connsiteX105-1357" fmla="*/ 8135 w 10000"/>
                <a:gd name="connsiteY105-1358" fmla="*/ 7358 h 9997"/>
                <a:gd name="connsiteX106-1359" fmla="*/ 7671 w 10000"/>
                <a:gd name="connsiteY106-1360" fmla="*/ 7464 h 9997"/>
                <a:gd name="connsiteX107-1361" fmla="*/ 7671 w 10000"/>
                <a:gd name="connsiteY107-1362" fmla="*/ 7464 h 9997"/>
                <a:gd name="connsiteX108-1363" fmla="*/ 7671 w 10000"/>
                <a:gd name="connsiteY108-1364" fmla="*/ 7464 h 9997"/>
                <a:gd name="connsiteX109-1365" fmla="*/ 7671 w 10000"/>
                <a:gd name="connsiteY109-1366" fmla="*/ 7464 h 9997"/>
                <a:gd name="connsiteX110-1367" fmla="*/ 7661 w 10000"/>
                <a:gd name="connsiteY110-1368" fmla="*/ 7464 h 9997"/>
                <a:gd name="connsiteX111-1369" fmla="*/ 7661 w 10000"/>
                <a:gd name="connsiteY111-1370" fmla="*/ 7464 h 9997"/>
                <a:gd name="connsiteX112-1371" fmla="*/ 7450 w 10000"/>
                <a:gd name="connsiteY112-1372" fmla="*/ 7509 h 9997"/>
                <a:gd name="connsiteX113-1373" fmla="*/ 7248 w 10000"/>
                <a:gd name="connsiteY113-1374" fmla="*/ 7553 h 9997"/>
                <a:gd name="connsiteX114-1375" fmla="*/ 7036 w 10000"/>
                <a:gd name="connsiteY114-1376" fmla="*/ 7588 h 9997"/>
                <a:gd name="connsiteX115-1377" fmla="*/ 6835 w 10000"/>
                <a:gd name="connsiteY115-1378" fmla="*/ 7588 h 9997"/>
                <a:gd name="connsiteX116-1379" fmla="*/ 6835 w 10000"/>
                <a:gd name="connsiteY116-1380" fmla="*/ 7588 h 9997"/>
                <a:gd name="connsiteX117-1381" fmla="*/ 6835 w 10000"/>
                <a:gd name="connsiteY117-1382" fmla="*/ 7588 h 9997"/>
                <a:gd name="connsiteX118-1383" fmla="*/ 6835 w 10000"/>
                <a:gd name="connsiteY118-1384" fmla="*/ 7588 h 9997"/>
                <a:gd name="connsiteX119-1385" fmla="*/ 6835 w 10000"/>
                <a:gd name="connsiteY119-1386" fmla="*/ 7588 h 9997"/>
                <a:gd name="connsiteX120-1387" fmla="*/ 6835 w 10000"/>
                <a:gd name="connsiteY120-1388" fmla="*/ 7588 h 9997"/>
                <a:gd name="connsiteX121-1389" fmla="*/ 6835 w 10000"/>
                <a:gd name="connsiteY121-1390" fmla="*/ 7588 h 9997"/>
                <a:gd name="connsiteX122-1391" fmla="*/ 6835 w 10000"/>
                <a:gd name="connsiteY122-1392" fmla="*/ 7588 h 9997"/>
                <a:gd name="connsiteX123-1393" fmla="*/ 6663 w 10000"/>
                <a:gd name="connsiteY123-1394" fmla="*/ 7588 h 9997"/>
                <a:gd name="connsiteX124-1395" fmla="*/ 6512 w 10000"/>
                <a:gd name="connsiteY124-1396" fmla="*/ 7553 h 9997"/>
                <a:gd name="connsiteX125-1397" fmla="*/ 6442 w 10000"/>
                <a:gd name="connsiteY125-1398" fmla="*/ 7526 h 9997"/>
                <a:gd name="connsiteX126-1399" fmla="*/ 6381 w 10000"/>
                <a:gd name="connsiteY126-1400" fmla="*/ 7499 h 9997"/>
                <a:gd name="connsiteX127-1401" fmla="*/ 6321 w 10000"/>
                <a:gd name="connsiteY127-1402" fmla="*/ 7464 h 9997"/>
                <a:gd name="connsiteX128-1403" fmla="*/ 6270 w 10000"/>
                <a:gd name="connsiteY128-1404" fmla="*/ 7420 h 9997"/>
                <a:gd name="connsiteX129-1405" fmla="*/ 6220 w 10000"/>
                <a:gd name="connsiteY129-1406" fmla="*/ 7366 h 9997"/>
                <a:gd name="connsiteX130-1407" fmla="*/ 6169 w 10000"/>
                <a:gd name="connsiteY130-1408" fmla="*/ 7304 h 9997"/>
                <a:gd name="connsiteX131-1409" fmla="*/ 6149 w 10000"/>
                <a:gd name="connsiteY131-1410" fmla="*/ 7242 h 9997"/>
                <a:gd name="connsiteX132-1411" fmla="*/ 6109 w 10000"/>
                <a:gd name="connsiteY132-1412" fmla="*/ 7162 h 9997"/>
                <a:gd name="connsiteX133-1413" fmla="*/ 6099 w 10000"/>
                <a:gd name="connsiteY133-1414" fmla="*/ 7082 h 9997"/>
                <a:gd name="connsiteX134-1415" fmla="*/ 6089 w 10000"/>
                <a:gd name="connsiteY134-1416" fmla="*/ 6984 h 9997"/>
                <a:gd name="connsiteX135-1417" fmla="*/ 6089 w 10000"/>
                <a:gd name="connsiteY135-1418" fmla="*/ 6878 h 9997"/>
                <a:gd name="connsiteX136-1419" fmla="*/ 6089 w 10000"/>
                <a:gd name="connsiteY136-1420" fmla="*/ 6762 h 9997"/>
                <a:gd name="connsiteX137-1421" fmla="*/ 6089 w 10000"/>
                <a:gd name="connsiteY137-1422" fmla="*/ 6762 h 9997"/>
                <a:gd name="connsiteX138-1423" fmla="*/ 6089 w 10000"/>
                <a:gd name="connsiteY138-1424" fmla="*/ 6762 h 9997"/>
                <a:gd name="connsiteX139-1425" fmla="*/ 6089 w 10000"/>
                <a:gd name="connsiteY139-1426" fmla="*/ 6762 h 9997"/>
                <a:gd name="connsiteX140-1427" fmla="*/ 6089 w 10000"/>
                <a:gd name="connsiteY140-1428" fmla="*/ 6735 h 9997"/>
                <a:gd name="connsiteX141-1429" fmla="*/ 6089 w 10000"/>
                <a:gd name="connsiteY141-1430" fmla="*/ 6735 h 9997"/>
                <a:gd name="connsiteX142-1431" fmla="*/ 6099 w 10000"/>
                <a:gd name="connsiteY142-1432" fmla="*/ 6735 h 9997"/>
                <a:gd name="connsiteX143-1433" fmla="*/ 6099 w 10000"/>
                <a:gd name="connsiteY143-1434" fmla="*/ 6735 h 9997"/>
                <a:gd name="connsiteX144-1435" fmla="*/ 6099 w 10000"/>
                <a:gd name="connsiteY144-1436" fmla="*/ 6727 h 9997"/>
                <a:gd name="connsiteX145-1437" fmla="*/ 6099 w 10000"/>
                <a:gd name="connsiteY145-1438" fmla="*/ 6727 h 9997"/>
                <a:gd name="connsiteX146-1439" fmla="*/ 6099 w 10000"/>
                <a:gd name="connsiteY146-1440" fmla="*/ 6727 h 9997"/>
                <a:gd name="connsiteX147-1441" fmla="*/ 6099 w 10000"/>
                <a:gd name="connsiteY147-1442" fmla="*/ 6727 h 9997"/>
                <a:gd name="connsiteX148-1443" fmla="*/ 6129 w 10000"/>
                <a:gd name="connsiteY148-1444" fmla="*/ 6434 h 9997"/>
                <a:gd name="connsiteX149-1445" fmla="*/ 6179 w 10000"/>
                <a:gd name="connsiteY149-1446" fmla="*/ 6193 h 9997"/>
                <a:gd name="connsiteX150-1447" fmla="*/ 6240 w 10000"/>
                <a:gd name="connsiteY150-1448" fmla="*/ 5989 h 9997"/>
                <a:gd name="connsiteX151-1449" fmla="*/ 6280 w 10000"/>
                <a:gd name="connsiteY151-1450" fmla="*/ 5917 h 9997"/>
                <a:gd name="connsiteX152-1451" fmla="*/ 6321 w 10000"/>
                <a:gd name="connsiteY152-1452" fmla="*/ 5838 h 9997"/>
                <a:gd name="connsiteX153-1453" fmla="*/ 6351 w 10000"/>
                <a:gd name="connsiteY153-1454" fmla="*/ 5784 h 9997"/>
                <a:gd name="connsiteX154-1455" fmla="*/ 6401 w 10000"/>
                <a:gd name="connsiteY154-1456" fmla="*/ 5732 h 9997"/>
                <a:gd name="connsiteX155-1457" fmla="*/ 6452 w 10000"/>
                <a:gd name="connsiteY155-1458" fmla="*/ 5687 h 9997"/>
                <a:gd name="connsiteX156-1459" fmla="*/ 6512 w 10000"/>
                <a:gd name="connsiteY156-1460" fmla="*/ 5651 h 9997"/>
                <a:gd name="connsiteX157-1461" fmla="*/ 6563 w 10000"/>
                <a:gd name="connsiteY157-1462" fmla="*/ 5625 h 9997"/>
                <a:gd name="connsiteX158-1463" fmla="*/ 6623 w 10000"/>
                <a:gd name="connsiteY158-1464" fmla="*/ 5616 h 9997"/>
                <a:gd name="connsiteX159-1465" fmla="*/ 6694 w 10000"/>
                <a:gd name="connsiteY159-1466" fmla="*/ 5598 h 9997"/>
                <a:gd name="connsiteX160-1467" fmla="*/ 6774 w 10000"/>
                <a:gd name="connsiteY160-1468" fmla="*/ 5589 h 9997"/>
                <a:gd name="connsiteX161-1469" fmla="*/ 6774 w 10000"/>
                <a:gd name="connsiteY161-1470" fmla="*/ 5589 h 9997"/>
                <a:gd name="connsiteX162-1471" fmla="*/ 6774 w 10000"/>
                <a:gd name="connsiteY162-1472" fmla="*/ 5589 h 9997"/>
                <a:gd name="connsiteX163-1473" fmla="*/ 6774 w 10000"/>
                <a:gd name="connsiteY163-1474" fmla="*/ 5589 h 9997"/>
                <a:gd name="connsiteX164-1475" fmla="*/ 6774 w 10000"/>
                <a:gd name="connsiteY164-1476" fmla="*/ 5589 h 9997"/>
                <a:gd name="connsiteX165-1477" fmla="*/ 6774 w 10000"/>
                <a:gd name="connsiteY165-1478" fmla="*/ 5589 h 9997"/>
                <a:gd name="connsiteX166-1479" fmla="*/ 6774 w 10000"/>
                <a:gd name="connsiteY166-1480" fmla="*/ 5589 h 9997"/>
                <a:gd name="connsiteX167-1481" fmla="*/ 6774 w 10000"/>
                <a:gd name="connsiteY167-1482" fmla="*/ 5589 h 9997"/>
                <a:gd name="connsiteX168-1483" fmla="*/ 6875 w 10000"/>
                <a:gd name="connsiteY168-1484" fmla="*/ 5598 h 9997"/>
                <a:gd name="connsiteX169-1485" fmla="*/ 7006 w 10000"/>
                <a:gd name="connsiteY169-1486" fmla="*/ 5625 h 9997"/>
                <a:gd name="connsiteX170-1487" fmla="*/ 7137 w 10000"/>
                <a:gd name="connsiteY170-1488" fmla="*/ 5643 h 9997"/>
                <a:gd name="connsiteX171-1489" fmla="*/ 7268 w 10000"/>
                <a:gd name="connsiteY171-1490" fmla="*/ 5687 h 9997"/>
                <a:gd name="connsiteX172-1491" fmla="*/ 7601 w 10000"/>
                <a:gd name="connsiteY172-1492" fmla="*/ 5793 h 9997"/>
                <a:gd name="connsiteX173-1493" fmla="*/ 7964 w 10000"/>
                <a:gd name="connsiteY173-1494" fmla="*/ 5927 h 9997"/>
                <a:gd name="connsiteX174-1495" fmla="*/ 7964 w 10000"/>
                <a:gd name="connsiteY174-1496" fmla="*/ 5927 h 9997"/>
                <a:gd name="connsiteX175-1497" fmla="*/ 7984 w 10000"/>
                <a:gd name="connsiteY175-1498" fmla="*/ 5927 h 9997"/>
                <a:gd name="connsiteX176-1499" fmla="*/ 7984 w 10000"/>
                <a:gd name="connsiteY176-1500" fmla="*/ 5927 h 9997"/>
                <a:gd name="connsiteX177-1501" fmla="*/ 7994 w 10000"/>
                <a:gd name="connsiteY177-1502" fmla="*/ 5927 h 9997"/>
                <a:gd name="connsiteX178-1503" fmla="*/ 7994 w 10000"/>
                <a:gd name="connsiteY178-1504" fmla="*/ 5927 h 9997"/>
                <a:gd name="connsiteX179-1505" fmla="*/ 8216 w 10000"/>
                <a:gd name="connsiteY179-1506" fmla="*/ 5998 h 9997"/>
                <a:gd name="connsiteX180-1507" fmla="*/ 8407 w 10000"/>
                <a:gd name="connsiteY180-1508" fmla="*/ 6052 h 9997"/>
                <a:gd name="connsiteX181-1509" fmla="*/ 8599 w 10000"/>
                <a:gd name="connsiteY181-1510" fmla="*/ 6087 h 9997"/>
                <a:gd name="connsiteX182-1511" fmla="*/ 8770 w 10000"/>
                <a:gd name="connsiteY182-1512" fmla="*/ 6096 h 9997"/>
                <a:gd name="connsiteX183-1513" fmla="*/ 8770 w 10000"/>
                <a:gd name="connsiteY183-1514" fmla="*/ 6096 h 9997"/>
                <a:gd name="connsiteX184-1515" fmla="*/ 8770 w 10000"/>
                <a:gd name="connsiteY184-1516" fmla="*/ 6096 h 9997"/>
                <a:gd name="connsiteX185-1517" fmla="*/ 8770 w 10000"/>
                <a:gd name="connsiteY185-1518" fmla="*/ 6096 h 9997"/>
                <a:gd name="connsiteX186-1519" fmla="*/ 8770 w 10000"/>
                <a:gd name="connsiteY186-1520" fmla="*/ 6096 h 9997"/>
                <a:gd name="connsiteX187-1521" fmla="*/ 8770 w 10000"/>
                <a:gd name="connsiteY187-1522" fmla="*/ 6096 h 9997"/>
                <a:gd name="connsiteX188-1523" fmla="*/ 8911 w 10000"/>
                <a:gd name="connsiteY188-1524" fmla="*/ 6087 h 9997"/>
                <a:gd name="connsiteX189-1525" fmla="*/ 9032 w 10000"/>
                <a:gd name="connsiteY189-1526" fmla="*/ 6052 h 9997"/>
                <a:gd name="connsiteX190-1527" fmla="*/ 9093 w 10000"/>
                <a:gd name="connsiteY190-1528" fmla="*/ 6033 h 9997"/>
                <a:gd name="connsiteX191-1529" fmla="*/ 9143 w 10000"/>
                <a:gd name="connsiteY191-1530" fmla="*/ 6007 h 9997"/>
                <a:gd name="connsiteX192-1531" fmla="*/ 9194 w 10000"/>
                <a:gd name="connsiteY192-1532" fmla="*/ 5980 h 9997"/>
                <a:gd name="connsiteX193-1533" fmla="*/ 9244 w 10000"/>
                <a:gd name="connsiteY193-1534" fmla="*/ 5936 h 9997"/>
                <a:gd name="connsiteX194-1535" fmla="*/ 9274 w 10000"/>
                <a:gd name="connsiteY194-1536" fmla="*/ 5892 h 9997"/>
                <a:gd name="connsiteX195-1537" fmla="*/ 9315 w 10000"/>
                <a:gd name="connsiteY195-1538" fmla="*/ 5838 h 9997"/>
                <a:gd name="connsiteX196-1539" fmla="*/ 9375 w 10000"/>
                <a:gd name="connsiteY196-1540" fmla="*/ 5714 h 9997"/>
                <a:gd name="connsiteX197-1541" fmla="*/ 9425 w 10000"/>
                <a:gd name="connsiteY197-1542" fmla="*/ 5545 h 9997"/>
                <a:gd name="connsiteX198-1543" fmla="*/ 9446 w 10000"/>
                <a:gd name="connsiteY198-1544" fmla="*/ 5367 h 9997"/>
                <a:gd name="connsiteX199-1545" fmla="*/ 9456 w 10000"/>
                <a:gd name="connsiteY199-1546" fmla="*/ 5136 h 9997"/>
                <a:gd name="connsiteX200-1547" fmla="*/ 9446 w 10000"/>
                <a:gd name="connsiteY200-1548" fmla="*/ 4887 h 9997"/>
                <a:gd name="connsiteX201-1549" fmla="*/ 9415 w 10000"/>
                <a:gd name="connsiteY201-1550" fmla="*/ 4603 h 9997"/>
                <a:gd name="connsiteX202-1551" fmla="*/ 9365 w 10000"/>
                <a:gd name="connsiteY202-1552" fmla="*/ 4265 h 9997"/>
                <a:gd name="connsiteX203-1553" fmla="*/ 9284 w 10000"/>
                <a:gd name="connsiteY203-1554" fmla="*/ 3901 h 9997"/>
                <a:gd name="connsiteX204-1555" fmla="*/ 9204 w 10000"/>
                <a:gd name="connsiteY204-1556" fmla="*/ 3474 h 9997"/>
                <a:gd name="connsiteX205-1557" fmla="*/ 9083 w 10000"/>
                <a:gd name="connsiteY205-1558" fmla="*/ 3030 h 9997"/>
                <a:gd name="connsiteX206-1559" fmla="*/ 8931 w 10000"/>
                <a:gd name="connsiteY206-1560" fmla="*/ 2533 h 9997"/>
                <a:gd name="connsiteX207-1561" fmla="*/ 8931 w 10000"/>
                <a:gd name="connsiteY207-1562" fmla="*/ 2533 h 9997"/>
                <a:gd name="connsiteX208-1563" fmla="*/ 8931 w 10000"/>
                <a:gd name="connsiteY208-1564" fmla="*/ 2497 h 9997"/>
                <a:gd name="connsiteX209-1565" fmla="*/ 8931 w 10000"/>
                <a:gd name="connsiteY209-1566" fmla="*/ 2497 h 9997"/>
                <a:gd name="connsiteX210-1567" fmla="*/ 8921 w 10000"/>
                <a:gd name="connsiteY210-1568" fmla="*/ 2488 h 9997"/>
                <a:gd name="connsiteX211-1569" fmla="*/ 8921 w 10000"/>
                <a:gd name="connsiteY211-1570" fmla="*/ 2488 h 9997"/>
                <a:gd name="connsiteX212-1571" fmla="*/ 8911 w 10000"/>
                <a:gd name="connsiteY212-1572" fmla="*/ 2444 h 9997"/>
                <a:gd name="connsiteX213-1573" fmla="*/ 8911 w 10000"/>
                <a:gd name="connsiteY213-1574" fmla="*/ 2444 h 9997"/>
                <a:gd name="connsiteX214-1575" fmla="*/ 8911 w 10000"/>
                <a:gd name="connsiteY214-1576" fmla="*/ 2435 h 9997"/>
                <a:gd name="connsiteX215-1577" fmla="*/ 8911 w 10000"/>
                <a:gd name="connsiteY215-1578" fmla="*/ 2435 h 9997"/>
                <a:gd name="connsiteX216-1579" fmla="*/ 8911 w 10000"/>
                <a:gd name="connsiteY216-1580" fmla="*/ 2435 h 9997"/>
                <a:gd name="connsiteX217-1581" fmla="*/ 8911 w 10000"/>
                <a:gd name="connsiteY217-1582" fmla="*/ 2435 h 9997"/>
                <a:gd name="connsiteX218-1583" fmla="*/ 8478 w 10000"/>
                <a:gd name="connsiteY218-1584" fmla="*/ 2462 h 9997"/>
                <a:gd name="connsiteX219-1585" fmla="*/ 8044 w 10000"/>
                <a:gd name="connsiteY219-1586" fmla="*/ 2497 h 9997"/>
                <a:gd name="connsiteX220-1587" fmla="*/ 7147 w 10000"/>
                <a:gd name="connsiteY220-1588" fmla="*/ 2585 h 9997"/>
                <a:gd name="connsiteX221-1589" fmla="*/ 6300 w 10000"/>
                <a:gd name="connsiteY221-1590" fmla="*/ 2674 h 9997"/>
                <a:gd name="connsiteX222-1591" fmla="*/ 5917 w 10000"/>
                <a:gd name="connsiteY222-1592" fmla="*/ 2701 h 9997"/>
                <a:gd name="connsiteX223-1593" fmla="*/ 5554 w 10000"/>
                <a:gd name="connsiteY223-1594" fmla="*/ 2728 h 9997"/>
                <a:gd name="connsiteX224-1595" fmla="*/ 5554 w 10000"/>
                <a:gd name="connsiteY224-1596" fmla="*/ 2728 h 9997"/>
                <a:gd name="connsiteX225-1597" fmla="*/ 5484 w 10000"/>
                <a:gd name="connsiteY225-1598" fmla="*/ 2728 h 9997"/>
                <a:gd name="connsiteX226-1599" fmla="*/ 5484 w 10000"/>
                <a:gd name="connsiteY226-1600" fmla="*/ 2728 h 9997"/>
                <a:gd name="connsiteX227-1601" fmla="*/ 5484 w 10000"/>
                <a:gd name="connsiteY227-1602" fmla="*/ 2728 h 9997"/>
                <a:gd name="connsiteX228-1603" fmla="*/ 5484 w 10000"/>
                <a:gd name="connsiteY228-1604" fmla="*/ 2728 h 9997"/>
                <a:gd name="connsiteX229-1605" fmla="*/ 5484 w 10000"/>
                <a:gd name="connsiteY229-1606" fmla="*/ 2728 h 9997"/>
                <a:gd name="connsiteX230-1607" fmla="*/ 5484 w 10000"/>
                <a:gd name="connsiteY230-1608" fmla="*/ 2728 h 9997"/>
                <a:gd name="connsiteX231-1609" fmla="*/ 5484 w 10000"/>
                <a:gd name="connsiteY231-1610" fmla="*/ 2728 h 9997"/>
                <a:gd name="connsiteX232-1611" fmla="*/ 5313 w 10000"/>
                <a:gd name="connsiteY232-1612" fmla="*/ 2710 h 9997"/>
                <a:gd name="connsiteX233-1613" fmla="*/ 5151 w 10000"/>
                <a:gd name="connsiteY233-1614" fmla="*/ 2684 h 9997"/>
                <a:gd name="connsiteX234-1615" fmla="*/ 5030 w 10000"/>
                <a:gd name="connsiteY234-1616" fmla="*/ 2630 h 9997"/>
                <a:gd name="connsiteX235-1617" fmla="*/ 4919 w 10000"/>
                <a:gd name="connsiteY235-1618" fmla="*/ 2559 h 9997"/>
                <a:gd name="connsiteX236-1619" fmla="*/ 4829 w 10000"/>
                <a:gd name="connsiteY236-1620" fmla="*/ 2479 h 9997"/>
                <a:gd name="connsiteX237-1621" fmla="*/ 4748 w 10000"/>
                <a:gd name="connsiteY237-1622" fmla="*/ 2381 h 9997"/>
                <a:gd name="connsiteX238-1623" fmla="*/ 4708 w 10000"/>
                <a:gd name="connsiteY238-1624" fmla="*/ 2275 h 9997"/>
                <a:gd name="connsiteX239-1625" fmla="*/ 4667 w 10000"/>
                <a:gd name="connsiteY239-1626" fmla="*/ 2151 h 9997"/>
                <a:gd name="connsiteX240-1627" fmla="*/ 4637 w 10000"/>
                <a:gd name="connsiteY240-1628" fmla="*/ 2026 h 9997"/>
                <a:gd name="connsiteX241-1629" fmla="*/ 4627 w 10000"/>
                <a:gd name="connsiteY241-1630" fmla="*/ 1893 h 9997"/>
                <a:gd name="connsiteX242-1631" fmla="*/ 4627 w 10000"/>
                <a:gd name="connsiteY242-1632" fmla="*/ 1750 h 9997"/>
                <a:gd name="connsiteX243-1633" fmla="*/ 4637 w 10000"/>
                <a:gd name="connsiteY243-1634" fmla="*/ 1617 h 9997"/>
                <a:gd name="connsiteX244-1635" fmla="*/ 4667 w 10000"/>
                <a:gd name="connsiteY244-1636" fmla="*/ 1466 h 9997"/>
                <a:gd name="connsiteX245-1637" fmla="*/ 4688 w 10000"/>
                <a:gd name="connsiteY245-1638" fmla="*/ 1324 h 9997"/>
                <a:gd name="connsiteX246-1639" fmla="*/ 4728 w 10000"/>
                <a:gd name="connsiteY246-1640" fmla="*/ 1182 h 9997"/>
                <a:gd name="connsiteX247-1641" fmla="*/ 4778 w 10000"/>
                <a:gd name="connsiteY247-1642" fmla="*/ 1040 h 9997"/>
                <a:gd name="connsiteX248-1643" fmla="*/ 4778 w 10000"/>
                <a:gd name="connsiteY248-1644" fmla="*/ 1040 h 9997"/>
                <a:gd name="connsiteX249-1645" fmla="*/ 4778 w 10000"/>
                <a:gd name="connsiteY249-1646" fmla="*/ 1040 h 9997"/>
                <a:gd name="connsiteX250-1647" fmla="*/ 4778 w 10000"/>
                <a:gd name="connsiteY250-1648" fmla="*/ 1040 h 9997"/>
                <a:gd name="connsiteX251-1649" fmla="*/ 4778 w 10000"/>
                <a:gd name="connsiteY251-1650" fmla="*/ 1040 h 9997"/>
                <a:gd name="connsiteX252-1651" fmla="*/ 4778 w 10000"/>
                <a:gd name="connsiteY252-1652" fmla="*/ 1040 h 9997"/>
                <a:gd name="connsiteX253-1653" fmla="*/ 4788 w 10000"/>
                <a:gd name="connsiteY253-1654" fmla="*/ 1030 h 9997"/>
                <a:gd name="connsiteX254-1655" fmla="*/ 4788 w 10000"/>
                <a:gd name="connsiteY254-1656" fmla="*/ 1030 h 9997"/>
                <a:gd name="connsiteX255-1657" fmla="*/ 4788 w 10000"/>
                <a:gd name="connsiteY255-1658" fmla="*/ 1030 h 9997"/>
                <a:gd name="connsiteX256-1659" fmla="*/ 4788 w 10000"/>
                <a:gd name="connsiteY256-1660" fmla="*/ 1030 h 9997"/>
                <a:gd name="connsiteX257-1661" fmla="*/ 4788 w 10000"/>
                <a:gd name="connsiteY257-1662" fmla="*/ 1022 h 9997"/>
                <a:gd name="connsiteX258-1663" fmla="*/ 4788 w 10000"/>
                <a:gd name="connsiteY258-1664" fmla="*/ 1022 h 9997"/>
                <a:gd name="connsiteX259-1665" fmla="*/ 4788 w 10000"/>
                <a:gd name="connsiteY259-1666" fmla="*/ 1022 h 9997"/>
                <a:gd name="connsiteX260-1667" fmla="*/ 4788 w 10000"/>
                <a:gd name="connsiteY260-1668" fmla="*/ 1022 h 9997"/>
                <a:gd name="connsiteX261-1669" fmla="*/ 4788 w 10000"/>
                <a:gd name="connsiteY261-1670" fmla="*/ 1013 h 9997"/>
                <a:gd name="connsiteX262-1671" fmla="*/ 4788 w 10000"/>
                <a:gd name="connsiteY262-1672" fmla="*/ 1013 h 9997"/>
                <a:gd name="connsiteX263-1673" fmla="*/ 4788 w 10000"/>
                <a:gd name="connsiteY263-1674" fmla="*/ 1013 h 9997"/>
                <a:gd name="connsiteX264-1675" fmla="*/ 4788 w 10000"/>
                <a:gd name="connsiteY264-1676" fmla="*/ 1013 h 9997"/>
                <a:gd name="connsiteX265-1677" fmla="*/ 4788 w 10000"/>
                <a:gd name="connsiteY265-1678" fmla="*/ 1004 h 9997"/>
                <a:gd name="connsiteX266-1679" fmla="*/ 4788 w 10000"/>
                <a:gd name="connsiteY266-1680" fmla="*/ 1004 h 9997"/>
                <a:gd name="connsiteX267-1681" fmla="*/ 4798 w 10000"/>
                <a:gd name="connsiteY267-1682" fmla="*/ 1004 h 9997"/>
                <a:gd name="connsiteX268-1683" fmla="*/ 4798 w 10000"/>
                <a:gd name="connsiteY268-1684" fmla="*/ 1004 h 9997"/>
                <a:gd name="connsiteX269-1685" fmla="*/ 4859 w 10000"/>
                <a:gd name="connsiteY269-1686" fmla="*/ 782 h 9997"/>
                <a:gd name="connsiteX270-1687" fmla="*/ 4909 w 10000"/>
                <a:gd name="connsiteY270-1688" fmla="*/ 586 h 9997"/>
                <a:gd name="connsiteX271-1689" fmla="*/ 4919 w 10000"/>
                <a:gd name="connsiteY271-1690" fmla="*/ 507 h 9997"/>
                <a:gd name="connsiteX272-1691" fmla="*/ 4919 w 10000"/>
                <a:gd name="connsiteY272-1692" fmla="*/ 417 h 9997"/>
                <a:gd name="connsiteX273-1693" fmla="*/ 4909 w 10000"/>
                <a:gd name="connsiteY273-1694" fmla="*/ 347 h 9997"/>
                <a:gd name="connsiteX274-1695" fmla="*/ 4899 w 10000"/>
                <a:gd name="connsiteY274-1696" fmla="*/ 276 h 9997"/>
                <a:gd name="connsiteX275-1697" fmla="*/ 4859 w 10000"/>
                <a:gd name="connsiteY275-1698" fmla="*/ 214 h 9997"/>
                <a:gd name="connsiteX276-1699" fmla="*/ 4829 w 10000"/>
                <a:gd name="connsiteY276-1700" fmla="*/ 160 h 9997"/>
                <a:gd name="connsiteX277-1701" fmla="*/ 4778 w 10000"/>
                <a:gd name="connsiteY277-1702" fmla="*/ 106 h 9997"/>
                <a:gd name="connsiteX278-1703" fmla="*/ 4708 w 10000"/>
                <a:gd name="connsiteY278-1704" fmla="*/ 71 h 9997"/>
                <a:gd name="connsiteX279-1705" fmla="*/ 4627 w 10000"/>
                <a:gd name="connsiteY279-1706" fmla="*/ 44 h 9997"/>
                <a:gd name="connsiteX280-1707" fmla="*/ 4536 w 10000"/>
                <a:gd name="connsiteY280-1708" fmla="*/ 9 h 9997"/>
                <a:gd name="connsiteX281-1709" fmla="*/ 4425 w 10000"/>
                <a:gd name="connsiteY281-1710" fmla="*/ 0 h 9997"/>
                <a:gd name="connsiteX282-1711" fmla="*/ 4304 w 10000"/>
                <a:gd name="connsiteY282-1712" fmla="*/ 0 h 9997"/>
                <a:gd name="connsiteX283-1713" fmla="*/ 4304 w 10000"/>
                <a:gd name="connsiteY283-1714" fmla="*/ 0 h 9997"/>
                <a:gd name="connsiteX284-1715" fmla="*/ 4304 w 10000"/>
                <a:gd name="connsiteY284-1716" fmla="*/ 0 h 9997"/>
                <a:gd name="connsiteX0-1717" fmla="*/ 4304 w 10000"/>
                <a:gd name="connsiteY0-1718" fmla="*/ 0 h 9707"/>
                <a:gd name="connsiteX1-1719" fmla="*/ 4304 w 10000"/>
                <a:gd name="connsiteY1-1720" fmla="*/ 0 h 9707"/>
                <a:gd name="connsiteX2-1721" fmla="*/ 4304 w 10000"/>
                <a:gd name="connsiteY2-1722" fmla="*/ 0 h 9707"/>
                <a:gd name="connsiteX3-1723" fmla="*/ 4163 w 10000"/>
                <a:gd name="connsiteY3-1724" fmla="*/ 0 h 9707"/>
                <a:gd name="connsiteX4-1725" fmla="*/ 4002 w 10000"/>
                <a:gd name="connsiteY4-1726" fmla="*/ 9 h 9707"/>
                <a:gd name="connsiteX5-1727" fmla="*/ 3851 w 10000"/>
                <a:gd name="connsiteY5-1728" fmla="*/ 27 h 9707"/>
                <a:gd name="connsiteX6-1729" fmla="*/ 3659 w 10000"/>
                <a:gd name="connsiteY6-1730" fmla="*/ 62 h 9707"/>
                <a:gd name="connsiteX7-1731" fmla="*/ 3659 w 10000"/>
                <a:gd name="connsiteY7-1732" fmla="*/ 62 h 9707"/>
                <a:gd name="connsiteX8-1733" fmla="*/ 3659 w 10000"/>
                <a:gd name="connsiteY8-1734" fmla="*/ 62 h 9707"/>
                <a:gd name="connsiteX9-1735" fmla="*/ 3659 w 10000"/>
                <a:gd name="connsiteY9-1736" fmla="*/ 62 h 9707"/>
                <a:gd name="connsiteX10-1737" fmla="*/ 3649 w 10000"/>
                <a:gd name="connsiteY10-1738" fmla="*/ 62 h 9707"/>
                <a:gd name="connsiteX11-1739" fmla="*/ 3649 w 10000"/>
                <a:gd name="connsiteY11-1740" fmla="*/ 62 h 9707"/>
                <a:gd name="connsiteX12-1741" fmla="*/ 3649 w 10000"/>
                <a:gd name="connsiteY12-1742" fmla="*/ 71 h 9707"/>
                <a:gd name="connsiteX13-1743" fmla="*/ 3649 w 10000"/>
                <a:gd name="connsiteY13-1744" fmla="*/ 71 h 9707"/>
                <a:gd name="connsiteX14-1745" fmla="*/ 3649 w 10000"/>
                <a:gd name="connsiteY14-1746" fmla="*/ 71 h 9707"/>
                <a:gd name="connsiteX15-1747" fmla="*/ 3407 w 10000"/>
                <a:gd name="connsiteY15-1748" fmla="*/ 124 h 9707"/>
                <a:gd name="connsiteX16-1749" fmla="*/ 3216 w 10000"/>
                <a:gd name="connsiteY16-1750" fmla="*/ 178 h 9707"/>
                <a:gd name="connsiteX17-1751" fmla="*/ 3054 w 10000"/>
                <a:gd name="connsiteY17-1752" fmla="*/ 249 h 9707"/>
                <a:gd name="connsiteX18-1753" fmla="*/ 2913 w 10000"/>
                <a:gd name="connsiteY18-1754" fmla="*/ 320 h 9707"/>
                <a:gd name="connsiteX19-1755" fmla="*/ 2833 w 10000"/>
                <a:gd name="connsiteY19-1756" fmla="*/ 400 h 9707"/>
                <a:gd name="connsiteX20-1757" fmla="*/ 2792 w 10000"/>
                <a:gd name="connsiteY20-1758" fmla="*/ 436 h 9707"/>
                <a:gd name="connsiteX21-1759" fmla="*/ 2772 w 10000"/>
                <a:gd name="connsiteY21-1760" fmla="*/ 480 h 9707"/>
                <a:gd name="connsiteX22-1761" fmla="*/ 2732 w 10000"/>
                <a:gd name="connsiteY22-1762" fmla="*/ 577 h 9707"/>
                <a:gd name="connsiteX23-1763" fmla="*/ 2722 w 10000"/>
                <a:gd name="connsiteY23-1764" fmla="*/ 685 h 9707"/>
                <a:gd name="connsiteX24-1765" fmla="*/ 2722 w 10000"/>
                <a:gd name="connsiteY24-1766" fmla="*/ 685 h 9707"/>
                <a:gd name="connsiteX25-1767" fmla="*/ 2732 w 10000"/>
                <a:gd name="connsiteY25-1768" fmla="*/ 808 h 9707"/>
                <a:gd name="connsiteX26-1769" fmla="*/ 2762 w 10000"/>
                <a:gd name="connsiteY26-1770" fmla="*/ 924 h 9707"/>
                <a:gd name="connsiteX27-1771" fmla="*/ 2792 w 10000"/>
                <a:gd name="connsiteY27-1772" fmla="*/ 1057 h 9707"/>
                <a:gd name="connsiteX28-1773" fmla="*/ 2853 w 10000"/>
                <a:gd name="connsiteY28-1774" fmla="*/ 1208 h 9707"/>
                <a:gd name="connsiteX29-1775" fmla="*/ 2984 w 10000"/>
                <a:gd name="connsiteY29-1776" fmla="*/ 1528 h 9707"/>
                <a:gd name="connsiteX30-1777" fmla="*/ 3125 w 10000"/>
                <a:gd name="connsiteY30-1778" fmla="*/ 1920 h 9707"/>
                <a:gd name="connsiteX31-1779" fmla="*/ 3125 w 10000"/>
                <a:gd name="connsiteY31-1780" fmla="*/ 1920 h 9707"/>
                <a:gd name="connsiteX32-1781" fmla="*/ 3125 w 10000"/>
                <a:gd name="connsiteY32-1782" fmla="*/ 1920 h 9707"/>
                <a:gd name="connsiteX33-1783" fmla="*/ 3125 w 10000"/>
                <a:gd name="connsiteY33-1784" fmla="*/ 1929 h 9707"/>
                <a:gd name="connsiteX34-1785" fmla="*/ 3125 w 10000"/>
                <a:gd name="connsiteY34-1786" fmla="*/ 1929 h 9707"/>
                <a:gd name="connsiteX35-1787" fmla="*/ 3135 w 10000"/>
                <a:gd name="connsiteY35-1788" fmla="*/ 1938 h 9707"/>
                <a:gd name="connsiteX36-1789" fmla="*/ 3135 w 10000"/>
                <a:gd name="connsiteY36-1790" fmla="*/ 1938 h 9707"/>
                <a:gd name="connsiteX37-1791" fmla="*/ 3175 w 10000"/>
                <a:gd name="connsiteY37-1792" fmla="*/ 2044 h 9707"/>
                <a:gd name="connsiteX38-1793" fmla="*/ 3196 w 10000"/>
                <a:gd name="connsiteY38-1794" fmla="*/ 2152 h 9707"/>
                <a:gd name="connsiteX39-1795" fmla="*/ 3216 w 10000"/>
                <a:gd name="connsiteY39-1796" fmla="*/ 2249 h 9707"/>
                <a:gd name="connsiteX40-1797" fmla="*/ 3216 w 10000"/>
                <a:gd name="connsiteY40-1798" fmla="*/ 2338 h 9707"/>
                <a:gd name="connsiteX41-1799" fmla="*/ 3196 w 10000"/>
                <a:gd name="connsiteY41-1800" fmla="*/ 2409 h 9707"/>
                <a:gd name="connsiteX42-1801" fmla="*/ 3175 w 10000"/>
                <a:gd name="connsiteY42-1802" fmla="*/ 2480 h 9707"/>
                <a:gd name="connsiteX43-1803" fmla="*/ 3145 w 10000"/>
                <a:gd name="connsiteY43-1804" fmla="*/ 2534 h 9707"/>
                <a:gd name="connsiteX44-1805" fmla="*/ 3105 w 10000"/>
                <a:gd name="connsiteY44-1806" fmla="*/ 2578 h 9707"/>
                <a:gd name="connsiteX45-1807" fmla="*/ 3065 w 10000"/>
                <a:gd name="connsiteY45-1808" fmla="*/ 2613 h 9707"/>
                <a:gd name="connsiteX46-1809" fmla="*/ 3004 w 10000"/>
                <a:gd name="connsiteY46-1810" fmla="*/ 2649 h 9707"/>
                <a:gd name="connsiteX47-1811" fmla="*/ 2944 w 10000"/>
                <a:gd name="connsiteY47-1812" fmla="*/ 2675 h 9707"/>
                <a:gd name="connsiteX48-1813" fmla="*/ 2873 w 10000"/>
                <a:gd name="connsiteY48-1814" fmla="*/ 2694 h 9707"/>
                <a:gd name="connsiteX49-1815" fmla="*/ 2722 w 10000"/>
                <a:gd name="connsiteY49-1816" fmla="*/ 2711 h 9707"/>
                <a:gd name="connsiteX50-1817" fmla="*/ 2550 w 10000"/>
                <a:gd name="connsiteY50-1818" fmla="*/ 2729 h 9707"/>
                <a:gd name="connsiteX51-1819" fmla="*/ 2550 w 10000"/>
                <a:gd name="connsiteY51-1820" fmla="*/ 2729 h 9707"/>
                <a:gd name="connsiteX52-1821" fmla="*/ 2550 w 10000"/>
                <a:gd name="connsiteY52-1822" fmla="*/ 2729 h 9707"/>
                <a:gd name="connsiteX53-1823" fmla="*/ 2550 w 10000"/>
                <a:gd name="connsiteY53-1824" fmla="*/ 2729 h 9707"/>
                <a:gd name="connsiteX54-1825" fmla="*/ 2550 w 10000"/>
                <a:gd name="connsiteY54-1826" fmla="*/ 2729 h 9707"/>
                <a:gd name="connsiteX55-1827" fmla="*/ 2550 w 10000"/>
                <a:gd name="connsiteY55-1828" fmla="*/ 2729 h 9707"/>
                <a:gd name="connsiteX56-1829" fmla="*/ 2550 w 10000"/>
                <a:gd name="connsiteY56-1830" fmla="*/ 2729 h 9707"/>
                <a:gd name="connsiteX57-1831" fmla="*/ 2550 w 10000"/>
                <a:gd name="connsiteY57-1832" fmla="*/ 2729 h 9707"/>
                <a:gd name="connsiteX58-1833" fmla="*/ 2339 w 10000"/>
                <a:gd name="connsiteY58-1834" fmla="*/ 2729 h 9707"/>
                <a:gd name="connsiteX59-1835" fmla="*/ 2127 w 10000"/>
                <a:gd name="connsiteY59-1836" fmla="*/ 2702 h 9707"/>
                <a:gd name="connsiteX60-1837" fmla="*/ 2127 w 10000"/>
                <a:gd name="connsiteY60-1838" fmla="*/ 2702 h 9707"/>
                <a:gd name="connsiteX61-1839" fmla="*/ 1804 w 10000"/>
                <a:gd name="connsiteY61-1840" fmla="*/ 2675 h 9707"/>
                <a:gd name="connsiteX62-1841" fmla="*/ 1502 w 10000"/>
                <a:gd name="connsiteY62-1842" fmla="*/ 2658 h 9707"/>
                <a:gd name="connsiteX63-1843" fmla="*/ 1502 w 10000"/>
                <a:gd name="connsiteY63-1844" fmla="*/ 2658 h 9707"/>
                <a:gd name="connsiteX64-1845" fmla="*/ 1230 w 10000"/>
                <a:gd name="connsiteY64-1846" fmla="*/ 2649 h 9707"/>
                <a:gd name="connsiteX65-1847" fmla="*/ 867 w 10000"/>
                <a:gd name="connsiteY65-1848" fmla="*/ 2631 h 9707"/>
                <a:gd name="connsiteX66-1849" fmla="*/ 0 w 10000"/>
                <a:gd name="connsiteY66-1850" fmla="*/ 2551 h 9707"/>
                <a:gd name="connsiteX67-1851" fmla="*/ 0 w 10000"/>
                <a:gd name="connsiteY67-1852" fmla="*/ 9173 h 9707"/>
                <a:gd name="connsiteX68-1853" fmla="*/ 9990 w 10000"/>
                <a:gd name="connsiteY68-1854" fmla="*/ 9173 h 9707"/>
                <a:gd name="connsiteX69-1855" fmla="*/ 9990 w 10000"/>
                <a:gd name="connsiteY69-1856" fmla="*/ 9173 h 9707"/>
                <a:gd name="connsiteX70-1857" fmla="*/ 9960 w 10000"/>
                <a:gd name="connsiteY70-1858" fmla="*/ 9431 h 9707"/>
                <a:gd name="connsiteX71-1859" fmla="*/ 9919 w 10000"/>
                <a:gd name="connsiteY71-1860" fmla="*/ 9707 h 9707"/>
                <a:gd name="connsiteX72-1861" fmla="*/ 9960 w 10000"/>
                <a:gd name="connsiteY72-1862" fmla="*/ 9413 h 9707"/>
                <a:gd name="connsiteX73-1863" fmla="*/ 9990 w 10000"/>
                <a:gd name="connsiteY73-1864" fmla="*/ 9031 h 9707"/>
                <a:gd name="connsiteX74-1865" fmla="*/ 10000 w 10000"/>
                <a:gd name="connsiteY74-1866" fmla="*/ 8694 h 9707"/>
                <a:gd name="connsiteX75-1867" fmla="*/ 9970 w 10000"/>
                <a:gd name="connsiteY75-1868" fmla="*/ 8409 h 9707"/>
                <a:gd name="connsiteX76-1869" fmla="*/ 9940 w 10000"/>
                <a:gd name="connsiteY76-1870" fmla="*/ 8159 h 9707"/>
                <a:gd name="connsiteX77-1871" fmla="*/ 9879 w 10000"/>
                <a:gd name="connsiteY77-1872" fmla="*/ 7955 h 9707"/>
                <a:gd name="connsiteX78-1873" fmla="*/ 9798 w 10000"/>
                <a:gd name="connsiteY78-1874" fmla="*/ 7769 h 9707"/>
                <a:gd name="connsiteX79-1875" fmla="*/ 9718 w 10000"/>
                <a:gd name="connsiteY79-1876" fmla="*/ 7626 h 9707"/>
                <a:gd name="connsiteX80-1877" fmla="*/ 9617 w 10000"/>
                <a:gd name="connsiteY80-1878" fmla="*/ 7511 h 9707"/>
                <a:gd name="connsiteX81-1879" fmla="*/ 9506 w 10000"/>
                <a:gd name="connsiteY81-1880" fmla="*/ 7422 h 9707"/>
                <a:gd name="connsiteX82-1881" fmla="*/ 9395 w 10000"/>
                <a:gd name="connsiteY82-1882" fmla="*/ 7360 h 9707"/>
                <a:gd name="connsiteX83-1883" fmla="*/ 9274 w 10000"/>
                <a:gd name="connsiteY83-1884" fmla="*/ 7315 h 9707"/>
                <a:gd name="connsiteX84-1885" fmla="*/ 9153 w 10000"/>
                <a:gd name="connsiteY84-1886" fmla="*/ 7289 h 9707"/>
                <a:gd name="connsiteX85-1887" fmla="*/ 9022 w 10000"/>
                <a:gd name="connsiteY85-1888" fmla="*/ 7271 h 9707"/>
                <a:gd name="connsiteX86-1889" fmla="*/ 8901 w 10000"/>
                <a:gd name="connsiteY86-1890" fmla="*/ 7271 h 9707"/>
                <a:gd name="connsiteX87-1891" fmla="*/ 8901 w 10000"/>
                <a:gd name="connsiteY87-1892" fmla="*/ 7271 h 9707"/>
                <a:gd name="connsiteX88-1893" fmla="*/ 8901 w 10000"/>
                <a:gd name="connsiteY88-1894" fmla="*/ 7271 h 9707"/>
                <a:gd name="connsiteX89-1895" fmla="*/ 8901 w 10000"/>
                <a:gd name="connsiteY89-1896" fmla="*/ 7271 h 9707"/>
                <a:gd name="connsiteX90-1897" fmla="*/ 8901 w 10000"/>
                <a:gd name="connsiteY90-1898" fmla="*/ 7271 h 9707"/>
                <a:gd name="connsiteX91-1899" fmla="*/ 8901 w 10000"/>
                <a:gd name="connsiteY91-1900" fmla="*/ 7271 h 9707"/>
                <a:gd name="connsiteX92-1901" fmla="*/ 8700 w 10000"/>
                <a:gd name="connsiteY92-1902" fmla="*/ 7271 h 9707"/>
                <a:gd name="connsiteX93-1903" fmla="*/ 8528 w 10000"/>
                <a:gd name="connsiteY93-1904" fmla="*/ 7289 h 9707"/>
                <a:gd name="connsiteX94-1905" fmla="*/ 8528 w 10000"/>
                <a:gd name="connsiteY94-1906" fmla="*/ 7289 h 9707"/>
                <a:gd name="connsiteX95-1907" fmla="*/ 8528 w 10000"/>
                <a:gd name="connsiteY95-1908" fmla="*/ 7289 h 9707"/>
                <a:gd name="connsiteX96-1909" fmla="*/ 8528 w 10000"/>
                <a:gd name="connsiteY96-1910" fmla="*/ 7289 h 9707"/>
                <a:gd name="connsiteX97-1911" fmla="*/ 8518 w 10000"/>
                <a:gd name="connsiteY97-1912" fmla="*/ 7297 h 9707"/>
                <a:gd name="connsiteX98-1913" fmla="*/ 8518 w 10000"/>
                <a:gd name="connsiteY98-1914" fmla="*/ 7297 h 9707"/>
                <a:gd name="connsiteX99-1915" fmla="*/ 8508 w 10000"/>
                <a:gd name="connsiteY99-1916" fmla="*/ 7297 h 9707"/>
                <a:gd name="connsiteX100-1917" fmla="*/ 8508 w 10000"/>
                <a:gd name="connsiteY100-1918" fmla="*/ 7297 h 9707"/>
                <a:gd name="connsiteX101-1919" fmla="*/ 8508 w 10000"/>
                <a:gd name="connsiteY101-1920" fmla="*/ 7297 h 9707"/>
                <a:gd name="connsiteX102-1921" fmla="*/ 8508 w 10000"/>
                <a:gd name="connsiteY102-1922" fmla="*/ 7297 h 9707"/>
                <a:gd name="connsiteX103-1923" fmla="*/ 8337 w 10000"/>
                <a:gd name="connsiteY103-1924" fmla="*/ 7315 h 9707"/>
                <a:gd name="connsiteX104-1925" fmla="*/ 8135 w 10000"/>
                <a:gd name="connsiteY104-1926" fmla="*/ 7360 h 9707"/>
                <a:gd name="connsiteX105-1927" fmla="*/ 7671 w 10000"/>
                <a:gd name="connsiteY105-1928" fmla="*/ 7466 h 9707"/>
                <a:gd name="connsiteX106-1929" fmla="*/ 7671 w 10000"/>
                <a:gd name="connsiteY106-1930" fmla="*/ 7466 h 9707"/>
                <a:gd name="connsiteX107-1931" fmla="*/ 7671 w 10000"/>
                <a:gd name="connsiteY107-1932" fmla="*/ 7466 h 9707"/>
                <a:gd name="connsiteX108-1933" fmla="*/ 7671 w 10000"/>
                <a:gd name="connsiteY108-1934" fmla="*/ 7466 h 9707"/>
                <a:gd name="connsiteX109-1935" fmla="*/ 7661 w 10000"/>
                <a:gd name="connsiteY109-1936" fmla="*/ 7466 h 9707"/>
                <a:gd name="connsiteX110-1937" fmla="*/ 7661 w 10000"/>
                <a:gd name="connsiteY110-1938" fmla="*/ 7466 h 9707"/>
                <a:gd name="connsiteX111-1939" fmla="*/ 7450 w 10000"/>
                <a:gd name="connsiteY111-1940" fmla="*/ 7511 h 9707"/>
                <a:gd name="connsiteX112-1941" fmla="*/ 7248 w 10000"/>
                <a:gd name="connsiteY112-1942" fmla="*/ 7555 h 9707"/>
                <a:gd name="connsiteX113-1943" fmla="*/ 7036 w 10000"/>
                <a:gd name="connsiteY113-1944" fmla="*/ 7590 h 9707"/>
                <a:gd name="connsiteX114-1945" fmla="*/ 6835 w 10000"/>
                <a:gd name="connsiteY114-1946" fmla="*/ 7590 h 9707"/>
                <a:gd name="connsiteX115-1947" fmla="*/ 6835 w 10000"/>
                <a:gd name="connsiteY115-1948" fmla="*/ 7590 h 9707"/>
                <a:gd name="connsiteX116-1949" fmla="*/ 6835 w 10000"/>
                <a:gd name="connsiteY116-1950" fmla="*/ 7590 h 9707"/>
                <a:gd name="connsiteX117-1951" fmla="*/ 6835 w 10000"/>
                <a:gd name="connsiteY117-1952" fmla="*/ 7590 h 9707"/>
                <a:gd name="connsiteX118-1953" fmla="*/ 6835 w 10000"/>
                <a:gd name="connsiteY118-1954" fmla="*/ 7590 h 9707"/>
                <a:gd name="connsiteX119-1955" fmla="*/ 6835 w 10000"/>
                <a:gd name="connsiteY119-1956" fmla="*/ 7590 h 9707"/>
                <a:gd name="connsiteX120-1957" fmla="*/ 6835 w 10000"/>
                <a:gd name="connsiteY120-1958" fmla="*/ 7590 h 9707"/>
                <a:gd name="connsiteX121-1959" fmla="*/ 6835 w 10000"/>
                <a:gd name="connsiteY121-1960" fmla="*/ 7590 h 9707"/>
                <a:gd name="connsiteX122-1961" fmla="*/ 6663 w 10000"/>
                <a:gd name="connsiteY122-1962" fmla="*/ 7590 h 9707"/>
                <a:gd name="connsiteX123-1963" fmla="*/ 6512 w 10000"/>
                <a:gd name="connsiteY123-1964" fmla="*/ 7555 h 9707"/>
                <a:gd name="connsiteX124-1965" fmla="*/ 6442 w 10000"/>
                <a:gd name="connsiteY124-1966" fmla="*/ 7528 h 9707"/>
                <a:gd name="connsiteX125-1967" fmla="*/ 6381 w 10000"/>
                <a:gd name="connsiteY125-1968" fmla="*/ 7501 h 9707"/>
                <a:gd name="connsiteX126-1969" fmla="*/ 6321 w 10000"/>
                <a:gd name="connsiteY126-1970" fmla="*/ 7466 h 9707"/>
                <a:gd name="connsiteX127-1971" fmla="*/ 6270 w 10000"/>
                <a:gd name="connsiteY127-1972" fmla="*/ 7422 h 9707"/>
                <a:gd name="connsiteX128-1973" fmla="*/ 6220 w 10000"/>
                <a:gd name="connsiteY128-1974" fmla="*/ 7368 h 9707"/>
                <a:gd name="connsiteX129-1975" fmla="*/ 6169 w 10000"/>
                <a:gd name="connsiteY129-1976" fmla="*/ 7306 h 9707"/>
                <a:gd name="connsiteX130-1977" fmla="*/ 6149 w 10000"/>
                <a:gd name="connsiteY130-1978" fmla="*/ 7244 h 9707"/>
                <a:gd name="connsiteX131-1979" fmla="*/ 6109 w 10000"/>
                <a:gd name="connsiteY131-1980" fmla="*/ 7164 h 9707"/>
                <a:gd name="connsiteX132-1981" fmla="*/ 6099 w 10000"/>
                <a:gd name="connsiteY132-1982" fmla="*/ 7084 h 9707"/>
                <a:gd name="connsiteX133-1983" fmla="*/ 6089 w 10000"/>
                <a:gd name="connsiteY133-1984" fmla="*/ 6986 h 9707"/>
                <a:gd name="connsiteX134-1985" fmla="*/ 6089 w 10000"/>
                <a:gd name="connsiteY134-1986" fmla="*/ 6880 h 9707"/>
                <a:gd name="connsiteX135-1987" fmla="*/ 6089 w 10000"/>
                <a:gd name="connsiteY135-1988" fmla="*/ 6764 h 9707"/>
                <a:gd name="connsiteX136-1989" fmla="*/ 6089 w 10000"/>
                <a:gd name="connsiteY136-1990" fmla="*/ 6764 h 9707"/>
                <a:gd name="connsiteX137-1991" fmla="*/ 6089 w 10000"/>
                <a:gd name="connsiteY137-1992" fmla="*/ 6764 h 9707"/>
                <a:gd name="connsiteX138-1993" fmla="*/ 6089 w 10000"/>
                <a:gd name="connsiteY138-1994" fmla="*/ 6764 h 9707"/>
                <a:gd name="connsiteX139-1995" fmla="*/ 6089 w 10000"/>
                <a:gd name="connsiteY139-1996" fmla="*/ 6737 h 9707"/>
                <a:gd name="connsiteX140-1997" fmla="*/ 6089 w 10000"/>
                <a:gd name="connsiteY140-1998" fmla="*/ 6737 h 9707"/>
                <a:gd name="connsiteX141-1999" fmla="*/ 6099 w 10000"/>
                <a:gd name="connsiteY141-2000" fmla="*/ 6737 h 9707"/>
                <a:gd name="connsiteX142-2001" fmla="*/ 6099 w 10000"/>
                <a:gd name="connsiteY142-2002" fmla="*/ 6737 h 9707"/>
                <a:gd name="connsiteX143-2003" fmla="*/ 6099 w 10000"/>
                <a:gd name="connsiteY143-2004" fmla="*/ 6729 h 9707"/>
                <a:gd name="connsiteX144-2005" fmla="*/ 6099 w 10000"/>
                <a:gd name="connsiteY144-2006" fmla="*/ 6729 h 9707"/>
                <a:gd name="connsiteX145-2007" fmla="*/ 6099 w 10000"/>
                <a:gd name="connsiteY145-2008" fmla="*/ 6729 h 9707"/>
                <a:gd name="connsiteX146-2009" fmla="*/ 6099 w 10000"/>
                <a:gd name="connsiteY146-2010" fmla="*/ 6729 h 9707"/>
                <a:gd name="connsiteX147-2011" fmla="*/ 6129 w 10000"/>
                <a:gd name="connsiteY147-2012" fmla="*/ 6436 h 9707"/>
                <a:gd name="connsiteX148-2013" fmla="*/ 6179 w 10000"/>
                <a:gd name="connsiteY148-2014" fmla="*/ 6195 h 9707"/>
                <a:gd name="connsiteX149-2015" fmla="*/ 6240 w 10000"/>
                <a:gd name="connsiteY149-2016" fmla="*/ 5991 h 9707"/>
                <a:gd name="connsiteX150-2017" fmla="*/ 6280 w 10000"/>
                <a:gd name="connsiteY150-2018" fmla="*/ 5919 h 9707"/>
                <a:gd name="connsiteX151-2019" fmla="*/ 6321 w 10000"/>
                <a:gd name="connsiteY151-2020" fmla="*/ 5840 h 9707"/>
                <a:gd name="connsiteX152-2021" fmla="*/ 6351 w 10000"/>
                <a:gd name="connsiteY152-2022" fmla="*/ 5786 h 9707"/>
                <a:gd name="connsiteX153-2023" fmla="*/ 6401 w 10000"/>
                <a:gd name="connsiteY153-2024" fmla="*/ 5734 h 9707"/>
                <a:gd name="connsiteX154-2025" fmla="*/ 6452 w 10000"/>
                <a:gd name="connsiteY154-2026" fmla="*/ 5689 h 9707"/>
                <a:gd name="connsiteX155-2027" fmla="*/ 6512 w 10000"/>
                <a:gd name="connsiteY155-2028" fmla="*/ 5653 h 9707"/>
                <a:gd name="connsiteX156-2029" fmla="*/ 6563 w 10000"/>
                <a:gd name="connsiteY156-2030" fmla="*/ 5627 h 9707"/>
                <a:gd name="connsiteX157-2031" fmla="*/ 6623 w 10000"/>
                <a:gd name="connsiteY157-2032" fmla="*/ 5618 h 9707"/>
                <a:gd name="connsiteX158-2033" fmla="*/ 6694 w 10000"/>
                <a:gd name="connsiteY158-2034" fmla="*/ 5600 h 9707"/>
                <a:gd name="connsiteX159-2035" fmla="*/ 6774 w 10000"/>
                <a:gd name="connsiteY159-2036" fmla="*/ 5591 h 9707"/>
                <a:gd name="connsiteX160-2037" fmla="*/ 6774 w 10000"/>
                <a:gd name="connsiteY160-2038" fmla="*/ 5591 h 9707"/>
                <a:gd name="connsiteX161-2039" fmla="*/ 6774 w 10000"/>
                <a:gd name="connsiteY161-2040" fmla="*/ 5591 h 9707"/>
                <a:gd name="connsiteX162-2041" fmla="*/ 6774 w 10000"/>
                <a:gd name="connsiteY162-2042" fmla="*/ 5591 h 9707"/>
                <a:gd name="connsiteX163-2043" fmla="*/ 6774 w 10000"/>
                <a:gd name="connsiteY163-2044" fmla="*/ 5591 h 9707"/>
                <a:gd name="connsiteX164-2045" fmla="*/ 6774 w 10000"/>
                <a:gd name="connsiteY164-2046" fmla="*/ 5591 h 9707"/>
                <a:gd name="connsiteX165-2047" fmla="*/ 6774 w 10000"/>
                <a:gd name="connsiteY165-2048" fmla="*/ 5591 h 9707"/>
                <a:gd name="connsiteX166-2049" fmla="*/ 6774 w 10000"/>
                <a:gd name="connsiteY166-2050" fmla="*/ 5591 h 9707"/>
                <a:gd name="connsiteX167-2051" fmla="*/ 6875 w 10000"/>
                <a:gd name="connsiteY167-2052" fmla="*/ 5600 h 9707"/>
                <a:gd name="connsiteX168-2053" fmla="*/ 7006 w 10000"/>
                <a:gd name="connsiteY168-2054" fmla="*/ 5627 h 9707"/>
                <a:gd name="connsiteX169-2055" fmla="*/ 7137 w 10000"/>
                <a:gd name="connsiteY169-2056" fmla="*/ 5645 h 9707"/>
                <a:gd name="connsiteX170-2057" fmla="*/ 7268 w 10000"/>
                <a:gd name="connsiteY170-2058" fmla="*/ 5689 h 9707"/>
                <a:gd name="connsiteX171-2059" fmla="*/ 7601 w 10000"/>
                <a:gd name="connsiteY171-2060" fmla="*/ 5795 h 9707"/>
                <a:gd name="connsiteX172-2061" fmla="*/ 7964 w 10000"/>
                <a:gd name="connsiteY172-2062" fmla="*/ 5929 h 9707"/>
                <a:gd name="connsiteX173-2063" fmla="*/ 7964 w 10000"/>
                <a:gd name="connsiteY173-2064" fmla="*/ 5929 h 9707"/>
                <a:gd name="connsiteX174-2065" fmla="*/ 7984 w 10000"/>
                <a:gd name="connsiteY174-2066" fmla="*/ 5929 h 9707"/>
                <a:gd name="connsiteX175-2067" fmla="*/ 7984 w 10000"/>
                <a:gd name="connsiteY175-2068" fmla="*/ 5929 h 9707"/>
                <a:gd name="connsiteX176-2069" fmla="*/ 7994 w 10000"/>
                <a:gd name="connsiteY176-2070" fmla="*/ 5929 h 9707"/>
                <a:gd name="connsiteX177-2071" fmla="*/ 7994 w 10000"/>
                <a:gd name="connsiteY177-2072" fmla="*/ 5929 h 9707"/>
                <a:gd name="connsiteX178-2073" fmla="*/ 8216 w 10000"/>
                <a:gd name="connsiteY178-2074" fmla="*/ 6000 h 9707"/>
                <a:gd name="connsiteX179-2075" fmla="*/ 8407 w 10000"/>
                <a:gd name="connsiteY179-2076" fmla="*/ 6054 h 9707"/>
                <a:gd name="connsiteX180-2077" fmla="*/ 8599 w 10000"/>
                <a:gd name="connsiteY180-2078" fmla="*/ 6089 h 9707"/>
                <a:gd name="connsiteX181-2079" fmla="*/ 8770 w 10000"/>
                <a:gd name="connsiteY181-2080" fmla="*/ 6098 h 9707"/>
                <a:gd name="connsiteX182-2081" fmla="*/ 8770 w 10000"/>
                <a:gd name="connsiteY182-2082" fmla="*/ 6098 h 9707"/>
                <a:gd name="connsiteX183-2083" fmla="*/ 8770 w 10000"/>
                <a:gd name="connsiteY183-2084" fmla="*/ 6098 h 9707"/>
                <a:gd name="connsiteX184-2085" fmla="*/ 8770 w 10000"/>
                <a:gd name="connsiteY184-2086" fmla="*/ 6098 h 9707"/>
                <a:gd name="connsiteX185-2087" fmla="*/ 8770 w 10000"/>
                <a:gd name="connsiteY185-2088" fmla="*/ 6098 h 9707"/>
                <a:gd name="connsiteX186-2089" fmla="*/ 8770 w 10000"/>
                <a:gd name="connsiteY186-2090" fmla="*/ 6098 h 9707"/>
                <a:gd name="connsiteX187-2091" fmla="*/ 8911 w 10000"/>
                <a:gd name="connsiteY187-2092" fmla="*/ 6089 h 9707"/>
                <a:gd name="connsiteX188-2093" fmla="*/ 9032 w 10000"/>
                <a:gd name="connsiteY188-2094" fmla="*/ 6054 h 9707"/>
                <a:gd name="connsiteX189-2095" fmla="*/ 9093 w 10000"/>
                <a:gd name="connsiteY189-2096" fmla="*/ 6035 h 9707"/>
                <a:gd name="connsiteX190-2097" fmla="*/ 9143 w 10000"/>
                <a:gd name="connsiteY190-2098" fmla="*/ 6009 h 9707"/>
                <a:gd name="connsiteX191-2099" fmla="*/ 9194 w 10000"/>
                <a:gd name="connsiteY191-2100" fmla="*/ 5982 h 9707"/>
                <a:gd name="connsiteX192-2101" fmla="*/ 9244 w 10000"/>
                <a:gd name="connsiteY192-2102" fmla="*/ 5938 h 9707"/>
                <a:gd name="connsiteX193-2103" fmla="*/ 9274 w 10000"/>
                <a:gd name="connsiteY193-2104" fmla="*/ 5894 h 9707"/>
                <a:gd name="connsiteX194-2105" fmla="*/ 9315 w 10000"/>
                <a:gd name="connsiteY194-2106" fmla="*/ 5840 h 9707"/>
                <a:gd name="connsiteX195-2107" fmla="*/ 9375 w 10000"/>
                <a:gd name="connsiteY195-2108" fmla="*/ 5716 h 9707"/>
                <a:gd name="connsiteX196-2109" fmla="*/ 9425 w 10000"/>
                <a:gd name="connsiteY196-2110" fmla="*/ 5547 h 9707"/>
                <a:gd name="connsiteX197-2111" fmla="*/ 9446 w 10000"/>
                <a:gd name="connsiteY197-2112" fmla="*/ 5369 h 9707"/>
                <a:gd name="connsiteX198-2113" fmla="*/ 9456 w 10000"/>
                <a:gd name="connsiteY198-2114" fmla="*/ 5138 h 9707"/>
                <a:gd name="connsiteX199-2115" fmla="*/ 9446 w 10000"/>
                <a:gd name="connsiteY199-2116" fmla="*/ 4888 h 9707"/>
                <a:gd name="connsiteX200-2117" fmla="*/ 9415 w 10000"/>
                <a:gd name="connsiteY200-2118" fmla="*/ 4604 h 9707"/>
                <a:gd name="connsiteX201-2119" fmla="*/ 9365 w 10000"/>
                <a:gd name="connsiteY201-2120" fmla="*/ 4266 h 9707"/>
                <a:gd name="connsiteX202-2121" fmla="*/ 9284 w 10000"/>
                <a:gd name="connsiteY202-2122" fmla="*/ 3902 h 9707"/>
                <a:gd name="connsiteX203-2123" fmla="*/ 9204 w 10000"/>
                <a:gd name="connsiteY203-2124" fmla="*/ 3475 h 9707"/>
                <a:gd name="connsiteX204-2125" fmla="*/ 9083 w 10000"/>
                <a:gd name="connsiteY204-2126" fmla="*/ 3031 h 9707"/>
                <a:gd name="connsiteX205-2127" fmla="*/ 8931 w 10000"/>
                <a:gd name="connsiteY205-2128" fmla="*/ 2534 h 9707"/>
                <a:gd name="connsiteX206-2129" fmla="*/ 8931 w 10000"/>
                <a:gd name="connsiteY206-2130" fmla="*/ 2534 h 9707"/>
                <a:gd name="connsiteX207-2131" fmla="*/ 8931 w 10000"/>
                <a:gd name="connsiteY207-2132" fmla="*/ 2498 h 9707"/>
                <a:gd name="connsiteX208-2133" fmla="*/ 8931 w 10000"/>
                <a:gd name="connsiteY208-2134" fmla="*/ 2498 h 9707"/>
                <a:gd name="connsiteX209-2135" fmla="*/ 8921 w 10000"/>
                <a:gd name="connsiteY209-2136" fmla="*/ 2489 h 9707"/>
                <a:gd name="connsiteX210-2137" fmla="*/ 8921 w 10000"/>
                <a:gd name="connsiteY210-2138" fmla="*/ 2489 h 9707"/>
                <a:gd name="connsiteX211-2139" fmla="*/ 8911 w 10000"/>
                <a:gd name="connsiteY211-2140" fmla="*/ 2445 h 9707"/>
                <a:gd name="connsiteX212-2141" fmla="*/ 8911 w 10000"/>
                <a:gd name="connsiteY212-2142" fmla="*/ 2445 h 9707"/>
                <a:gd name="connsiteX213-2143" fmla="*/ 8911 w 10000"/>
                <a:gd name="connsiteY213-2144" fmla="*/ 2436 h 9707"/>
                <a:gd name="connsiteX214-2145" fmla="*/ 8911 w 10000"/>
                <a:gd name="connsiteY214-2146" fmla="*/ 2436 h 9707"/>
                <a:gd name="connsiteX215-2147" fmla="*/ 8911 w 10000"/>
                <a:gd name="connsiteY215-2148" fmla="*/ 2436 h 9707"/>
                <a:gd name="connsiteX216-2149" fmla="*/ 8911 w 10000"/>
                <a:gd name="connsiteY216-2150" fmla="*/ 2436 h 9707"/>
                <a:gd name="connsiteX217-2151" fmla="*/ 8478 w 10000"/>
                <a:gd name="connsiteY217-2152" fmla="*/ 2463 h 9707"/>
                <a:gd name="connsiteX218-2153" fmla="*/ 8044 w 10000"/>
                <a:gd name="connsiteY218-2154" fmla="*/ 2498 h 9707"/>
                <a:gd name="connsiteX219-2155" fmla="*/ 7147 w 10000"/>
                <a:gd name="connsiteY219-2156" fmla="*/ 2586 h 9707"/>
                <a:gd name="connsiteX220-2157" fmla="*/ 6300 w 10000"/>
                <a:gd name="connsiteY220-2158" fmla="*/ 2675 h 9707"/>
                <a:gd name="connsiteX221-2159" fmla="*/ 5917 w 10000"/>
                <a:gd name="connsiteY221-2160" fmla="*/ 2702 h 9707"/>
                <a:gd name="connsiteX222-2161" fmla="*/ 5554 w 10000"/>
                <a:gd name="connsiteY222-2162" fmla="*/ 2729 h 9707"/>
                <a:gd name="connsiteX223-2163" fmla="*/ 5554 w 10000"/>
                <a:gd name="connsiteY223-2164" fmla="*/ 2729 h 9707"/>
                <a:gd name="connsiteX224-2165" fmla="*/ 5484 w 10000"/>
                <a:gd name="connsiteY224-2166" fmla="*/ 2729 h 9707"/>
                <a:gd name="connsiteX225-2167" fmla="*/ 5484 w 10000"/>
                <a:gd name="connsiteY225-2168" fmla="*/ 2729 h 9707"/>
                <a:gd name="connsiteX226-2169" fmla="*/ 5484 w 10000"/>
                <a:gd name="connsiteY226-2170" fmla="*/ 2729 h 9707"/>
                <a:gd name="connsiteX227-2171" fmla="*/ 5484 w 10000"/>
                <a:gd name="connsiteY227-2172" fmla="*/ 2729 h 9707"/>
                <a:gd name="connsiteX228-2173" fmla="*/ 5484 w 10000"/>
                <a:gd name="connsiteY228-2174" fmla="*/ 2729 h 9707"/>
                <a:gd name="connsiteX229-2175" fmla="*/ 5484 w 10000"/>
                <a:gd name="connsiteY229-2176" fmla="*/ 2729 h 9707"/>
                <a:gd name="connsiteX230-2177" fmla="*/ 5484 w 10000"/>
                <a:gd name="connsiteY230-2178" fmla="*/ 2729 h 9707"/>
                <a:gd name="connsiteX231-2179" fmla="*/ 5313 w 10000"/>
                <a:gd name="connsiteY231-2180" fmla="*/ 2711 h 9707"/>
                <a:gd name="connsiteX232-2181" fmla="*/ 5151 w 10000"/>
                <a:gd name="connsiteY232-2182" fmla="*/ 2685 h 9707"/>
                <a:gd name="connsiteX233-2183" fmla="*/ 5030 w 10000"/>
                <a:gd name="connsiteY233-2184" fmla="*/ 2631 h 9707"/>
                <a:gd name="connsiteX234-2185" fmla="*/ 4919 w 10000"/>
                <a:gd name="connsiteY234-2186" fmla="*/ 2560 h 9707"/>
                <a:gd name="connsiteX235-2187" fmla="*/ 4829 w 10000"/>
                <a:gd name="connsiteY235-2188" fmla="*/ 2480 h 9707"/>
                <a:gd name="connsiteX236-2189" fmla="*/ 4748 w 10000"/>
                <a:gd name="connsiteY236-2190" fmla="*/ 2382 h 9707"/>
                <a:gd name="connsiteX237-2191" fmla="*/ 4708 w 10000"/>
                <a:gd name="connsiteY237-2192" fmla="*/ 2276 h 9707"/>
                <a:gd name="connsiteX238-2193" fmla="*/ 4667 w 10000"/>
                <a:gd name="connsiteY238-2194" fmla="*/ 2152 h 9707"/>
                <a:gd name="connsiteX239-2195" fmla="*/ 4637 w 10000"/>
                <a:gd name="connsiteY239-2196" fmla="*/ 2027 h 9707"/>
                <a:gd name="connsiteX240-2197" fmla="*/ 4627 w 10000"/>
                <a:gd name="connsiteY240-2198" fmla="*/ 1894 h 9707"/>
                <a:gd name="connsiteX241-2199" fmla="*/ 4627 w 10000"/>
                <a:gd name="connsiteY241-2200" fmla="*/ 1751 h 9707"/>
                <a:gd name="connsiteX242-2201" fmla="*/ 4637 w 10000"/>
                <a:gd name="connsiteY242-2202" fmla="*/ 1617 h 9707"/>
                <a:gd name="connsiteX243-2203" fmla="*/ 4667 w 10000"/>
                <a:gd name="connsiteY243-2204" fmla="*/ 1466 h 9707"/>
                <a:gd name="connsiteX244-2205" fmla="*/ 4688 w 10000"/>
                <a:gd name="connsiteY244-2206" fmla="*/ 1324 h 9707"/>
                <a:gd name="connsiteX245-2207" fmla="*/ 4728 w 10000"/>
                <a:gd name="connsiteY245-2208" fmla="*/ 1182 h 9707"/>
                <a:gd name="connsiteX246-2209" fmla="*/ 4778 w 10000"/>
                <a:gd name="connsiteY246-2210" fmla="*/ 1040 h 9707"/>
                <a:gd name="connsiteX247-2211" fmla="*/ 4778 w 10000"/>
                <a:gd name="connsiteY247-2212" fmla="*/ 1040 h 9707"/>
                <a:gd name="connsiteX248-2213" fmla="*/ 4778 w 10000"/>
                <a:gd name="connsiteY248-2214" fmla="*/ 1040 h 9707"/>
                <a:gd name="connsiteX249-2215" fmla="*/ 4778 w 10000"/>
                <a:gd name="connsiteY249-2216" fmla="*/ 1040 h 9707"/>
                <a:gd name="connsiteX250-2217" fmla="*/ 4778 w 10000"/>
                <a:gd name="connsiteY250-2218" fmla="*/ 1040 h 9707"/>
                <a:gd name="connsiteX251-2219" fmla="*/ 4778 w 10000"/>
                <a:gd name="connsiteY251-2220" fmla="*/ 1040 h 9707"/>
                <a:gd name="connsiteX252-2221" fmla="*/ 4788 w 10000"/>
                <a:gd name="connsiteY252-2222" fmla="*/ 1030 h 9707"/>
                <a:gd name="connsiteX253-2223" fmla="*/ 4788 w 10000"/>
                <a:gd name="connsiteY253-2224" fmla="*/ 1030 h 9707"/>
                <a:gd name="connsiteX254-2225" fmla="*/ 4788 w 10000"/>
                <a:gd name="connsiteY254-2226" fmla="*/ 1030 h 9707"/>
                <a:gd name="connsiteX255-2227" fmla="*/ 4788 w 10000"/>
                <a:gd name="connsiteY255-2228" fmla="*/ 1030 h 9707"/>
                <a:gd name="connsiteX256-2229" fmla="*/ 4788 w 10000"/>
                <a:gd name="connsiteY256-2230" fmla="*/ 1022 h 9707"/>
                <a:gd name="connsiteX257-2231" fmla="*/ 4788 w 10000"/>
                <a:gd name="connsiteY257-2232" fmla="*/ 1022 h 9707"/>
                <a:gd name="connsiteX258-2233" fmla="*/ 4788 w 10000"/>
                <a:gd name="connsiteY258-2234" fmla="*/ 1022 h 9707"/>
                <a:gd name="connsiteX259-2235" fmla="*/ 4788 w 10000"/>
                <a:gd name="connsiteY259-2236" fmla="*/ 1022 h 9707"/>
                <a:gd name="connsiteX260-2237" fmla="*/ 4788 w 10000"/>
                <a:gd name="connsiteY260-2238" fmla="*/ 1013 h 9707"/>
                <a:gd name="connsiteX261-2239" fmla="*/ 4788 w 10000"/>
                <a:gd name="connsiteY261-2240" fmla="*/ 1013 h 9707"/>
                <a:gd name="connsiteX262-2241" fmla="*/ 4788 w 10000"/>
                <a:gd name="connsiteY262-2242" fmla="*/ 1013 h 9707"/>
                <a:gd name="connsiteX263-2243" fmla="*/ 4788 w 10000"/>
                <a:gd name="connsiteY263-2244" fmla="*/ 1013 h 9707"/>
                <a:gd name="connsiteX264-2245" fmla="*/ 4788 w 10000"/>
                <a:gd name="connsiteY264-2246" fmla="*/ 1004 h 9707"/>
                <a:gd name="connsiteX265-2247" fmla="*/ 4788 w 10000"/>
                <a:gd name="connsiteY265-2248" fmla="*/ 1004 h 9707"/>
                <a:gd name="connsiteX266-2249" fmla="*/ 4798 w 10000"/>
                <a:gd name="connsiteY266-2250" fmla="*/ 1004 h 9707"/>
                <a:gd name="connsiteX267-2251" fmla="*/ 4798 w 10000"/>
                <a:gd name="connsiteY267-2252" fmla="*/ 1004 h 9707"/>
                <a:gd name="connsiteX268-2253" fmla="*/ 4859 w 10000"/>
                <a:gd name="connsiteY268-2254" fmla="*/ 782 h 9707"/>
                <a:gd name="connsiteX269-2255" fmla="*/ 4909 w 10000"/>
                <a:gd name="connsiteY269-2256" fmla="*/ 586 h 9707"/>
                <a:gd name="connsiteX270-2257" fmla="*/ 4919 w 10000"/>
                <a:gd name="connsiteY270-2258" fmla="*/ 507 h 9707"/>
                <a:gd name="connsiteX271-2259" fmla="*/ 4919 w 10000"/>
                <a:gd name="connsiteY271-2260" fmla="*/ 417 h 9707"/>
                <a:gd name="connsiteX272-2261" fmla="*/ 4909 w 10000"/>
                <a:gd name="connsiteY272-2262" fmla="*/ 347 h 9707"/>
                <a:gd name="connsiteX273-2263" fmla="*/ 4899 w 10000"/>
                <a:gd name="connsiteY273-2264" fmla="*/ 276 h 9707"/>
                <a:gd name="connsiteX274-2265" fmla="*/ 4859 w 10000"/>
                <a:gd name="connsiteY274-2266" fmla="*/ 214 h 9707"/>
                <a:gd name="connsiteX275-2267" fmla="*/ 4829 w 10000"/>
                <a:gd name="connsiteY275-2268" fmla="*/ 160 h 9707"/>
                <a:gd name="connsiteX276-2269" fmla="*/ 4778 w 10000"/>
                <a:gd name="connsiteY276-2270" fmla="*/ 106 h 9707"/>
                <a:gd name="connsiteX277-2271" fmla="*/ 4708 w 10000"/>
                <a:gd name="connsiteY277-2272" fmla="*/ 71 h 9707"/>
                <a:gd name="connsiteX278-2273" fmla="*/ 4627 w 10000"/>
                <a:gd name="connsiteY278-2274" fmla="*/ 44 h 9707"/>
                <a:gd name="connsiteX279-2275" fmla="*/ 4536 w 10000"/>
                <a:gd name="connsiteY279-2276" fmla="*/ 9 h 9707"/>
                <a:gd name="connsiteX280-2277" fmla="*/ 4425 w 10000"/>
                <a:gd name="connsiteY280-2278" fmla="*/ 0 h 9707"/>
                <a:gd name="connsiteX281-2279" fmla="*/ 4304 w 10000"/>
                <a:gd name="connsiteY281-2280" fmla="*/ 0 h 9707"/>
                <a:gd name="connsiteX282-2281" fmla="*/ 4304 w 10000"/>
                <a:gd name="connsiteY282-2282" fmla="*/ 0 h 9707"/>
                <a:gd name="connsiteX283-2283" fmla="*/ 4304 w 10000"/>
                <a:gd name="connsiteY283-2284" fmla="*/ 0 h 9707"/>
                <a:gd name="connsiteX0-2285" fmla="*/ 4304 w 10000"/>
                <a:gd name="connsiteY0-2286" fmla="*/ 0 h 9747"/>
                <a:gd name="connsiteX1-2287" fmla="*/ 4304 w 10000"/>
                <a:gd name="connsiteY1-2288" fmla="*/ 0 h 9747"/>
                <a:gd name="connsiteX2-2289" fmla="*/ 4304 w 10000"/>
                <a:gd name="connsiteY2-2290" fmla="*/ 0 h 9747"/>
                <a:gd name="connsiteX3-2291" fmla="*/ 4163 w 10000"/>
                <a:gd name="connsiteY3-2292" fmla="*/ 0 h 9747"/>
                <a:gd name="connsiteX4-2293" fmla="*/ 4002 w 10000"/>
                <a:gd name="connsiteY4-2294" fmla="*/ 9 h 9747"/>
                <a:gd name="connsiteX5-2295" fmla="*/ 3851 w 10000"/>
                <a:gd name="connsiteY5-2296" fmla="*/ 28 h 9747"/>
                <a:gd name="connsiteX6-2297" fmla="*/ 3659 w 10000"/>
                <a:gd name="connsiteY6-2298" fmla="*/ 64 h 9747"/>
                <a:gd name="connsiteX7-2299" fmla="*/ 3659 w 10000"/>
                <a:gd name="connsiteY7-2300" fmla="*/ 64 h 9747"/>
                <a:gd name="connsiteX8-2301" fmla="*/ 3659 w 10000"/>
                <a:gd name="connsiteY8-2302" fmla="*/ 64 h 9747"/>
                <a:gd name="connsiteX9-2303" fmla="*/ 3659 w 10000"/>
                <a:gd name="connsiteY9-2304" fmla="*/ 64 h 9747"/>
                <a:gd name="connsiteX10-2305" fmla="*/ 3649 w 10000"/>
                <a:gd name="connsiteY10-2306" fmla="*/ 64 h 9747"/>
                <a:gd name="connsiteX11-2307" fmla="*/ 3649 w 10000"/>
                <a:gd name="connsiteY11-2308" fmla="*/ 64 h 9747"/>
                <a:gd name="connsiteX12-2309" fmla="*/ 3649 w 10000"/>
                <a:gd name="connsiteY12-2310" fmla="*/ 73 h 9747"/>
                <a:gd name="connsiteX13-2311" fmla="*/ 3649 w 10000"/>
                <a:gd name="connsiteY13-2312" fmla="*/ 73 h 9747"/>
                <a:gd name="connsiteX14-2313" fmla="*/ 3649 w 10000"/>
                <a:gd name="connsiteY14-2314" fmla="*/ 73 h 9747"/>
                <a:gd name="connsiteX15-2315" fmla="*/ 3407 w 10000"/>
                <a:gd name="connsiteY15-2316" fmla="*/ 128 h 9747"/>
                <a:gd name="connsiteX16-2317" fmla="*/ 3216 w 10000"/>
                <a:gd name="connsiteY16-2318" fmla="*/ 183 h 9747"/>
                <a:gd name="connsiteX17-2319" fmla="*/ 3054 w 10000"/>
                <a:gd name="connsiteY17-2320" fmla="*/ 257 h 9747"/>
                <a:gd name="connsiteX18-2321" fmla="*/ 2913 w 10000"/>
                <a:gd name="connsiteY18-2322" fmla="*/ 330 h 9747"/>
                <a:gd name="connsiteX19-2323" fmla="*/ 2833 w 10000"/>
                <a:gd name="connsiteY19-2324" fmla="*/ 412 h 9747"/>
                <a:gd name="connsiteX20-2325" fmla="*/ 2792 w 10000"/>
                <a:gd name="connsiteY20-2326" fmla="*/ 449 h 9747"/>
                <a:gd name="connsiteX21-2327" fmla="*/ 2772 w 10000"/>
                <a:gd name="connsiteY21-2328" fmla="*/ 494 h 9747"/>
                <a:gd name="connsiteX22-2329" fmla="*/ 2732 w 10000"/>
                <a:gd name="connsiteY22-2330" fmla="*/ 594 h 9747"/>
                <a:gd name="connsiteX23-2331" fmla="*/ 2722 w 10000"/>
                <a:gd name="connsiteY23-2332" fmla="*/ 706 h 9747"/>
                <a:gd name="connsiteX24-2333" fmla="*/ 2722 w 10000"/>
                <a:gd name="connsiteY24-2334" fmla="*/ 706 h 9747"/>
                <a:gd name="connsiteX25-2335" fmla="*/ 2732 w 10000"/>
                <a:gd name="connsiteY25-2336" fmla="*/ 832 h 9747"/>
                <a:gd name="connsiteX26-2337" fmla="*/ 2762 w 10000"/>
                <a:gd name="connsiteY26-2338" fmla="*/ 952 h 9747"/>
                <a:gd name="connsiteX27-2339" fmla="*/ 2792 w 10000"/>
                <a:gd name="connsiteY27-2340" fmla="*/ 1089 h 9747"/>
                <a:gd name="connsiteX28-2341" fmla="*/ 2853 w 10000"/>
                <a:gd name="connsiteY28-2342" fmla="*/ 1244 h 9747"/>
                <a:gd name="connsiteX29-2343" fmla="*/ 2984 w 10000"/>
                <a:gd name="connsiteY29-2344" fmla="*/ 1574 h 9747"/>
                <a:gd name="connsiteX30-2345" fmla="*/ 3125 w 10000"/>
                <a:gd name="connsiteY30-2346" fmla="*/ 1978 h 9747"/>
                <a:gd name="connsiteX31-2347" fmla="*/ 3125 w 10000"/>
                <a:gd name="connsiteY31-2348" fmla="*/ 1978 h 9747"/>
                <a:gd name="connsiteX32-2349" fmla="*/ 3125 w 10000"/>
                <a:gd name="connsiteY32-2350" fmla="*/ 1978 h 9747"/>
                <a:gd name="connsiteX33-2351" fmla="*/ 3125 w 10000"/>
                <a:gd name="connsiteY33-2352" fmla="*/ 1987 h 9747"/>
                <a:gd name="connsiteX34-2353" fmla="*/ 3125 w 10000"/>
                <a:gd name="connsiteY34-2354" fmla="*/ 1987 h 9747"/>
                <a:gd name="connsiteX35-2355" fmla="*/ 3135 w 10000"/>
                <a:gd name="connsiteY35-2356" fmla="*/ 1996 h 9747"/>
                <a:gd name="connsiteX36-2357" fmla="*/ 3135 w 10000"/>
                <a:gd name="connsiteY36-2358" fmla="*/ 1996 h 9747"/>
                <a:gd name="connsiteX37-2359" fmla="*/ 3175 w 10000"/>
                <a:gd name="connsiteY37-2360" fmla="*/ 2106 h 9747"/>
                <a:gd name="connsiteX38-2361" fmla="*/ 3196 w 10000"/>
                <a:gd name="connsiteY38-2362" fmla="*/ 2217 h 9747"/>
                <a:gd name="connsiteX39-2363" fmla="*/ 3216 w 10000"/>
                <a:gd name="connsiteY39-2364" fmla="*/ 2317 h 9747"/>
                <a:gd name="connsiteX40-2365" fmla="*/ 3216 w 10000"/>
                <a:gd name="connsiteY40-2366" fmla="*/ 2409 h 9747"/>
                <a:gd name="connsiteX41-2367" fmla="*/ 3196 w 10000"/>
                <a:gd name="connsiteY41-2368" fmla="*/ 2482 h 9747"/>
                <a:gd name="connsiteX42-2369" fmla="*/ 3175 w 10000"/>
                <a:gd name="connsiteY42-2370" fmla="*/ 2555 h 9747"/>
                <a:gd name="connsiteX43-2371" fmla="*/ 3145 w 10000"/>
                <a:gd name="connsiteY43-2372" fmla="*/ 2610 h 9747"/>
                <a:gd name="connsiteX44-2373" fmla="*/ 3105 w 10000"/>
                <a:gd name="connsiteY44-2374" fmla="*/ 2656 h 9747"/>
                <a:gd name="connsiteX45-2375" fmla="*/ 3065 w 10000"/>
                <a:gd name="connsiteY45-2376" fmla="*/ 2692 h 9747"/>
                <a:gd name="connsiteX46-2377" fmla="*/ 3004 w 10000"/>
                <a:gd name="connsiteY46-2378" fmla="*/ 2729 h 9747"/>
                <a:gd name="connsiteX47-2379" fmla="*/ 2944 w 10000"/>
                <a:gd name="connsiteY47-2380" fmla="*/ 2756 h 9747"/>
                <a:gd name="connsiteX48-2381" fmla="*/ 2873 w 10000"/>
                <a:gd name="connsiteY48-2382" fmla="*/ 2775 h 9747"/>
                <a:gd name="connsiteX49-2383" fmla="*/ 2722 w 10000"/>
                <a:gd name="connsiteY49-2384" fmla="*/ 2793 h 9747"/>
                <a:gd name="connsiteX50-2385" fmla="*/ 2550 w 10000"/>
                <a:gd name="connsiteY50-2386" fmla="*/ 2811 h 9747"/>
                <a:gd name="connsiteX51-2387" fmla="*/ 2550 w 10000"/>
                <a:gd name="connsiteY51-2388" fmla="*/ 2811 h 9747"/>
                <a:gd name="connsiteX52-2389" fmla="*/ 2550 w 10000"/>
                <a:gd name="connsiteY52-2390" fmla="*/ 2811 h 9747"/>
                <a:gd name="connsiteX53-2391" fmla="*/ 2550 w 10000"/>
                <a:gd name="connsiteY53-2392" fmla="*/ 2811 h 9747"/>
                <a:gd name="connsiteX54-2393" fmla="*/ 2550 w 10000"/>
                <a:gd name="connsiteY54-2394" fmla="*/ 2811 h 9747"/>
                <a:gd name="connsiteX55-2395" fmla="*/ 2550 w 10000"/>
                <a:gd name="connsiteY55-2396" fmla="*/ 2811 h 9747"/>
                <a:gd name="connsiteX56-2397" fmla="*/ 2550 w 10000"/>
                <a:gd name="connsiteY56-2398" fmla="*/ 2811 h 9747"/>
                <a:gd name="connsiteX57-2399" fmla="*/ 2550 w 10000"/>
                <a:gd name="connsiteY57-2400" fmla="*/ 2811 h 9747"/>
                <a:gd name="connsiteX58-2401" fmla="*/ 2339 w 10000"/>
                <a:gd name="connsiteY58-2402" fmla="*/ 2811 h 9747"/>
                <a:gd name="connsiteX59-2403" fmla="*/ 2127 w 10000"/>
                <a:gd name="connsiteY59-2404" fmla="*/ 2784 h 9747"/>
                <a:gd name="connsiteX60-2405" fmla="*/ 2127 w 10000"/>
                <a:gd name="connsiteY60-2406" fmla="*/ 2784 h 9747"/>
                <a:gd name="connsiteX61-2407" fmla="*/ 1804 w 10000"/>
                <a:gd name="connsiteY61-2408" fmla="*/ 2756 h 9747"/>
                <a:gd name="connsiteX62-2409" fmla="*/ 1502 w 10000"/>
                <a:gd name="connsiteY62-2410" fmla="*/ 2738 h 9747"/>
                <a:gd name="connsiteX63-2411" fmla="*/ 1502 w 10000"/>
                <a:gd name="connsiteY63-2412" fmla="*/ 2738 h 9747"/>
                <a:gd name="connsiteX64-2413" fmla="*/ 1230 w 10000"/>
                <a:gd name="connsiteY64-2414" fmla="*/ 2729 h 9747"/>
                <a:gd name="connsiteX65-2415" fmla="*/ 867 w 10000"/>
                <a:gd name="connsiteY65-2416" fmla="*/ 2710 h 9747"/>
                <a:gd name="connsiteX66-2417" fmla="*/ 0 w 10000"/>
                <a:gd name="connsiteY66-2418" fmla="*/ 2628 h 9747"/>
                <a:gd name="connsiteX67-2419" fmla="*/ 0 w 10000"/>
                <a:gd name="connsiteY67-2420" fmla="*/ 9450 h 9747"/>
                <a:gd name="connsiteX68-2421" fmla="*/ 9990 w 10000"/>
                <a:gd name="connsiteY68-2422" fmla="*/ 9450 h 9747"/>
                <a:gd name="connsiteX69-2423" fmla="*/ 9990 w 10000"/>
                <a:gd name="connsiteY69-2424" fmla="*/ 9450 h 9747"/>
                <a:gd name="connsiteX70-2425" fmla="*/ 9960 w 10000"/>
                <a:gd name="connsiteY70-2426" fmla="*/ 9716 h 9747"/>
                <a:gd name="connsiteX71-2427" fmla="*/ 9960 w 10000"/>
                <a:gd name="connsiteY71-2428" fmla="*/ 9697 h 9747"/>
                <a:gd name="connsiteX72-2429" fmla="*/ 9990 w 10000"/>
                <a:gd name="connsiteY72-2430" fmla="*/ 9304 h 9747"/>
                <a:gd name="connsiteX73-2431" fmla="*/ 10000 w 10000"/>
                <a:gd name="connsiteY73-2432" fmla="*/ 8956 h 9747"/>
                <a:gd name="connsiteX74-2433" fmla="*/ 9970 w 10000"/>
                <a:gd name="connsiteY74-2434" fmla="*/ 8663 h 9747"/>
                <a:gd name="connsiteX75-2435" fmla="*/ 9940 w 10000"/>
                <a:gd name="connsiteY75-2436" fmla="*/ 8405 h 9747"/>
                <a:gd name="connsiteX76-2437" fmla="*/ 9879 w 10000"/>
                <a:gd name="connsiteY76-2438" fmla="*/ 8195 h 9747"/>
                <a:gd name="connsiteX77-2439" fmla="*/ 9798 w 10000"/>
                <a:gd name="connsiteY77-2440" fmla="*/ 8004 h 9747"/>
                <a:gd name="connsiteX78-2441" fmla="*/ 9718 w 10000"/>
                <a:gd name="connsiteY78-2442" fmla="*/ 7856 h 9747"/>
                <a:gd name="connsiteX79-2443" fmla="*/ 9617 w 10000"/>
                <a:gd name="connsiteY79-2444" fmla="*/ 7738 h 9747"/>
                <a:gd name="connsiteX80-2445" fmla="*/ 9506 w 10000"/>
                <a:gd name="connsiteY80-2446" fmla="*/ 7646 h 9747"/>
                <a:gd name="connsiteX81-2447" fmla="*/ 9395 w 10000"/>
                <a:gd name="connsiteY81-2448" fmla="*/ 7582 h 9747"/>
                <a:gd name="connsiteX82-2449" fmla="*/ 9274 w 10000"/>
                <a:gd name="connsiteY82-2450" fmla="*/ 7536 h 9747"/>
                <a:gd name="connsiteX83-2451" fmla="*/ 9153 w 10000"/>
                <a:gd name="connsiteY83-2452" fmla="*/ 7509 h 9747"/>
                <a:gd name="connsiteX84-2453" fmla="*/ 9022 w 10000"/>
                <a:gd name="connsiteY84-2454" fmla="*/ 7490 h 9747"/>
                <a:gd name="connsiteX85-2455" fmla="*/ 8901 w 10000"/>
                <a:gd name="connsiteY85-2456" fmla="*/ 7490 h 9747"/>
                <a:gd name="connsiteX86-2457" fmla="*/ 8901 w 10000"/>
                <a:gd name="connsiteY86-2458" fmla="*/ 7490 h 9747"/>
                <a:gd name="connsiteX87-2459" fmla="*/ 8901 w 10000"/>
                <a:gd name="connsiteY87-2460" fmla="*/ 7490 h 9747"/>
                <a:gd name="connsiteX88-2461" fmla="*/ 8901 w 10000"/>
                <a:gd name="connsiteY88-2462" fmla="*/ 7490 h 9747"/>
                <a:gd name="connsiteX89-2463" fmla="*/ 8901 w 10000"/>
                <a:gd name="connsiteY89-2464" fmla="*/ 7490 h 9747"/>
                <a:gd name="connsiteX90-2465" fmla="*/ 8901 w 10000"/>
                <a:gd name="connsiteY90-2466" fmla="*/ 7490 h 9747"/>
                <a:gd name="connsiteX91-2467" fmla="*/ 8700 w 10000"/>
                <a:gd name="connsiteY91-2468" fmla="*/ 7490 h 9747"/>
                <a:gd name="connsiteX92-2469" fmla="*/ 8528 w 10000"/>
                <a:gd name="connsiteY92-2470" fmla="*/ 7509 h 9747"/>
                <a:gd name="connsiteX93-2471" fmla="*/ 8528 w 10000"/>
                <a:gd name="connsiteY93-2472" fmla="*/ 7509 h 9747"/>
                <a:gd name="connsiteX94-2473" fmla="*/ 8528 w 10000"/>
                <a:gd name="connsiteY94-2474" fmla="*/ 7509 h 9747"/>
                <a:gd name="connsiteX95-2475" fmla="*/ 8528 w 10000"/>
                <a:gd name="connsiteY95-2476" fmla="*/ 7509 h 9747"/>
                <a:gd name="connsiteX96-2477" fmla="*/ 8518 w 10000"/>
                <a:gd name="connsiteY96-2478" fmla="*/ 7517 h 9747"/>
                <a:gd name="connsiteX97-2479" fmla="*/ 8518 w 10000"/>
                <a:gd name="connsiteY97-2480" fmla="*/ 7517 h 9747"/>
                <a:gd name="connsiteX98-2481" fmla="*/ 8508 w 10000"/>
                <a:gd name="connsiteY98-2482" fmla="*/ 7517 h 9747"/>
                <a:gd name="connsiteX99-2483" fmla="*/ 8508 w 10000"/>
                <a:gd name="connsiteY99-2484" fmla="*/ 7517 h 9747"/>
                <a:gd name="connsiteX100-2485" fmla="*/ 8508 w 10000"/>
                <a:gd name="connsiteY100-2486" fmla="*/ 7517 h 9747"/>
                <a:gd name="connsiteX101-2487" fmla="*/ 8508 w 10000"/>
                <a:gd name="connsiteY101-2488" fmla="*/ 7517 h 9747"/>
                <a:gd name="connsiteX102-2489" fmla="*/ 8337 w 10000"/>
                <a:gd name="connsiteY102-2490" fmla="*/ 7536 h 9747"/>
                <a:gd name="connsiteX103-2491" fmla="*/ 8135 w 10000"/>
                <a:gd name="connsiteY103-2492" fmla="*/ 7582 h 9747"/>
                <a:gd name="connsiteX104-2493" fmla="*/ 7671 w 10000"/>
                <a:gd name="connsiteY104-2494" fmla="*/ 7691 h 9747"/>
                <a:gd name="connsiteX105-2495" fmla="*/ 7671 w 10000"/>
                <a:gd name="connsiteY105-2496" fmla="*/ 7691 h 9747"/>
                <a:gd name="connsiteX106-2497" fmla="*/ 7671 w 10000"/>
                <a:gd name="connsiteY106-2498" fmla="*/ 7691 h 9747"/>
                <a:gd name="connsiteX107-2499" fmla="*/ 7671 w 10000"/>
                <a:gd name="connsiteY107-2500" fmla="*/ 7691 h 9747"/>
                <a:gd name="connsiteX108-2501" fmla="*/ 7661 w 10000"/>
                <a:gd name="connsiteY108-2502" fmla="*/ 7691 h 9747"/>
                <a:gd name="connsiteX109-2503" fmla="*/ 7661 w 10000"/>
                <a:gd name="connsiteY109-2504" fmla="*/ 7691 h 9747"/>
                <a:gd name="connsiteX110-2505" fmla="*/ 7450 w 10000"/>
                <a:gd name="connsiteY110-2506" fmla="*/ 7738 h 9747"/>
                <a:gd name="connsiteX111-2507" fmla="*/ 7248 w 10000"/>
                <a:gd name="connsiteY111-2508" fmla="*/ 7783 h 9747"/>
                <a:gd name="connsiteX112-2509" fmla="*/ 7036 w 10000"/>
                <a:gd name="connsiteY112-2510" fmla="*/ 7819 h 9747"/>
                <a:gd name="connsiteX113-2511" fmla="*/ 6835 w 10000"/>
                <a:gd name="connsiteY113-2512" fmla="*/ 7819 h 9747"/>
                <a:gd name="connsiteX114-2513" fmla="*/ 6835 w 10000"/>
                <a:gd name="connsiteY114-2514" fmla="*/ 7819 h 9747"/>
                <a:gd name="connsiteX115-2515" fmla="*/ 6835 w 10000"/>
                <a:gd name="connsiteY115-2516" fmla="*/ 7819 h 9747"/>
                <a:gd name="connsiteX116-2517" fmla="*/ 6835 w 10000"/>
                <a:gd name="connsiteY116-2518" fmla="*/ 7819 h 9747"/>
                <a:gd name="connsiteX117-2519" fmla="*/ 6835 w 10000"/>
                <a:gd name="connsiteY117-2520" fmla="*/ 7819 h 9747"/>
                <a:gd name="connsiteX118-2521" fmla="*/ 6835 w 10000"/>
                <a:gd name="connsiteY118-2522" fmla="*/ 7819 h 9747"/>
                <a:gd name="connsiteX119-2523" fmla="*/ 6835 w 10000"/>
                <a:gd name="connsiteY119-2524" fmla="*/ 7819 h 9747"/>
                <a:gd name="connsiteX120-2525" fmla="*/ 6835 w 10000"/>
                <a:gd name="connsiteY120-2526" fmla="*/ 7819 h 9747"/>
                <a:gd name="connsiteX121-2527" fmla="*/ 6663 w 10000"/>
                <a:gd name="connsiteY121-2528" fmla="*/ 7819 h 9747"/>
                <a:gd name="connsiteX122-2529" fmla="*/ 6512 w 10000"/>
                <a:gd name="connsiteY122-2530" fmla="*/ 7783 h 9747"/>
                <a:gd name="connsiteX123-2531" fmla="*/ 6442 w 10000"/>
                <a:gd name="connsiteY123-2532" fmla="*/ 7755 h 9747"/>
                <a:gd name="connsiteX124-2533" fmla="*/ 6381 w 10000"/>
                <a:gd name="connsiteY124-2534" fmla="*/ 7727 h 9747"/>
                <a:gd name="connsiteX125-2535" fmla="*/ 6321 w 10000"/>
                <a:gd name="connsiteY125-2536" fmla="*/ 7691 h 9747"/>
                <a:gd name="connsiteX126-2537" fmla="*/ 6270 w 10000"/>
                <a:gd name="connsiteY126-2538" fmla="*/ 7646 h 9747"/>
                <a:gd name="connsiteX127-2539" fmla="*/ 6220 w 10000"/>
                <a:gd name="connsiteY127-2540" fmla="*/ 7590 h 9747"/>
                <a:gd name="connsiteX128-2541" fmla="*/ 6169 w 10000"/>
                <a:gd name="connsiteY128-2542" fmla="*/ 7527 h 9747"/>
                <a:gd name="connsiteX129-2543" fmla="*/ 6149 w 10000"/>
                <a:gd name="connsiteY129-2544" fmla="*/ 7463 h 9747"/>
                <a:gd name="connsiteX130-2545" fmla="*/ 6109 w 10000"/>
                <a:gd name="connsiteY130-2546" fmla="*/ 7380 h 9747"/>
                <a:gd name="connsiteX131-2547" fmla="*/ 6099 w 10000"/>
                <a:gd name="connsiteY131-2548" fmla="*/ 7298 h 9747"/>
                <a:gd name="connsiteX132-2549" fmla="*/ 6089 w 10000"/>
                <a:gd name="connsiteY132-2550" fmla="*/ 7197 h 9747"/>
                <a:gd name="connsiteX133-2551" fmla="*/ 6089 w 10000"/>
                <a:gd name="connsiteY133-2552" fmla="*/ 7088 h 9747"/>
                <a:gd name="connsiteX134-2553" fmla="*/ 6089 w 10000"/>
                <a:gd name="connsiteY134-2554" fmla="*/ 6968 h 9747"/>
                <a:gd name="connsiteX135-2555" fmla="*/ 6089 w 10000"/>
                <a:gd name="connsiteY135-2556" fmla="*/ 6968 h 9747"/>
                <a:gd name="connsiteX136-2557" fmla="*/ 6089 w 10000"/>
                <a:gd name="connsiteY136-2558" fmla="*/ 6968 h 9747"/>
                <a:gd name="connsiteX137-2559" fmla="*/ 6089 w 10000"/>
                <a:gd name="connsiteY137-2560" fmla="*/ 6968 h 9747"/>
                <a:gd name="connsiteX138-2561" fmla="*/ 6089 w 10000"/>
                <a:gd name="connsiteY138-2562" fmla="*/ 6940 h 9747"/>
                <a:gd name="connsiteX139-2563" fmla="*/ 6089 w 10000"/>
                <a:gd name="connsiteY139-2564" fmla="*/ 6940 h 9747"/>
                <a:gd name="connsiteX140-2565" fmla="*/ 6099 w 10000"/>
                <a:gd name="connsiteY140-2566" fmla="*/ 6940 h 9747"/>
                <a:gd name="connsiteX141-2567" fmla="*/ 6099 w 10000"/>
                <a:gd name="connsiteY141-2568" fmla="*/ 6940 h 9747"/>
                <a:gd name="connsiteX142-2569" fmla="*/ 6099 w 10000"/>
                <a:gd name="connsiteY142-2570" fmla="*/ 6932 h 9747"/>
                <a:gd name="connsiteX143-2571" fmla="*/ 6099 w 10000"/>
                <a:gd name="connsiteY143-2572" fmla="*/ 6932 h 9747"/>
                <a:gd name="connsiteX144-2573" fmla="*/ 6099 w 10000"/>
                <a:gd name="connsiteY144-2574" fmla="*/ 6932 h 9747"/>
                <a:gd name="connsiteX145-2575" fmla="*/ 6099 w 10000"/>
                <a:gd name="connsiteY145-2576" fmla="*/ 6932 h 9747"/>
                <a:gd name="connsiteX146-2577" fmla="*/ 6129 w 10000"/>
                <a:gd name="connsiteY146-2578" fmla="*/ 6630 h 9747"/>
                <a:gd name="connsiteX147-2579" fmla="*/ 6179 w 10000"/>
                <a:gd name="connsiteY147-2580" fmla="*/ 6382 h 9747"/>
                <a:gd name="connsiteX148-2581" fmla="*/ 6240 w 10000"/>
                <a:gd name="connsiteY148-2582" fmla="*/ 6172 h 9747"/>
                <a:gd name="connsiteX149-2583" fmla="*/ 6280 w 10000"/>
                <a:gd name="connsiteY149-2584" fmla="*/ 6098 h 9747"/>
                <a:gd name="connsiteX150-2585" fmla="*/ 6321 w 10000"/>
                <a:gd name="connsiteY150-2586" fmla="*/ 6016 h 9747"/>
                <a:gd name="connsiteX151-2587" fmla="*/ 6351 w 10000"/>
                <a:gd name="connsiteY151-2588" fmla="*/ 5961 h 9747"/>
                <a:gd name="connsiteX152-2589" fmla="*/ 6401 w 10000"/>
                <a:gd name="connsiteY152-2590" fmla="*/ 5907 h 9747"/>
                <a:gd name="connsiteX153-2591" fmla="*/ 6452 w 10000"/>
                <a:gd name="connsiteY153-2592" fmla="*/ 5861 h 9747"/>
                <a:gd name="connsiteX154-2593" fmla="*/ 6512 w 10000"/>
                <a:gd name="connsiteY154-2594" fmla="*/ 5824 h 9747"/>
                <a:gd name="connsiteX155-2595" fmla="*/ 6563 w 10000"/>
                <a:gd name="connsiteY155-2596" fmla="*/ 5797 h 9747"/>
                <a:gd name="connsiteX156-2597" fmla="*/ 6623 w 10000"/>
                <a:gd name="connsiteY156-2598" fmla="*/ 5788 h 9747"/>
                <a:gd name="connsiteX157-2599" fmla="*/ 6694 w 10000"/>
                <a:gd name="connsiteY157-2600" fmla="*/ 5769 h 9747"/>
                <a:gd name="connsiteX158-2601" fmla="*/ 6774 w 10000"/>
                <a:gd name="connsiteY158-2602" fmla="*/ 5760 h 9747"/>
                <a:gd name="connsiteX159-2603" fmla="*/ 6774 w 10000"/>
                <a:gd name="connsiteY159-2604" fmla="*/ 5760 h 9747"/>
                <a:gd name="connsiteX160-2605" fmla="*/ 6774 w 10000"/>
                <a:gd name="connsiteY160-2606" fmla="*/ 5760 h 9747"/>
                <a:gd name="connsiteX161-2607" fmla="*/ 6774 w 10000"/>
                <a:gd name="connsiteY161-2608" fmla="*/ 5760 h 9747"/>
                <a:gd name="connsiteX162-2609" fmla="*/ 6774 w 10000"/>
                <a:gd name="connsiteY162-2610" fmla="*/ 5760 h 9747"/>
                <a:gd name="connsiteX163-2611" fmla="*/ 6774 w 10000"/>
                <a:gd name="connsiteY163-2612" fmla="*/ 5760 h 9747"/>
                <a:gd name="connsiteX164-2613" fmla="*/ 6774 w 10000"/>
                <a:gd name="connsiteY164-2614" fmla="*/ 5760 h 9747"/>
                <a:gd name="connsiteX165-2615" fmla="*/ 6774 w 10000"/>
                <a:gd name="connsiteY165-2616" fmla="*/ 5760 h 9747"/>
                <a:gd name="connsiteX166-2617" fmla="*/ 6875 w 10000"/>
                <a:gd name="connsiteY166-2618" fmla="*/ 5769 h 9747"/>
                <a:gd name="connsiteX167-2619" fmla="*/ 7006 w 10000"/>
                <a:gd name="connsiteY167-2620" fmla="*/ 5797 h 9747"/>
                <a:gd name="connsiteX168-2621" fmla="*/ 7137 w 10000"/>
                <a:gd name="connsiteY168-2622" fmla="*/ 5815 h 9747"/>
                <a:gd name="connsiteX169-2623" fmla="*/ 7268 w 10000"/>
                <a:gd name="connsiteY169-2624" fmla="*/ 5861 h 9747"/>
                <a:gd name="connsiteX170-2625" fmla="*/ 7601 w 10000"/>
                <a:gd name="connsiteY170-2626" fmla="*/ 5970 h 9747"/>
                <a:gd name="connsiteX171-2627" fmla="*/ 7964 w 10000"/>
                <a:gd name="connsiteY171-2628" fmla="*/ 6108 h 9747"/>
                <a:gd name="connsiteX172-2629" fmla="*/ 7964 w 10000"/>
                <a:gd name="connsiteY172-2630" fmla="*/ 6108 h 9747"/>
                <a:gd name="connsiteX173-2631" fmla="*/ 7984 w 10000"/>
                <a:gd name="connsiteY173-2632" fmla="*/ 6108 h 9747"/>
                <a:gd name="connsiteX174-2633" fmla="*/ 7984 w 10000"/>
                <a:gd name="connsiteY174-2634" fmla="*/ 6108 h 9747"/>
                <a:gd name="connsiteX175-2635" fmla="*/ 7994 w 10000"/>
                <a:gd name="connsiteY175-2636" fmla="*/ 6108 h 9747"/>
                <a:gd name="connsiteX176-2637" fmla="*/ 7994 w 10000"/>
                <a:gd name="connsiteY176-2638" fmla="*/ 6108 h 9747"/>
                <a:gd name="connsiteX177-2639" fmla="*/ 8216 w 10000"/>
                <a:gd name="connsiteY177-2640" fmla="*/ 6181 h 9747"/>
                <a:gd name="connsiteX178-2641" fmla="*/ 8407 w 10000"/>
                <a:gd name="connsiteY178-2642" fmla="*/ 6237 h 9747"/>
                <a:gd name="connsiteX179-2643" fmla="*/ 8599 w 10000"/>
                <a:gd name="connsiteY179-2644" fmla="*/ 6273 h 9747"/>
                <a:gd name="connsiteX180-2645" fmla="*/ 8770 w 10000"/>
                <a:gd name="connsiteY180-2646" fmla="*/ 6282 h 9747"/>
                <a:gd name="connsiteX181-2647" fmla="*/ 8770 w 10000"/>
                <a:gd name="connsiteY181-2648" fmla="*/ 6282 h 9747"/>
                <a:gd name="connsiteX182-2649" fmla="*/ 8770 w 10000"/>
                <a:gd name="connsiteY182-2650" fmla="*/ 6282 h 9747"/>
                <a:gd name="connsiteX183-2651" fmla="*/ 8770 w 10000"/>
                <a:gd name="connsiteY183-2652" fmla="*/ 6282 h 9747"/>
                <a:gd name="connsiteX184-2653" fmla="*/ 8770 w 10000"/>
                <a:gd name="connsiteY184-2654" fmla="*/ 6282 h 9747"/>
                <a:gd name="connsiteX185-2655" fmla="*/ 8770 w 10000"/>
                <a:gd name="connsiteY185-2656" fmla="*/ 6282 h 9747"/>
                <a:gd name="connsiteX186-2657" fmla="*/ 8911 w 10000"/>
                <a:gd name="connsiteY186-2658" fmla="*/ 6273 h 9747"/>
                <a:gd name="connsiteX187-2659" fmla="*/ 9032 w 10000"/>
                <a:gd name="connsiteY187-2660" fmla="*/ 6237 h 9747"/>
                <a:gd name="connsiteX188-2661" fmla="*/ 9093 w 10000"/>
                <a:gd name="connsiteY188-2662" fmla="*/ 6217 h 9747"/>
                <a:gd name="connsiteX189-2663" fmla="*/ 9143 w 10000"/>
                <a:gd name="connsiteY189-2664" fmla="*/ 6190 h 9747"/>
                <a:gd name="connsiteX190-2665" fmla="*/ 9194 w 10000"/>
                <a:gd name="connsiteY190-2666" fmla="*/ 6163 h 9747"/>
                <a:gd name="connsiteX191-2667" fmla="*/ 9244 w 10000"/>
                <a:gd name="connsiteY191-2668" fmla="*/ 6117 h 9747"/>
                <a:gd name="connsiteX192-2669" fmla="*/ 9274 w 10000"/>
                <a:gd name="connsiteY192-2670" fmla="*/ 6072 h 9747"/>
                <a:gd name="connsiteX193-2671" fmla="*/ 9315 w 10000"/>
                <a:gd name="connsiteY193-2672" fmla="*/ 6016 h 9747"/>
                <a:gd name="connsiteX194-2673" fmla="*/ 9375 w 10000"/>
                <a:gd name="connsiteY194-2674" fmla="*/ 5889 h 9747"/>
                <a:gd name="connsiteX195-2675" fmla="*/ 9425 w 10000"/>
                <a:gd name="connsiteY195-2676" fmla="*/ 5714 h 9747"/>
                <a:gd name="connsiteX196-2677" fmla="*/ 9446 w 10000"/>
                <a:gd name="connsiteY196-2678" fmla="*/ 5531 h 9747"/>
                <a:gd name="connsiteX197-2679" fmla="*/ 9456 w 10000"/>
                <a:gd name="connsiteY197-2680" fmla="*/ 5293 h 9747"/>
                <a:gd name="connsiteX198-2681" fmla="*/ 9446 w 10000"/>
                <a:gd name="connsiteY198-2682" fmla="*/ 5036 h 9747"/>
                <a:gd name="connsiteX199-2683" fmla="*/ 9415 w 10000"/>
                <a:gd name="connsiteY199-2684" fmla="*/ 4743 h 9747"/>
                <a:gd name="connsiteX200-2685" fmla="*/ 9365 w 10000"/>
                <a:gd name="connsiteY200-2686" fmla="*/ 4395 h 9747"/>
                <a:gd name="connsiteX201-2687" fmla="*/ 9284 w 10000"/>
                <a:gd name="connsiteY201-2688" fmla="*/ 4020 h 9747"/>
                <a:gd name="connsiteX202-2689" fmla="*/ 9204 w 10000"/>
                <a:gd name="connsiteY202-2690" fmla="*/ 3580 h 9747"/>
                <a:gd name="connsiteX203-2691" fmla="*/ 9083 w 10000"/>
                <a:gd name="connsiteY203-2692" fmla="*/ 3122 h 9747"/>
                <a:gd name="connsiteX204-2693" fmla="*/ 8931 w 10000"/>
                <a:gd name="connsiteY204-2694" fmla="*/ 2610 h 9747"/>
                <a:gd name="connsiteX205-2695" fmla="*/ 8931 w 10000"/>
                <a:gd name="connsiteY205-2696" fmla="*/ 2610 h 9747"/>
                <a:gd name="connsiteX206-2697" fmla="*/ 8931 w 10000"/>
                <a:gd name="connsiteY206-2698" fmla="*/ 2573 h 9747"/>
                <a:gd name="connsiteX207-2699" fmla="*/ 8931 w 10000"/>
                <a:gd name="connsiteY207-2700" fmla="*/ 2573 h 9747"/>
                <a:gd name="connsiteX208-2701" fmla="*/ 8921 w 10000"/>
                <a:gd name="connsiteY208-2702" fmla="*/ 2564 h 9747"/>
                <a:gd name="connsiteX209-2703" fmla="*/ 8921 w 10000"/>
                <a:gd name="connsiteY209-2704" fmla="*/ 2564 h 9747"/>
                <a:gd name="connsiteX210-2705" fmla="*/ 8911 w 10000"/>
                <a:gd name="connsiteY210-2706" fmla="*/ 2519 h 9747"/>
                <a:gd name="connsiteX211-2707" fmla="*/ 8911 w 10000"/>
                <a:gd name="connsiteY211-2708" fmla="*/ 2519 h 9747"/>
                <a:gd name="connsiteX212-2709" fmla="*/ 8911 w 10000"/>
                <a:gd name="connsiteY212-2710" fmla="*/ 2510 h 9747"/>
                <a:gd name="connsiteX213-2711" fmla="*/ 8911 w 10000"/>
                <a:gd name="connsiteY213-2712" fmla="*/ 2510 h 9747"/>
                <a:gd name="connsiteX214-2713" fmla="*/ 8911 w 10000"/>
                <a:gd name="connsiteY214-2714" fmla="*/ 2510 h 9747"/>
                <a:gd name="connsiteX215-2715" fmla="*/ 8911 w 10000"/>
                <a:gd name="connsiteY215-2716" fmla="*/ 2510 h 9747"/>
                <a:gd name="connsiteX216-2717" fmla="*/ 8478 w 10000"/>
                <a:gd name="connsiteY216-2718" fmla="*/ 2537 h 9747"/>
                <a:gd name="connsiteX217-2719" fmla="*/ 8044 w 10000"/>
                <a:gd name="connsiteY217-2720" fmla="*/ 2573 h 9747"/>
                <a:gd name="connsiteX218-2721" fmla="*/ 7147 w 10000"/>
                <a:gd name="connsiteY218-2722" fmla="*/ 2664 h 9747"/>
                <a:gd name="connsiteX219-2723" fmla="*/ 6300 w 10000"/>
                <a:gd name="connsiteY219-2724" fmla="*/ 2756 h 9747"/>
                <a:gd name="connsiteX220-2725" fmla="*/ 5917 w 10000"/>
                <a:gd name="connsiteY220-2726" fmla="*/ 2784 h 9747"/>
                <a:gd name="connsiteX221-2727" fmla="*/ 5554 w 10000"/>
                <a:gd name="connsiteY221-2728" fmla="*/ 2811 h 9747"/>
                <a:gd name="connsiteX222-2729" fmla="*/ 5554 w 10000"/>
                <a:gd name="connsiteY222-2730" fmla="*/ 2811 h 9747"/>
                <a:gd name="connsiteX223-2731" fmla="*/ 5484 w 10000"/>
                <a:gd name="connsiteY223-2732" fmla="*/ 2811 h 9747"/>
                <a:gd name="connsiteX224-2733" fmla="*/ 5484 w 10000"/>
                <a:gd name="connsiteY224-2734" fmla="*/ 2811 h 9747"/>
                <a:gd name="connsiteX225-2735" fmla="*/ 5484 w 10000"/>
                <a:gd name="connsiteY225-2736" fmla="*/ 2811 h 9747"/>
                <a:gd name="connsiteX226-2737" fmla="*/ 5484 w 10000"/>
                <a:gd name="connsiteY226-2738" fmla="*/ 2811 h 9747"/>
                <a:gd name="connsiteX227-2739" fmla="*/ 5484 w 10000"/>
                <a:gd name="connsiteY227-2740" fmla="*/ 2811 h 9747"/>
                <a:gd name="connsiteX228-2741" fmla="*/ 5484 w 10000"/>
                <a:gd name="connsiteY228-2742" fmla="*/ 2811 h 9747"/>
                <a:gd name="connsiteX229-2743" fmla="*/ 5484 w 10000"/>
                <a:gd name="connsiteY229-2744" fmla="*/ 2811 h 9747"/>
                <a:gd name="connsiteX230-2745" fmla="*/ 5313 w 10000"/>
                <a:gd name="connsiteY230-2746" fmla="*/ 2793 h 9747"/>
                <a:gd name="connsiteX231-2747" fmla="*/ 5151 w 10000"/>
                <a:gd name="connsiteY231-2748" fmla="*/ 2766 h 9747"/>
                <a:gd name="connsiteX232-2749" fmla="*/ 5030 w 10000"/>
                <a:gd name="connsiteY232-2750" fmla="*/ 2710 h 9747"/>
                <a:gd name="connsiteX233-2751" fmla="*/ 4919 w 10000"/>
                <a:gd name="connsiteY233-2752" fmla="*/ 2637 h 9747"/>
                <a:gd name="connsiteX234-2753" fmla="*/ 4829 w 10000"/>
                <a:gd name="connsiteY234-2754" fmla="*/ 2555 h 9747"/>
                <a:gd name="connsiteX235-2755" fmla="*/ 4748 w 10000"/>
                <a:gd name="connsiteY235-2756" fmla="*/ 2454 h 9747"/>
                <a:gd name="connsiteX236-2757" fmla="*/ 4708 w 10000"/>
                <a:gd name="connsiteY236-2758" fmla="*/ 2345 h 9747"/>
                <a:gd name="connsiteX237-2759" fmla="*/ 4667 w 10000"/>
                <a:gd name="connsiteY237-2760" fmla="*/ 2217 h 9747"/>
                <a:gd name="connsiteX238-2761" fmla="*/ 4637 w 10000"/>
                <a:gd name="connsiteY238-2762" fmla="*/ 2088 h 9747"/>
                <a:gd name="connsiteX239-2763" fmla="*/ 4627 w 10000"/>
                <a:gd name="connsiteY239-2764" fmla="*/ 1951 h 9747"/>
                <a:gd name="connsiteX240-2765" fmla="*/ 4627 w 10000"/>
                <a:gd name="connsiteY240-2766" fmla="*/ 1804 h 9747"/>
                <a:gd name="connsiteX241-2767" fmla="*/ 4637 w 10000"/>
                <a:gd name="connsiteY241-2768" fmla="*/ 1666 h 9747"/>
                <a:gd name="connsiteX242-2769" fmla="*/ 4667 w 10000"/>
                <a:gd name="connsiteY242-2770" fmla="*/ 1510 h 9747"/>
                <a:gd name="connsiteX243-2771" fmla="*/ 4688 w 10000"/>
                <a:gd name="connsiteY243-2772" fmla="*/ 1364 h 9747"/>
                <a:gd name="connsiteX244-2773" fmla="*/ 4728 w 10000"/>
                <a:gd name="connsiteY244-2774" fmla="*/ 1218 h 9747"/>
                <a:gd name="connsiteX245-2775" fmla="*/ 4778 w 10000"/>
                <a:gd name="connsiteY245-2776" fmla="*/ 1071 h 9747"/>
                <a:gd name="connsiteX246-2777" fmla="*/ 4778 w 10000"/>
                <a:gd name="connsiteY246-2778" fmla="*/ 1071 h 9747"/>
                <a:gd name="connsiteX247-2779" fmla="*/ 4778 w 10000"/>
                <a:gd name="connsiteY247-2780" fmla="*/ 1071 h 9747"/>
                <a:gd name="connsiteX248-2781" fmla="*/ 4778 w 10000"/>
                <a:gd name="connsiteY248-2782" fmla="*/ 1071 h 9747"/>
                <a:gd name="connsiteX249-2783" fmla="*/ 4778 w 10000"/>
                <a:gd name="connsiteY249-2784" fmla="*/ 1071 h 9747"/>
                <a:gd name="connsiteX250-2785" fmla="*/ 4778 w 10000"/>
                <a:gd name="connsiteY250-2786" fmla="*/ 1071 h 9747"/>
                <a:gd name="connsiteX251-2787" fmla="*/ 4788 w 10000"/>
                <a:gd name="connsiteY251-2788" fmla="*/ 1061 h 9747"/>
                <a:gd name="connsiteX252-2789" fmla="*/ 4788 w 10000"/>
                <a:gd name="connsiteY252-2790" fmla="*/ 1061 h 9747"/>
                <a:gd name="connsiteX253-2791" fmla="*/ 4788 w 10000"/>
                <a:gd name="connsiteY253-2792" fmla="*/ 1061 h 9747"/>
                <a:gd name="connsiteX254-2793" fmla="*/ 4788 w 10000"/>
                <a:gd name="connsiteY254-2794" fmla="*/ 1061 h 9747"/>
                <a:gd name="connsiteX255-2795" fmla="*/ 4788 w 10000"/>
                <a:gd name="connsiteY255-2796" fmla="*/ 1053 h 9747"/>
                <a:gd name="connsiteX256-2797" fmla="*/ 4788 w 10000"/>
                <a:gd name="connsiteY256-2798" fmla="*/ 1053 h 9747"/>
                <a:gd name="connsiteX257-2799" fmla="*/ 4788 w 10000"/>
                <a:gd name="connsiteY257-2800" fmla="*/ 1053 h 9747"/>
                <a:gd name="connsiteX258-2801" fmla="*/ 4788 w 10000"/>
                <a:gd name="connsiteY258-2802" fmla="*/ 1053 h 9747"/>
                <a:gd name="connsiteX259-2803" fmla="*/ 4788 w 10000"/>
                <a:gd name="connsiteY259-2804" fmla="*/ 1044 h 9747"/>
                <a:gd name="connsiteX260-2805" fmla="*/ 4788 w 10000"/>
                <a:gd name="connsiteY260-2806" fmla="*/ 1044 h 9747"/>
                <a:gd name="connsiteX261-2807" fmla="*/ 4788 w 10000"/>
                <a:gd name="connsiteY261-2808" fmla="*/ 1044 h 9747"/>
                <a:gd name="connsiteX262-2809" fmla="*/ 4788 w 10000"/>
                <a:gd name="connsiteY262-2810" fmla="*/ 1044 h 9747"/>
                <a:gd name="connsiteX263-2811" fmla="*/ 4788 w 10000"/>
                <a:gd name="connsiteY263-2812" fmla="*/ 1034 h 9747"/>
                <a:gd name="connsiteX264-2813" fmla="*/ 4788 w 10000"/>
                <a:gd name="connsiteY264-2814" fmla="*/ 1034 h 9747"/>
                <a:gd name="connsiteX265-2815" fmla="*/ 4798 w 10000"/>
                <a:gd name="connsiteY265-2816" fmla="*/ 1034 h 9747"/>
                <a:gd name="connsiteX266-2817" fmla="*/ 4798 w 10000"/>
                <a:gd name="connsiteY266-2818" fmla="*/ 1034 h 9747"/>
                <a:gd name="connsiteX267-2819" fmla="*/ 4859 w 10000"/>
                <a:gd name="connsiteY267-2820" fmla="*/ 806 h 9747"/>
                <a:gd name="connsiteX268-2821" fmla="*/ 4909 w 10000"/>
                <a:gd name="connsiteY268-2822" fmla="*/ 604 h 9747"/>
                <a:gd name="connsiteX269-2823" fmla="*/ 4919 w 10000"/>
                <a:gd name="connsiteY269-2824" fmla="*/ 522 h 9747"/>
                <a:gd name="connsiteX270-2825" fmla="*/ 4919 w 10000"/>
                <a:gd name="connsiteY270-2826" fmla="*/ 430 h 9747"/>
                <a:gd name="connsiteX271-2827" fmla="*/ 4909 w 10000"/>
                <a:gd name="connsiteY271-2828" fmla="*/ 357 h 9747"/>
                <a:gd name="connsiteX272-2829" fmla="*/ 4899 w 10000"/>
                <a:gd name="connsiteY272-2830" fmla="*/ 284 h 9747"/>
                <a:gd name="connsiteX273-2831" fmla="*/ 4859 w 10000"/>
                <a:gd name="connsiteY273-2832" fmla="*/ 220 h 9747"/>
                <a:gd name="connsiteX274-2833" fmla="*/ 4829 w 10000"/>
                <a:gd name="connsiteY274-2834" fmla="*/ 165 h 9747"/>
                <a:gd name="connsiteX275-2835" fmla="*/ 4778 w 10000"/>
                <a:gd name="connsiteY275-2836" fmla="*/ 109 h 9747"/>
                <a:gd name="connsiteX276-2837" fmla="*/ 4708 w 10000"/>
                <a:gd name="connsiteY276-2838" fmla="*/ 73 h 9747"/>
                <a:gd name="connsiteX277-2839" fmla="*/ 4627 w 10000"/>
                <a:gd name="connsiteY277-2840" fmla="*/ 45 h 9747"/>
                <a:gd name="connsiteX278-2841" fmla="*/ 4536 w 10000"/>
                <a:gd name="connsiteY278-2842" fmla="*/ 9 h 9747"/>
                <a:gd name="connsiteX279-2843" fmla="*/ 4425 w 10000"/>
                <a:gd name="connsiteY279-2844" fmla="*/ 0 h 9747"/>
                <a:gd name="connsiteX280-2845" fmla="*/ 4304 w 10000"/>
                <a:gd name="connsiteY280-2846" fmla="*/ 0 h 9747"/>
                <a:gd name="connsiteX281-2847" fmla="*/ 4304 w 10000"/>
                <a:gd name="connsiteY281-2848" fmla="*/ 0 h 9747"/>
                <a:gd name="connsiteX282-2849" fmla="*/ 4304 w 10000"/>
                <a:gd name="connsiteY282-2850" fmla="*/ 0 h 9747"/>
                <a:gd name="connsiteX0-2851" fmla="*/ 4304 w 10000"/>
                <a:gd name="connsiteY0-2852" fmla="*/ 0 h 9968"/>
                <a:gd name="connsiteX1-2853" fmla="*/ 4304 w 10000"/>
                <a:gd name="connsiteY1-2854" fmla="*/ 0 h 9968"/>
                <a:gd name="connsiteX2-2855" fmla="*/ 4304 w 10000"/>
                <a:gd name="connsiteY2-2856" fmla="*/ 0 h 9968"/>
                <a:gd name="connsiteX3-2857" fmla="*/ 4163 w 10000"/>
                <a:gd name="connsiteY3-2858" fmla="*/ 0 h 9968"/>
                <a:gd name="connsiteX4-2859" fmla="*/ 4002 w 10000"/>
                <a:gd name="connsiteY4-2860" fmla="*/ 9 h 9968"/>
                <a:gd name="connsiteX5-2861" fmla="*/ 3851 w 10000"/>
                <a:gd name="connsiteY5-2862" fmla="*/ 29 h 9968"/>
                <a:gd name="connsiteX6-2863" fmla="*/ 3659 w 10000"/>
                <a:gd name="connsiteY6-2864" fmla="*/ 66 h 9968"/>
                <a:gd name="connsiteX7-2865" fmla="*/ 3659 w 10000"/>
                <a:gd name="connsiteY7-2866" fmla="*/ 66 h 9968"/>
                <a:gd name="connsiteX8-2867" fmla="*/ 3659 w 10000"/>
                <a:gd name="connsiteY8-2868" fmla="*/ 66 h 9968"/>
                <a:gd name="connsiteX9-2869" fmla="*/ 3659 w 10000"/>
                <a:gd name="connsiteY9-2870" fmla="*/ 66 h 9968"/>
                <a:gd name="connsiteX10-2871" fmla="*/ 3649 w 10000"/>
                <a:gd name="connsiteY10-2872" fmla="*/ 66 h 9968"/>
                <a:gd name="connsiteX11-2873" fmla="*/ 3649 w 10000"/>
                <a:gd name="connsiteY11-2874" fmla="*/ 66 h 9968"/>
                <a:gd name="connsiteX12-2875" fmla="*/ 3649 w 10000"/>
                <a:gd name="connsiteY12-2876" fmla="*/ 75 h 9968"/>
                <a:gd name="connsiteX13-2877" fmla="*/ 3649 w 10000"/>
                <a:gd name="connsiteY13-2878" fmla="*/ 75 h 9968"/>
                <a:gd name="connsiteX14-2879" fmla="*/ 3649 w 10000"/>
                <a:gd name="connsiteY14-2880" fmla="*/ 75 h 9968"/>
                <a:gd name="connsiteX15-2881" fmla="*/ 3407 w 10000"/>
                <a:gd name="connsiteY15-2882" fmla="*/ 131 h 9968"/>
                <a:gd name="connsiteX16-2883" fmla="*/ 3216 w 10000"/>
                <a:gd name="connsiteY16-2884" fmla="*/ 188 h 9968"/>
                <a:gd name="connsiteX17-2885" fmla="*/ 3054 w 10000"/>
                <a:gd name="connsiteY17-2886" fmla="*/ 264 h 9968"/>
                <a:gd name="connsiteX18-2887" fmla="*/ 2913 w 10000"/>
                <a:gd name="connsiteY18-2888" fmla="*/ 339 h 9968"/>
                <a:gd name="connsiteX19-2889" fmla="*/ 2833 w 10000"/>
                <a:gd name="connsiteY19-2890" fmla="*/ 423 h 9968"/>
                <a:gd name="connsiteX20-2891" fmla="*/ 2792 w 10000"/>
                <a:gd name="connsiteY20-2892" fmla="*/ 461 h 9968"/>
                <a:gd name="connsiteX21-2893" fmla="*/ 2772 w 10000"/>
                <a:gd name="connsiteY21-2894" fmla="*/ 507 h 9968"/>
                <a:gd name="connsiteX22-2895" fmla="*/ 2732 w 10000"/>
                <a:gd name="connsiteY22-2896" fmla="*/ 609 h 9968"/>
                <a:gd name="connsiteX23-2897" fmla="*/ 2722 w 10000"/>
                <a:gd name="connsiteY23-2898" fmla="*/ 724 h 9968"/>
                <a:gd name="connsiteX24-2899" fmla="*/ 2722 w 10000"/>
                <a:gd name="connsiteY24-2900" fmla="*/ 724 h 9968"/>
                <a:gd name="connsiteX25-2901" fmla="*/ 2732 w 10000"/>
                <a:gd name="connsiteY25-2902" fmla="*/ 854 h 9968"/>
                <a:gd name="connsiteX26-2903" fmla="*/ 2762 w 10000"/>
                <a:gd name="connsiteY26-2904" fmla="*/ 977 h 9968"/>
                <a:gd name="connsiteX27-2905" fmla="*/ 2792 w 10000"/>
                <a:gd name="connsiteY27-2906" fmla="*/ 1117 h 9968"/>
                <a:gd name="connsiteX28-2907" fmla="*/ 2853 w 10000"/>
                <a:gd name="connsiteY28-2908" fmla="*/ 1276 h 9968"/>
                <a:gd name="connsiteX29-2909" fmla="*/ 2984 w 10000"/>
                <a:gd name="connsiteY29-2910" fmla="*/ 1615 h 9968"/>
                <a:gd name="connsiteX30-2911" fmla="*/ 3125 w 10000"/>
                <a:gd name="connsiteY30-2912" fmla="*/ 2029 h 9968"/>
                <a:gd name="connsiteX31-2913" fmla="*/ 3125 w 10000"/>
                <a:gd name="connsiteY31-2914" fmla="*/ 2029 h 9968"/>
                <a:gd name="connsiteX32-2915" fmla="*/ 3125 w 10000"/>
                <a:gd name="connsiteY32-2916" fmla="*/ 2029 h 9968"/>
                <a:gd name="connsiteX33-2917" fmla="*/ 3125 w 10000"/>
                <a:gd name="connsiteY33-2918" fmla="*/ 2039 h 9968"/>
                <a:gd name="connsiteX34-2919" fmla="*/ 3125 w 10000"/>
                <a:gd name="connsiteY34-2920" fmla="*/ 2039 h 9968"/>
                <a:gd name="connsiteX35-2921" fmla="*/ 3135 w 10000"/>
                <a:gd name="connsiteY35-2922" fmla="*/ 2048 h 9968"/>
                <a:gd name="connsiteX36-2923" fmla="*/ 3135 w 10000"/>
                <a:gd name="connsiteY36-2924" fmla="*/ 2048 h 9968"/>
                <a:gd name="connsiteX37-2925" fmla="*/ 3175 w 10000"/>
                <a:gd name="connsiteY37-2926" fmla="*/ 2161 h 9968"/>
                <a:gd name="connsiteX38-2927" fmla="*/ 3196 w 10000"/>
                <a:gd name="connsiteY38-2928" fmla="*/ 2275 h 9968"/>
                <a:gd name="connsiteX39-2929" fmla="*/ 3216 w 10000"/>
                <a:gd name="connsiteY39-2930" fmla="*/ 2377 h 9968"/>
                <a:gd name="connsiteX40-2931" fmla="*/ 3216 w 10000"/>
                <a:gd name="connsiteY40-2932" fmla="*/ 2472 h 9968"/>
                <a:gd name="connsiteX41-2933" fmla="*/ 3196 w 10000"/>
                <a:gd name="connsiteY41-2934" fmla="*/ 2546 h 9968"/>
                <a:gd name="connsiteX42-2935" fmla="*/ 3175 w 10000"/>
                <a:gd name="connsiteY42-2936" fmla="*/ 2621 h 9968"/>
                <a:gd name="connsiteX43-2937" fmla="*/ 3145 w 10000"/>
                <a:gd name="connsiteY43-2938" fmla="*/ 2678 h 9968"/>
                <a:gd name="connsiteX44-2939" fmla="*/ 3105 w 10000"/>
                <a:gd name="connsiteY44-2940" fmla="*/ 2725 h 9968"/>
                <a:gd name="connsiteX45-2941" fmla="*/ 3065 w 10000"/>
                <a:gd name="connsiteY45-2942" fmla="*/ 2762 h 9968"/>
                <a:gd name="connsiteX46-2943" fmla="*/ 3004 w 10000"/>
                <a:gd name="connsiteY46-2944" fmla="*/ 2800 h 9968"/>
                <a:gd name="connsiteX47-2945" fmla="*/ 2944 w 10000"/>
                <a:gd name="connsiteY47-2946" fmla="*/ 2828 h 9968"/>
                <a:gd name="connsiteX48-2947" fmla="*/ 2873 w 10000"/>
                <a:gd name="connsiteY48-2948" fmla="*/ 2847 h 9968"/>
                <a:gd name="connsiteX49-2949" fmla="*/ 2722 w 10000"/>
                <a:gd name="connsiteY49-2950" fmla="*/ 2865 h 9968"/>
                <a:gd name="connsiteX50-2951" fmla="*/ 2550 w 10000"/>
                <a:gd name="connsiteY50-2952" fmla="*/ 2884 h 9968"/>
                <a:gd name="connsiteX51-2953" fmla="*/ 2550 w 10000"/>
                <a:gd name="connsiteY51-2954" fmla="*/ 2884 h 9968"/>
                <a:gd name="connsiteX52-2955" fmla="*/ 2550 w 10000"/>
                <a:gd name="connsiteY52-2956" fmla="*/ 2884 h 9968"/>
                <a:gd name="connsiteX53-2957" fmla="*/ 2550 w 10000"/>
                <a:gd name="connsiteY53-2958" fmla="*/ 2884 h 9968"/>
                <a:gd name="connsiteX54-2959" fmla="*/ 2550 w 10000"/>
                <a:gd name="connsiteY54-2960" fmla="*/ 2884 h 9968"/>
                <a:gd name="connsiteX55-2961" fmla="*/ 2550 w 10000"/>
                <a:gd name="connsiteY55-2962" fmla="*/ 2884 h 9968"/>
                <a:gd name="connsiteX56-2963" fmla="*/ 2550 w 10000"/>
                <a:gd name="connsiteY56-2964" fmla="*/ 2884 h 9968"/>
                <a:gd name="connsiteX57-2965" fmla="*/ 2550 w 10000"/>
                <a:gd name="connsiteY57-2966" fmla="*/ 2884 h 9968"/>
                <a:gd name="connsiteX58-2967" fmla="*/ 2339 w 10000"/>
                <a:gd name="connsiteY58-2968" fmla="*/ 2884 h 9968"/>
                <a:gd name="connsiteX59-2969" fmla="*/ 2127 w 10000"/>
                <a:gd name="connsiteY59-2970" fmla="*/ 2856 h 9968"/>
                <a:gd name="connsiteX60-2971" fmla="*/ 2127 w 10000"/>
                <a:gd name="connsiteY60-2972" fmla="*/ 2856 h 9968"/>
                <a:gd name="connsiteX61-2973" fmla="*/ 1804 w 10000"/>
                <a:gd name="connsiteY61-2974" fmla="*/ 2828 h 9968"/>
                <a:gd name="connsiteX62-2975" fmla="*/ 1502 w 10000"/>
                <a:gd name="connsiteY62-2976" fmla="*/ 2809 h 9968"/>
                <a:gd name="connsiteX63-2977" fmla="*/ 1502 w 10000"/>
                <a:gd name="connsiteY63-2978" fmla="*/ 2809 h 9968"/>
                <a:gd name="connsiteX64-2979" fmla="*/ 1230 w 10000"/>
                <a:gd name="connsiteY64-2980" fmla="*/ 2800 h 9968"/>
                <a:gd name="connsiteX65-2981" fmla="*/ 867 w 10000"/>
                <a:gd name="connsiteY65-2982" fmla="*/ 2780 h 9968"/>
                <a:gd name="connsiteX66-2983" fmla="*/ 0 w 10000"/>
                <a:gd name="connsiteY66-2984" fmla="*/ 2696 h 9968"/>
                <a:gd name="connsiteX67-2985" fmla="*/ 0 w 10000"/>
                <a:gd name="connsiteY67-2986" fmla="*/ 9695 h 9968"/>
                <a:gd name="connsiteX68-2987" fmla="*/ 9990 w 10000"/>
                <a:gd name="connsiteY68-2988" fmla="*/ 9695 h 9968"/>
                <a:gd name="connsiteX69-2989" fmla="*/ 9990 w 10000"/>
                <a:gd name="connsiteY69-2990" fmla="*/ 9695 h 9968"/>
                <a:gd name="connsiteX70-2991" fmla="*/ 9960 w 10000"/>
                <a:gd name="connsiteY70-2992" fmla="*/ 9968 h 9968"/>
                <a:gd name="connsiteX71-2993" fmla="*/ 9990 w 10000"/>
                <a:gd name="connsiteY71-2994" fmla="*/ 9546 h 9968"/>
                <a:gd name="connsiteX72-2995" fmla="*/ 10000 w 10000"/>
                <a:gd name="connsiteY72-2996" fmla="*/ 9188 h 9968"/>
                <a:gd name="connsiteX73-2997" fmla="*/ 9970 w 10000"/>
                <a:gd name="connsiteY73-2998" fmla="*/ 8888 h 9968"/>
                <a:gd name="connsiteX74-2999" fmla="*/ 9940 w 10000"/>
                <a:gd name="connsiteY74-3000" fmla="*/ 8623 h 9968"/>
                <a:gd name="connsiteX75-3001" fmla="*/ 9879 w 10000"/>
                <a:gd name="connsiteY75-3002" fmla="*/ 8408 h 9968"/>
                <a:gd name="connsiteX76-3003" fmla="*/ 9798 w 10000"/>
                <a:gd name="connsiteY76-3004" fmla="*/ 8212 h 9968"/>
                <a:gd name="connsiteX77-3005" fmla="*/ 9718 w 10000"/>
                <a:gd name="connsiteY77-3006" fmla="*/ 8060 h 9968"/>
                <a:gd name="connsiteX78-3007" fmla="*/ 9617 w 10000"/>
                <a:gd name="connsiteY78-3008" fmla="*/ 7939 h 9968"/>
                <a:gd name="connsiteX79-3009" fmla="*/ 9506 w 10000"/>
                <a:gd name="connsiteY79-3010" fmla="*/ 7844 h 9968"/>
                <a:gd name="connsiteX80-3011" fmla="*/ 9395 w 10000"/>
                <a:gd name="connsiteY80-3012" fmla="*/ 7779 h 9968"/>
                <a:gd name="connsiteX81-3013" fmla="*/ 9274 w 10000"/>
                <a:gd name="connsiteY81-3014" fmla="*/ 7732 h 9968"/>
                <a:gd name="connsiteX82-3015" fmla="*/ 9153 w 10000"/>
                <a:gd name="connsiteY82-3016" fmla="*/ 7704 h 9968"/>
                <a:gd name="connsiteX83-3017" fmla="*/ 9022 w 10000"/>
                <a:gd name="connsiteY83-3018" fmla="*/ 7684 h 9968"/>
                <a:gd name="connsiteX84-3019" fmla="*/ 8901 w 10000"/>
                <a:gd name="connsiteY84-3020" fmla="*/ 7684 h 9968"/>
                <a:gd name="connsiteX85-3021" fmla="*/ 8901 w 10000"/>
                <a:gd name="connsiteY85-3022" fmla="*/ 7684 h 9968"/>
                <a:gd name="connsiteX86-3023" fmla="*/ 8901 w 10000"/>
                <a:gd name="connsiteY86-3024" fmla="*/ 7684 h 9968"/>
                <a:gd name="connsiteX87-3025" fmla="*/ 8901 w 10000"/>
                <a:gd name="connsiteY87-3026" fmla="*/ 7684 h 9968"/>
                <a:gd name="connsiteX88-3027" fmla="*/ 8901 w 10000"/>
                <a:gd name="connsiteY88-3028" fmla="*/ 7684 h 9968"/>
                <a:gd name="connsiteX89-3029" fmla="*/ 8901 w 10000"/>
                <a:gd name="connsiteY89-3030" fmla="*/ 7684 h 9968"/>
                <a:gd name="connsiteX90-3031" fmla="*/ 8700 w 10000"/>
                <a:gd name="connsiteY90-3032" fmla="*/ 7684 h 9968"/>
                <a:gd name="connsiteX91-3033" fmla="*/ 8528 w 10000"/>
                <a:gd name="connsiteY91-3034" fmla="*/ 7704 h 9968"/>
                <a:gd name="connsiteX92-3035" fmla="*/ 8528 w 10000"/>
                <a:gd name="connsiteY92-3036" fmla="*/ 7704 h 9968"/>
                <a:gd name="connsiteX93-3037" fmla="*/ 8528 w 10000"/>
                <a:gd name="connsiteY93-3038" fmla="*/ 7704 h 9968"/>
                <a:gd name="connsiteX94-3039" fmla="*/ 8528 w 10000"/>
                <a:gd name="connsiteY94-3040" fmla="*/ 7704 h 9968"/>
                <a:gd name="connsiteX95-3041" fmla="*/ 8518 w 10000"/>
                <a:gd name="connsiteY95-3042" fmla="*/ 7712 h 9968"/>
                <a:gd name="connsiteX96-3043" fmla="*/ 8518 w 10000"/>
                <a:gd name="connsiteY96-3044" fmla="*/ 7712 h 9968"/>
                <a:gd name="connsiteX97-3045" fmla="*/ 8508 w 10000"/>
                <a:gd name="connsiteY97-3046" fmla="*/ 7712 h 9968"/>
                <a:gd name="connsiteX98-3047" fmla="*/ 8508 w 10000"/>
                <a:gd name="connsiteY98-3048" fmla="*/ 7712 h 9968"/>
                <a:gd name="connsiteX99-3049" fmla="*/ 8508 w 10000"/>
                <a:gd name="connsiteY99-3050" fmla="*/ 7712 h 9968"/>
                <a:gd name="connsiteX100-3051" fmla="*/ 8508 w 10000"/>
                <a:gd name="connsiteY100-3052" fmla="*/ 7712 h 9968"/>
                <a:gd name="connsiteX101-3053" fmla="*/ 8337 w 10000"/>
                <a:gd name="connsiteY101-3054" fmla="*/ 7732 h 9968"/>
                <a:gd name="connsiteX102-3055" fmla="*/ 8135 w 10000"/>
                <a:gd name="connsiteY102-3056" fmla="*/ 7779 h 9968"/>
                <a:gd name="connsiteX103-3057" fmla="*/ 7671 w 10000"/>
                <a:gd name="connsiteY103-3058" fmla="*/ 7891 h 9968"/>
                <a:gd name="connsiteX104-3059" fmla="*/ 7671 w 10000"/>
                <a:gd name="connsiteY104-3060" fmla="*/ 7891 h 9968"/>
                <a:gd name="connsiteX105-3061" fmla="*/ 7671 w 10000"/>
                <a:gd name="connsiteY105-3062" fmla="*/ 7891 h 9968"/>
                <a:gd name="connsiteX106-3063" fmla="*/ 7671 w 10000"/>
                <a:gd name="connsiteY106-3064" fmla="*/ 7891 h 9968"/>
                <a:gd name="connsiteX107-3065" fmla="*/ 7661 w 10000"/>
                <a:gd name="connsiteY107-3066" fmla="*/ 7891 h 9968"/>
                <a:gd name="connsiteX108-3067" fmla="*/ 7661 w 10000"/>
                <a:gd name="connsiteY108-3068" fmla="*/ 7891 h 9968"/>
                <a:gd name="connsiteX109-3069" fmla="*/ 7450 w 10000"/>
                <a:gd name="connsiteY109-3070" fmla="*/ 7939 h 9968"/>
                <a:gd name="connsiteX110-3071" fmla="*/ 7248 w 10000"/>
                <a:gd name="connsiteY110-3072" fmla="*/ 7985 h 9968"/>
                <a:gd name="connsiteX111-3073" fmla="*/ 7036 w 10000"/>
                <a:gd name="connsiteY111-3074" fmla="*/ 8022 h 9968"/>
                <a:gd name="connsiteX112-3075" fmla="*/ 6835 w 10000"/>
                <a:gd name="connsiteY112-3076" fmla="*/ 8022 h 9968"/>
                <a:gd name="connsiteX113-3077" fmla="*/ 6835 w 10000"/>
                <a:gd name="connsiteY113-3078" fmla="*/ 8022 h 9968"/>
                <a:gd name="connsiteX114-3079" fmla="*/ 6835 w 10000"/>
                <a:gd name="connsiteY114-3080" fmla="*/ 8022 h 9968"/>
                <a:gd name="connsiteX115-3081" fmla="*/ 6835 w 10000"/>
                <a:gd name="connsiteY115-3082" fmla="*/ 8022 h 9968"/>
                <a:gd name="connsiteX116-3083" fmla="*/ 6835 w 10000"/>
                <a:gd name="connsiteY116-3084" fmla="*/ 8022 h 9968"/>
                <a:gd name="connsiteX117-3085" fmla="*/ 6835 w 10000"/>
                <a:gd name="connsiteY117-3086" fmla="*/ 8022 h 9968"/>
                <a:gd name="connsiteX118-3087" fmla="*/ 6835 w 10000"/>
                <a:gd name="connsiteY118-3088" fmla="*/ 8022 h 9968"/>
                <a:gd name="connsiteX119-3089" fmla="*/ 6835 w 10000"/>
                <a:gd name="connsiteY119-3090" fmla="*/ 8022 h 9968"/>
                <a:gd name="connsiteX120-3091" fmla="*/ 6663 w 10000"/>
                <a:gd name="connsiteY120-3092" fmla="*/ 8022 h 9968"/>
                <a:gd name="connsiteX121-3093" fmla="*/ 6512 w 10000"/>
                <a:gd name="connsiteY121-3094" fmla="*/ 7985 h 9968"/>
                <a:gd name="connsiteX122-3095" fmla="*/ 6442 w 10000"/>
                <a:gd name="connsiteY122-3096" fmla="*/ 7956 h 9968"/>
                <a:gd name="connsiteX123-3097" fmla="*/ 6381 w 10000"/>
                <a:gd name="connsiteY123-3098" fmla="*/ 7928 h 9968"/>
                <a:gd name="connsiteX124-3099" fmla="*/ 6321 w 10000"/>
                <a:gd name="connsiteY124-3100" fmla="*/ 7891 h 9968"/>
                <a:gd name="connsiteX125-3101" fmla="*/ 6270 w 10000"/>
                <a:gd name="connsiteY125-3102" fmla="*/ 7844 h 9968"/>
                <a:gd name="connsiteX126-3103" fmla="*/ 6220 w 10000"/>
                <a:gd name="connsiteY126-3104" fmla="*/ 7787 h 9968"/>
                <a:gd name="connsiteX127-3105" fmla="*/ 6169 w 10000"/>
                <a:gd name="connsiteY127-3106" fmla="*/ 7722 h 9968"/>
                <a:gd name="connsiteX128-3107" fmla="*/ 6149 w 10000"/>
                <a:gd name="connsiteY128-3108" fmla="*/ 7657 h 9968"/>
                <a:gd name="connsiteX129-3109" fmla="*/ 6109 w 10000"/>
                <a:gd name="connsiteY129-3110" fmla="*/ 7572 h 9968"/>
                <a:gd name="connsiteX130-3111" fmla="*/ 6099 w 10000"/>
                <a:gd name="connsiteY130-3112" fmla="*/ 7487 h 9968"/>
                <a:gd name="connsiteX131-3113" fmla="*/ 6089 w 10000"/>
                <a:gd name="connsiteY131-3114" fmla="*/ 7384 h 9968"/>
                <a:gd name="connsiteX132-3115" fmla="*/ 6089 w 10000"/>
                <a:gd name="connsiteY132-3116" fmla="*/ 7272 h 9968"/>
                <a:gd name="connsiteX133-3117" fmla="*/ 6089 w 10000"/>
                <a:gd name="connsiteY133-3118" fmla="*/ 7149 h 9968"/>
                <a:gd name="connsiteX134-3119" fmla="*/ 6089 w 10000"/>
                <a:gd name="connsiteY134-3120" fmla="*/ 7149 h 9968"/>
                <a:gd name="connsiteX135-3121" fmla="*/ 6089 w 10000"/>
                <a:gd name="connsiteY135-3122" fmla="*/ 7149 h 9968"/>
                <a:gd name="connsiteX136-3123" fmla="*/ 6089 w 10000"/>
                <a:gd name="connsiteY136-3124" fmla="*/ 7149 h 9968"/>
                <a:gd name="connsiteX137-3125" fmla="*/ 6089 w 10000"/>
                <a:gd name="connsiteY137-3126" fmla="*/ 7120 h 9968"/>
                <a:gd name="connsiteX138-3127" fmla="*/ 6089 w 10000"/>
                <a:gd name="connsiteY138-3128" fmla="*/ 7120 h 9968"/>
                <a:gd name="connsiteX139-3129" fmla="*/ 6099 w 10000"/>
                <a:gd name="connsiteY139-3130" fmla="*/ 7120 h 9968"/>
                <a:gd name="connsiteX140-3131" fmla="*/ 6099 w 10000"/>
                <a:gd name="connsiteY140-3132" fmla="*/ 7120 h 9968"/>
                <a:gd name="connsiteX141-3133" fmla="*/ 6099 w 10000"/>
                <a:gd name="connsiteY141-3134" fmla="*/ 7112 h 9968"/>
                <a:gd name="connsiteX142-3135" fmla="*/ 6099 w 10000"/>
                <a:gd name="connsiteY142-3136" fmla="*/ 7112 h 9968"/>
                <a:gd name="connsiteX143-3137" fmla="*/ 6099 w 10000"/>
                <a:gd name="connsiteY143-3138" fmla="*/ 7112 h 9968"/>
                <a:gd name="connsiteX144-3139" fmla="*/ 6099 w 10000"/>
                <a:gd name="connsiteY144-3140" fmla="*/ 7112 h 9968"/>
                <a:gd name="connsiteX145-3141" fmla="*/ 6129 w 10000"/>
                <a:gd name="connsiteY145-3142" fmla="*/ 6802 h 9968"/>
                <a:gd name="connsiteX146-3143" fmla="*/ 6179 w 10000"/>
                <a:gd name="connsiteY146-3144" fmla="*/ 6548 h 9968"/>
                <a:gd name="connsiteX147-3145" fmla="*/ 6240 w 10000"/>
                <a:gd name="connsiteY147-3146" fmla="*/ 6332 h 9968"/>
                <a:gd name="connsiteX148-3147" fmla="*/ 6280 w 10000"/>
                <a:gd name="connsiteY148-3148" fmla="*/ 6256 h 9968"/>
                <a:gd name="connsiteX149-3149" fmla="*/ 6321 w 10000"/>
                <a:gd name="connsiteY149-3150" fmla="*/ 6172 h 9968"/>
                <a:gd name="connsiteX150-3151" fmla="*/ 6351 w 10000"/>
                <a:gd name="connsiteY150-3152" fmla="*/ 6116 h 9968"/>
                <a:gd name="connsiteX151-3153" fmla="*/ 6401 w 10000"/>
                <a:gd name="connsiteY151-3154" fmla="*/ 6060 h 9968"/>
                <a:gd name="connsiteX152-3155" fmla="*/ 6452 w 10000"/>
                <a:gd name="connsiteY152-3156" fmla="*/ 6013 h 9968"/>
                <a:gd name="connsiteX153-3157" fmla="*/ 6512 w 10000"/>
                <a:gd name="connsiteY153-3158" fmla="*/ 5975 h 9968"/>
                <a:gd name="connsiteX154-3159" fmla="*/ 6563 w 10000"/>
                <a:gd name="connsiteY154-3160" fmla="*/ 5947 h 9968"/>
                <a:gd name="connsiteX155-3161" fmla="*/ 6623 w 10000"/>
                <a:gd name="connsiteY155-3162" fmla="*/ 5938 h 9968"/>
                <a:gd name="connsiteX156-3163" fmla="*/ 6694 w 10000"/>
                <a:gd name="connsiteY156-3164" fmla="*/ 5919 h 9968"/>
                <a:gd name="connsiteX157-3165" fmla="*/ 6774 w 10000"/>
                <a:gd name="connsiteY157-3166" fmla="*/ 5910 h 9968"/>
                <a:gd name="connsiteX158-3167" fmla="*/ 6774 w 10000"/>
                <a:gd name="connsiteY158-3168" fmla="*/ 5910 h 9968"/>
                <a:gd name="connsiteX159-3169" fmla="*/ 6774 w 10000"/>
                <a:gd name="connsiteY159-3170" fmla="*/ 5910 h 9968"/>
                <a:gd name="connsiteX160-3171" fmla="*/ 6774 w 10000"/>
                <a:gd name="connsiteY160-3172" fmla="*/ 5910 h 9968"/>
                <a:gd name="connsiteX161-3173" fmla="*/ 6774 w 10000"/>
                <a:gd name="connsiteY161-3174" fmla="*/ 5910 h 9968"/>
                <a:gd name="connsiteX162-3175" fmla="*/ 6774 w 10000"/>
                <a:gd name="connsiteY162-3176" fmla="*/ 5910 h 9968"/>
                <a:gd name="connsiteX163-3177" fmla="*/ 6774 w 10000"/>
                <a:gd name="connsiteY163-3178" fmla="*/ 5910 h 9968"/>
                <a:gd name="connsiteX164-3179" fmla="*/ 6774 w 10000"/>
                <a:gd name="connsiteY164-3180" fmla="*/ 5910 h 9968"/>
                <a:gd name="connsiteX165-3181" fmla="*/ 6875 w 10000"/>
                <a:gd name="connsiteY165-3182" fmla="*/ 5919 h 9968"/>
                <a:gd name="connsiteX166-3183" fmla="*/ 7006 w 10000"/>
                <a:gd name="connsiteY166-3184" fmla="*/ 5947 h 9968"/>
                <a:gd name="connsiteX167-3185" fmla="*/ 7137 w 10000"/>
                <a:gd name="connsiteY167-3186" fmla="*/ 5966 h 9968"/>
                <a:gd name="connsiteX168-3187" fmla="*/ 7268 w 10000"/>
                <a:gd name="connsiteY168-3188" fmla="*/ 6013 h 9968"/>
                <a:gd name="connsiteX169-3189" fmla="*/ 7601 w 10000"/>
                <a:gd name="connsiteY169-3190" fmla="*/ 6125 h 9968"/>
                <a:gd name="connsiteX170-3191" fmla="*/ 7964 w 10000"/>
                <a:gd name="connsiteY170-3192" fmla="*/ 6267 h 9968"/>
                <a:gd name="connsiteX171-3193" fmla="*/ 7964 w 10000"/>
                <a:gd name="connsiteY171-3194" fmla="*/ 6267 h 9968"/>
                <a:gd name="connsiteX172-3195" fmla="*/ 7984 w 10000"/>
                <a:gd name="connsiteY172-3196" fmla="*/ 6267 h 9968"/>
                <a:gd name="connsiteX173-3197" fmla="*/ 7984 w 10000"/>
                <a:gd name="connsiteY173-3198" fmla="*/ 6267 h 9968"/>
                <a:gd name="connsiteX174-3199" fmla="*/ 7994 w 10000"/>
                <a:gd name="connsiteY174-3200" fmla="*/ 6267 h 9968"/>
                <a:gd name="connsiteX175-3201" fmla="*/ 7994 w 10000"/>
                <a:gd name="connsiteY175-3202" fmla="*/ 6267 h 9968"/>
                <a:gd name="connsiteX176-3203" fmla="*/ 8216 w 10000"/>
                <a:gd name="connsiteY176-3204" fmla="*/ 6341 h 9968"/>
                <a:gd name="connsiteX177-3205" fmla="*/ 8407 w 10000"/>
                <a:gd name="connsiteY177-3206" fmla="*/ 6399 h 9968"/>
                <a:gd name="connsiteX178-3207" fmla="*/ 8599 w 10000"/>
                <a:gd name="connsiteY178-3208" fmla="*/ 6436 h 9968"/>
                <a:gd name="connsiteX179-3209" fmla="*/ 8770 w 10000"/>
                <a:gd name="connsiteY179-3210" fmla="*/ 6445 h 9968"/>
                <a:gd name="connsiteX180-3211" fmla="*/ 8770 w 10000"/>
                <a:gd name="connsiteY180-3212" fmla="*/ 6445 h 9968"/>
                <a:gd name="connsiteX181-3213" fmla="*/ 8770 w 10000"/>
                <a:gd name="connsiteY181-3214" fmla="*/ 6445 h 9968"/>
                <a:gd name="connsiteX182-3215" fmla="*/ 8770 w 10000"/>
                <a:gd name="connsiteY182-3216" fmla="*/ 6445 h 9968"/>
                <a:gd name="connsiteX183-3217" fmla="*/ 8770 w 10000"/>
                <a:gd name="connsiteY183-3218" fmla="*/ 6445 h 9968"/>
                <a:gd name="connsiteX184-3219" fmla="*/ 8770 w 10000"/>
                <a:gd name="connsiteY184-3220" fmla="*/ 6445 h 9968"/>
                <a:gd name="connsiteX185-3221" fmla="*/ 8911 w 10000"/>
                <a:gd name="connsiteY185-3222" fmla="*/ 6436 h 9968"/>
                <a:gd name="connsiteX186-3223" fmla="*/ 9032 w 10000"/>
                <a:gd name="connsiteY186-3224" fmla="*/ 6399 h 9968"/>
                <a:gd name="connsiteX187-3225" fmla="*/ 9093 w 10000"/>
                <a:gd name="connsiteY187-3226" fmla="*/ 6378 h 9968"/>
                <a:gd name="connsiteX188-3227" fmla="*/ 9143 w 10000"/>
                <a:gd name="connsiteY188-3228" fmla="*/ 6351 h 9968"/>
                <a:gd name="connsiteX189-3229" fmla="*/ 9194 w 10000"/>
                <a:gd name="connsiteY189-3230" fmla="*/ 6323 h 9968"/>
                <a:gd name="connsiteX190-3231" fmla="*/ 9244 w 10000"/>
                <a:gd name="connsiteY190-3232" fmla="*/ 6276 h 9968"/>
                <a:gd name="connsiteX191-3233" fmla="*/ 9274 w 10000"/>
                <a:gd name="connsiteY191-3234" fmla="*/ 6230 h 9968"/>
                <a:gd name="connsiteX192-3235" fmla="*/ 9315 w 10000"/>
                <a:gd name="connsiteY192-3236" fmla="*/ 6172 h 9968"/>
                <a:gd name="connsiteX193-3237" fmla="*/ 9375 w 10000"/>
                <a:gd name="connsiteY193-3238" fmla="*/ 6042 h 9968"/>
                <a:gd name="connsiteX194-3239" fmla="*/ 9425 w 10000"/>
                <a:gd name="connsiteY194-3240" fmla="*/ 5862 h 9968"/>
                <a:gd name="connsiteX195-3241" fmla="*/ 9446 w 10000"/>
                <a:gd name="connsiteY195-3242" fmla="*/ 5675 h 9968"/>
                <a:gd name="connsiteX196-3243" fmla="*/ 9456 w 10000"/>
                <a:gd name="connsiteY196-3244" fmla="*/ 5430 h 9968"/>
                <a:gd name="connsiteX197-3245" fmla="*/ 9446 w 10000"/>
                <a:gd name="connsiteY197-3246" fmla="*/ 5167 h 9968"/>
                <a:gd name="connsiteX198-3247" fmla="*/ 9415 w 10000"/>
                <a:gd name="connsiteY198-3248" fmla="*/ 4866 h 9968"/>
                <a:gd name="connsiteX199-3249" fmla="*/ 9365 w 10000"/>
                <a:gd name="connsiteY199-3250" fmla="*/ 4509 h 9968"/>
                <a:gd name="connsiteX200-3251" fmla="*/ 9284 w 10000"/>
                <a:gd name="connsiteY200-3252" fmla="*/ 4124 h 9968"/>
                <a:gd name="connsiteX201-3253" fmla="*/ 9204 w 10000"/>
                <a:gd name="connsiteY201-3254" fmla="*/ 3673 h 9968"/>
                <a:gd name="connsiteX202-3255" fmla="*/ 9083 w 10000"/>
                <a:gd name="connsiteY202-3256" fmla="*/ 3203 h 9968"/>
                <a:gd name="connsiteX203-3257" fmla="*/ 8931 w 10000"/>
                <a:gd name="connsiteY203-3258" fmla="*/ 2678 h 9968"/>
                <a:gd name="connsiteX204-3259" fmla="*/ 8931 w 10000"/>
                <a:gd name="connsiteY204-3260" fmla="*/ 2678 h 9968"/>
                <a:gd name="connsiteX205-3261" fmla="*/ 8931 w 10000"/>
                <a:gd name="connsiteY205-3262" fmla="*/ 2640 h 9968"/>
                <a:gd name="connsiteX206-3263" fmla="*/ 8931 w 10000"/>
                <a:gd name="connsiteY206-3264" fmla="*/ 2640 h 9968"/>
                <a:gd name="connsiteX207-3265" fmla="*/ 8921 w 10000"/>
                <a:gd name="connsiteY207-3266" fmla="*/ 2631 h 9968"/>
                <a:gd name="connsiteX208-3267" fmla="*/ 8921 w 10000"/>
                <a:gd name="connsiteY208-3268" fmla="*/ 2631 h 9968"/>
                <a:gd name="connsiteX209-3269" fmla="*/ 8911 w 10000"/>
                <a:gd name="connsiteY209-3270" fmla="*/ 2584 h 9968"/>
                <a:gd name="connsiteX210-3271" fmla="*/ 8911 w 10000"/>
                <a:gd name="connsiteY210-3272" fmla="*/ 2584 h 9968"/>
                <a:gd name="connsiteX211-3273" fmla="*/ 8911 w 10000"/>
                <a:gd name="connsiteY211-3274" fmla="*/ 2575 h 9968"/>
                <a:gd name="connsiteX212-3275" fmla="*/ 8911 w 10000"/>
                <a:gd name="connsiteY212-3276" fmla="*/ 2575 h 9968"/>
                <a:gd name="connsiteX213-3277" fmla="*/ 8911 w 10000"/>
                <a:gd name="connsiteY213-3278" fmla="*/ 2575 h 9968"/>
                <a:gd name="connsiteX214-3279" fmla="*/ 8911 w 10000"/>
                <a:gd name="connsiteY214-3280" fmla="*/ 2575 h 9968"/>
                <a:gd name="connsiteX215-3281" fmla="*/ 8478 w 10000"/>
                <a:gd name="connsiteY215-3282" fmla="*/ 2603 h 9968"/>
                <a:gd name="connsiteX216-3283" fmla="*/ 8044 w 10000"/>
                <a:gd name="connsiteY216-3284" fmla="*/ 2640 h 9968"/>
                <a:gd name="connsiteX217-3285" fmla="*/ 7147 w 10000"/>
                <a:gd name="connsiteY217-3286" fmla="*/ 2733 h 9968"/>
                <a:gd name="connsiteX218-3287" fmla="*/ 6300 w 10000"/>
                <a:gd name="connsiteY218-3288" fmla="*/ 2828 h 9968"/>
                <a:gd name="connsiteX219-3289" fmla="*/ 5917 w 10000"/>
                <a:gd name="connsiteY219-3290" fmla="*/ 2856 h 9968"/>
                <a:gd name="connsiteX220-3291" fmla="*/ 5554 w 10000"/>
                <a:gd name="connsiteY220-3292" fmla="*/ 2884 h 9968"/>
                <a:gd name="connsiteX221-3293" fmla="*/ 5554 w 10000"/>
                <a:gd name="connsiteY221-3294" fmla="*/ 2884 h 9968"/>
                <a:gd name="connsiteX222-3295" fmla="*/ 5484 w 10000"/>
                <a:gd name="connsiteY222-3296" fmla="*/ 2884 h 9968"/>
                <a:gd name="connsiteX223-3297" fmla="*/ 5484 w 10000"/>
                <a:gd name="connsiteY223-3298" fmla="*/ 2884 h 9968"/>
                <a:gd name="connsiteX224-3299" fmla="*/ 5484 w 10000"/>
                <a:gd name="connsiteY224-3300" fmla="*/ 2884 h 9968"/>
                <a:gd name="connsiteX225-3301" fmla="*/ 5484 w 10000"/>
                <a:gd name="connsiteY225-3302" fmla="*/ 2884 h 9968"/>
                <a:gd name="connsiteX226-3303" fmla="*/ 5484 w 10000"/>
                <a:gd name="connsiteY226-3304" fmla="*/ 2884 h 9968"/>
                <a:gd name="connsiteX227-3305" fmla="*/ 5484 w 10000"/>
                <a:gd name="connsiteY227-3306" fmla="*/ 2884 h 9968"/>
                <a:gd name="connsiteX228-3307" fmla="*/ 5484 w 10000"/>
                <a:gd name="connsiteY228-3308" fmla="*/ 2884 h 9968"/>
                <a:gd name="connsiteX229-3309" fmla="*/ 5313 w 10000"/>
                <a:gd name="connsiteY229-3310" fmla="*/ 2865 h 9968"/>
                <a:gd name="connsiteX230-3311" fmla="*/ 5151 w 10000"/>
                <a:gd name="connsiteY230-3312" fmla="*/ 2838 h 9968"/>
                <a:gd name="connsiteX231-3313" fmla="*/ 5030 w 10000"/>
                <a:gd name="connsiteY231-3314" fmla="*/ 2780 h 9968"/>
                <a:gd name="connsiteX232-3315" fmla="*/ 4919 w 10000"/>
                <a:gd name="connsiteY232-3316" fmla="*/ 2705 h 9968"/>
                <a:gd name="connsiteX233-3317" fmla="*/ 4829 w 10000"/>
                <a:gd name="connsiteY233-3318" fmla="*/ 2621 h 9968"/>
                <a:gd name="connsiteX234-3319" fmla="*/ 4748 w 10000"/>
                <a:gd name="connsiteY234-3320" fmla="*/ 2518 h 9968"/>
                <a:gd name="connsiteX235-3321" fmla="*/ 4708 w 10000"/>
                <a:gd name="connsiteY235-3322" fmla="*/ 2406 h 9968"/>
                <a:gd name="connsiteX236-3323" fmla="*/ 4667 w 10000"/>
                <a:gd name="connsiteY236-3324" fmla="*/ 2275 h 9968"/>
                <a:gd name="connsiteX237-3325" fmla="*/ 4637 w 10000"/>
                <a:gd name="connsiteY237-3326" fmla="*/ 2142 h 9968"/>
                <a:gd name="connsiteX238-3327" fmla="*/ 4627 w 10000"/>
                <a:gd name="connsiteY238-3328" fmla="*/ 2002 h 9968"/>
                <a:gd name="connsiteX239-3329" fmla="*/ 4627 w 10000"/>
                <a:gd name="connsiteY239-3330" fmla="*/ 1851 h 9968"/>
                <a:gd name="connsiteX240-3331" fmla="*/ 4637 w 10000"/>
                <a:gd name="connsiteY240-3332" fmla="*/ 1709 h 9968"/>
                <a:gd name="connsiteX241-3333" fmla="*/ 4667 w 10000"/>
                <a:gd name="connsiteY241-3334" fmla="*/ 1549 h 9968"/>
                <a:gd name="connsiteX242-3335" fmla="*/ 4688 w 10000"/>
                <a:gd name="connsiteY242-3336" fmla="*/ 1399 h 9968"/>
                <a:gd name="connsiteX243-3337" fmla="*/ 4728 w 10000"/>
                <a:gd name="connsiteY243-3338" fmla="*/ 1250 h 9968"/>
                <a:gd name="connsiteX244-3339" fmla="*/ 4778 w 10000"/>
                <a:gd name="connsiteY244-3340" fmla="*/ 1099 h 9968"/>
                <a:gd name="connsiteX245-3341" fmla="*/ 4778 w 10000"/>
                <a:gd name="connsiteY245-3342" fmla="*/ 1099 h 9968"/>
                <a:gd name="connsiteX246-3343" fmla="*/ 4778 w 10000"/>
                <a:gd name="connsiteY246-3344" fmla="*/ 1099 h 9968"/>
                <a:gd name="connsiteX247-3345" fmla="*/ 4778 w 10000"/>
                <a:gd name="connsiteY247-3346" fmla="*/ 1099 h 9968"/>
                <a:gd name="connsiteX248-3347" fmla="*/ 4778 w 10000"/>
                <a:gd name="connsiteY248-3348" fmla="*/ 1099 h 9968"/>
                <a:gd name="connsiteX249-3349" fmla="*/ 4778 w 10000"/>
                <a:gd name="connsiteY249-3350" fmla="*/ 1099 h 9968"/>
                <a:gd name="connsiteX250-3351" fmla="*/ 4788 w 10000"/>
                <a:gd name="connsiteY250-3352" fmla="*/ 1089 h 9968"/>
                <a:gd name="connsiteX251-3353" fmla="*/ 4788 w 10000"/>
                <a:gd name="connsiteY251-3354" fmla="*/ 1089 h 9968"/>
                <a:gd name="connsiteX252-3355" fmla="*/ 4788 w 10000"/>
                <a:gd name="connsiteY252-3356" fmla="*/ 1089 h 9968"/>
                <a:gd name="connsiteX253-3357" fmla="*/ 4788 w 10000"/>
                <a:gd name="connsiteY253-3358" fmla="*/ 1089 h 9968"/>
                <a:gd name="connsiteX254-3359" fmla="*/ 4788 w 10000"/>
                <a:gd name="connsiteY254-3360" fmla="*/ 1080 h 9968"/>
                <a:gd name="connsiteX255-3361" fmla="*/ 4788 w 10000"/>
                <a:gd name="connsiteY255-3362" fmla="*/ 1080 h 9968"/>
                <a:gd name="connsiteX256-3363" fmla="*/ 4788 w 10000"/>
                <a:gd name="connsiteY256-3364" fmla="*/ 1080 h 9968"/>
                <a:gd name="connsiteX257-3365" fmla="*/ 4788 w 10000"/>
                <a:gd name="connsiteY257-3366" fmla="*/ 1080 h 9968"/>
                <a:gd name="connsiteX258-3367" fmla="*/ 4788 w 10000"/>
                <a:gd name="connsiteY258-3368" fmla="*/ 1071 h 9968"/>
                <a:gd name="connsiteX259-3369" fmla="*/ 4788 w 10000"/>
                <a:gd name="connsiteY259-3370" fmla="*/ 1071 h 9968"/>
                <a:gd name="connsiteX260-3371" fmla="*/ 4788 w 10000"/>
                <a:gd name="connsiteY260-3372" fmla="*/ 1071 h 9968"/>
                <a:gd name="connsiteX261-3373" fmla="*/ 4788 w 10000"/>
                <a:gd name="connsiteY261-3374" fmla="*/ 1071 h 9968"/>
                <a:gd name="connsiteX262-3375" fmla="*/ 4788 w 10000"/>
                <a:gd name="connsiteY262-3376" fmla="*/ 1061 h 9968"/>
                <a:gd name="connsiteX263-3377" fmla="*/ 4788 w 10000"/>
                <a:gd name="connsiteY263-3378" fmla="*/ 1061 h 9968"/>
                <a:gd name="connsiteX264-3379" fmla="*/ 4798 w 10000"/>
                <a:gd name="connsiteY264-3380" fmla="*/ 1061 h 9968"/>
                <a:gd name="connsiteX265-3381" fmla="*/ 4798 w 10000"/>
                <a:gd name="connsiteY265-3382" fmla="*/ 1061 h 9968"/>
                <a:gd name="connsiteX266-3383" fmla="*/ 4859 w 10000"/>
                <a:gd name="connsiteY266-3384" fmla="*/ 827 h 9968"/>
                <a:gd name="connsiteX267-3385" fmla="*/ 4909 w 10000"/>
                <a:gd name="connsiteY267-3386" fmla="*/ 620 h 9968"/>
                <a:gd name="connsiteX268-3387" fmla="*/ 4919 w 10000"/>
                <a:gd name="connsiteY268-3388" fmla="*/ 536 h 9968"/>
                <a:gd name="connsiteX269-3389" fmla="*/ 4919 w 10000"/>
                <a:gd name="connsiteY269-3390" fmla="*/ 441 h 9968"/>
                <a:gd name="connsiteX270-3391" fmla="*/ 4909 w 10000"/>
                <a:gd name="connsiteY270-3392" fmla="*/ 366 h 9968"/>
                <a:gd name="connsiteX271-3393" fmla="*/ 4899 w 10000"/>
                <a:gd name="connsiteY271-3394" fmla="*/ 291 h 9968"/>
                <a:gd name="connsiteX272-3395" fmla="*/ 4859 w 10000"/>
                <a:gd name="connsiteY272-3396" fmla="*/ 226 h 9968"/>
                <a:gd name="connsiteX273-3397" fmla="*/ 4829 w 10000"/>
                <a:gd name="connsiteY273-3398" fmla="*/ 169 h 9968"/>
                <a:gd name="connsiteX274-3399" fmla="*/ 4778 w 10000"/>
                <a:gd name="connsiteY274-3400" fmla="*/ 112 h 9968"/>
                <a:gd name="connsiteX275-3401" fmla="*/ 4708 w 10000"/>
                <a:gd name="connsiteY275-3402" fmla="*/ 75 h 9968"/>
                <a:gd name="connsiteX276-3403" fmla="*/ 4627 w 10000"/>
                <a:gd name="connsiteY276-3404" fmla="*/ 46 h 9968"/>
                <a:gd name="connsiteX277-3405" fmla="*/ 4536 w 10000"/>
                <a:gd name="connsiteY277-3406" fmla="*/ 9 h 9968"/>
                <a:gd name="connsiteX278-3407" fmla="*/ 4425 w 10000"/>
                <a:gd name="connsiteY278-3408" fmla="*/ 0 h 9968"/>
                <a:gd name="connsiteX279-3409" fmla="*/ 4304 w 10000"/>
                <a:gd name="connsiteY279-3410" fmla="*/ 0 h 9968"/>
                <a:gd name="connsiteX280-3411" fmla="*/ 4304 w 10000"/>
                <a:gd name="connsiteY280-3412" fmla="*/ 0 h 9968"/>
                <a:gd name="connsiteX281-3413" fmla="*/ 4304 w 10000"/>
                <a:gd name="connsiteY281-3414" fmla="*/ 0 h 9968"/>
                <a:gd name="connsiteX0-3415" fmla="*/ 4304 w 10000"/>
                <a:gd name="connsiteY0-3416" fmla="*/ 0 h 9726"/>
                <a:gd name="connsiteX1-3417" fmla="*/ 4304 w 10000"/>
                <a:gd name="connsiteY1-3418" fmla="*/ 0 h 9726"/>
                <a:gd name="connsiteX2-3419" fmla="*/ 4304 w 10000"/>
                <a:gd name="connsiteY2-3420" fmla="*/ 0 h 9726"/>
                <a:gd name="connsiteX3-3421" fmla="*/ 4163 w 10000"/>
                <a:gd name="connsiteY3-3422" fmla="*/ 0 h 9726"/>
                <a:gd name="connsiteX4-3423" fmla="*/ 4002 w 10000"/>
                <a:gd name="connsiteY4-3424" fmla="*/ 9 h 9726"/>
                <a:gd name="connsiteX5-3425" fmla="*/ 3851 w 10000"/>
                <a:gd name="connsiteY5-3426" fmla="*/ 29 h 9726"/>
                <a:gd name="connsiteX6-3427" fmla="*/ 3659 w 10000"/>
                <a:gd name="connsiteY6-3428" fmla="*/ 66 h 9726"/>
                <a:gd name="connsiteX7-3429" fmla="*/ 3659 w 10000"/>
                <a:gd name="connsiteY7-3430" fmla="*/ 66 h 9726"/>
                <a:gd name="connsiteX8-3431" fmla="*/ 3659 w 10000"/>
                <a:gd name="connsiteY8-3432" fmla="*/ 66 h 9726"/>
                <a:gd name="connsiteX9-3433" fmla="*/ 3659 w 10000"/>
                <a:gd name="connsiteY9-3434" fmla="*/ 66 h 9726"/>
                <a:gd name="connsiteX10-3435" fmla="*/ 3649 w 10000"/>
                <a:gd name="connsiteY10-3436" fmla="*/ 66 h 9726"/>
                <a:gd name="connsiteX11-3437" fmla="*/ 3649 w 10000"/>
                <a:gd name="connsiteY11-3438" fmla="*/ 66 h 9726"/>
                <a:gd name="connsiteX12-3439" fmla="*/ 3649 w 10000"/>
                <a:gd name="connsiteY12-3440" fmla="*/ 75 h 9726"/>
                <a:gd name="connsiteX13-3441" fmla="*/ 3649 w 10000"/>
                <a:gd name="connsiteY13-3442" fmla="*/ 75 h 9726"/>
                <a:gd name="connsiteX14-3443" fmla="*/ 3649 w 10000"/>
                <a:gd name="connsiteY14-3444" fmla="*/ 75 h 9726"/>
                <a:gd name="connsiteX15-3445" fmla="*/ 3407 w 10000"/>
                <a:gd name="connsiteY15-3446" fmla="*/ 131 h 9726"/>
                <a:gd name="connsiteX16-3447" fmla="*/ 3216 w 10000"/>
                <a:gd name="connsiteY16-3448" fmla="*/ 189 h 9726"/>
                <a:gd name="connsiteX17-3449" fmla="*/ 3054 w 10000"/>
                <a:gd name="connsiteY17-3450" fmla="*/ 265 h 9726"/>
                <a:gd name="connsiteX18-3451" fmla="*/ 2913 w 10000"/>
                <a:gd name="connsiteY18-3452" fmla="*/ 340 h 9726"/>
                <a:gd name="connsiteX19-3453" fmla="*/ 2833 w 10000"/>
                <a:gd name="connsiteY19-3454" fmla="*/ 424 h 9726"/>
                <a:gd name="connsiteX20-3455" fmla="*/ 2792 w 10000"/>
                <a:gd name="connsiteY20-3456" fmla="*/ 462 h 9726"/>
                <a:gd name="connsiteX21-3457" fmla="*/ 2772 w 10000"/>
                <a:gd name="connsiteY21-3458" fmla="*/ 509 h 9726"/>
                <a:gd name="connsiteX22-3459" fmla="*/ 2732 w 10000"/>
                <a:gd name="connsiteY22-3460" fmla="*/ 611 h 9726"/>
                <a:gd name="connsiteX23-3461" fmla="*/ 2722 w 10000"/>
                <a:gd name="connsiteY23-3462" fmla="*/ 726 h 9726"/>
                <a:gd name="connsiteX24-3463" fmla="*/ 2722 w 10000"/>
                <a:gd name="connsiteY24-3464" fmla="*/ 726 h 9726"/>
                <a:gd name="connsiteX25-3465" fmla="*/ 2732 w 10000"/>
                <a:gd name="connsiteY25-3466" fmla="*/ 857 h 9726"/>
                <a:gd name="connsiteX26-3467" fmla="*/ 2762 w 10000"/>
                <a:gd name="connsiteY26-3468" fmla="*/ 980 h 9726"/>
                <a:gd name="connsiteX27-3469" fmla="*/ 2792 w 10000"/>
                <a:gd name="connsiteY27-3470" fmla="*/ 1121 h 9726"/>
                <a:gd name="connsiteX28-3471" fmla="*/ 2853 w 10000"/>
                <a:gd name="connsiteY28-3472" fmla="*/ 1280 h 9726"/>
                <a:gd name="connsiteX29-3473" fmla="*/ 2984 w 10000"/>
                <a:gd name="connsiteY29-3474" fmla="*/ 1620 h 9726"/>
                <a:gd name="connsiteX30-3475" fmla="*/ 3125 w 10000"/>
                <a:gd name="connsiteY30-3476" fmla="*/ 2036 h 9726"/>
                <a:gd name="connsiteX31-3477" fmla="*/ 3125 w 10000"/>
                <a:gd name="connsiteY31-3478" fmla="*/ 2036 h 9726"/>
                <a:gd name="connsiteX32-3479" fmla="*/ 3125 w 10000"/>
                <a:gd name="connsiteY32-3480" fmla="*/ 2036 h 9726"/>
                <a:gd name="connsiteX33-3481" fmla="*/ 3125 w 10000"/>
                <a:gd name="connsiteY33-3482" fmla="*/ 2046 h 9726"/>
                <a:gd name="connsiteX34-3483" fmla="*/ 3125 w 10000"/>
                <a:gd name="connsiteY34-3484" fmla="*/ 2046 h 9726"/>
                <a:gd name="connsiteX35-3485" fmla="*/ 3135 w 10000"/>
                <a:gd name="connsiteY35-3486" fmla="*/ 2055 h 9726"/>
                <a:gd name="connsiteX36-3487" fmla="*/ 3135 w 10000"/>
                <a:gd name="connsiteY36-3488" fmla="*/ 2055 h 9726"/>
                <a:gd name="connsiteX37-3489" fmla="*/ 3175 w 10000"/>
                <a:gd name="connsiteY37-3490" fmla="*/ 2168 h 9726"/>
                <a:gd name="connsiteX38-3491" fmla="*/ 3196 w 10000"/>
                <a:gd name="connsiteY38-3492" fmla="*/ 2282 h 9726"/>
                <a:gd name="connsiteX39-3493" fmla="*/ 3216 w 10000"/>
                <a:gd name="connsiteY39-3494" fmla="*/ 2385 h 9726"/>
                <a:gd name="connsiteX40-3495" fmla="*/ 3216 w 10000"/>
                <a:gd name="connsiteY40-3496" fmla="*/ 2480 h 9726"/>
                <a:gd name="connsiteX41-3497" fmla="*/ 3196 w 10000"/>
                <a:gd name="connsiteY41-3498" fmla="*/ 2554 h 9726"/>
                <a:gd name="connsiteX42-3499" fmla="*/ 3175 w 10000"/>
                <a:gd name="connsiteY42-3500" fmla="*/ 2629 h 9726"/>
                <a:gd name="connsiteX43-3501" fmla="*/ 3145 w 10000"/>
                <a:gd name="connsiteY43-3502" fmla="*/ 2687 h 9726"/>
                <a:gd name="connsiteX44-3503" fmla="*/ 3105 w 10000"/>
                <a:gd name="connsiteY44-3504" fmla="*/ 2734 h 9726"/>
                <a:gd name="connsiteX45-3505" fmla="*/ 3065 w 10000"/>
                <a:gd name="connsiteY45-3506" fmla="*/ 2771 h 9726"/>
                <a:gd name="connsiteX46-3507" fmla="*/ 3004 w 10000"/>
                <a:gd name="connsiteY46-3508" fmla="*/ 2809 h 9726"/>
                <a:gd name="connsiteX47-3509" fmla="*/ 2944 w 10000"/>
                <a:gd name="connsiteY47-3510" fmla="*/ 2837 h 9726"/>
                <a:gd name="connsiteX48-3511" fmla="*/ 2873 w 10000"/>
                <a:gd name="connsiteY48-3512" fmla="*/ 2856 h 9726"/>
                <a:gd name="connsiteX49-3513" fmla="*/ 2722 w 10000"/>
                <a:gd name="connsiteY49-3514" fmla="*/ 2874 h 9726"/>
                <a:gd name="connsiteX50-3515" fmla="*/ 2550 w 10000"/>
                <a:gd name="connsiteY50-3516" fmla="*/ 2893 h 9726"/>
                <a:gd name="connsiteX51-3517" fmla="*/ 2550 w 10000"/>
                <a:gd name="connsiteY51-3518" fmla="*/ 2893 h 9726"/>
                <a:gd name="connsiteX52-3519" fmla="*/ 2550 w 10000"/>
                <a:gd name="connsiteY52-3520" fmla="*/ 2893 h 9726"/>
                <a:gd name="connsiteX53-3521" fmla="*/ 2550 w 10000"/>
                <a:gd name="connsiteY53-3522" fmla="*/ 2893 h 9726"/>
                <a:gd name="connsiteX54-3523" fmla="*/ 2550 w 10000"/>
                <a:gd name="connsiteY54-3524" fmla="*/ 2893 h 9726"/>
                <a:gd name="connsiteX55-3525" fmla="*/ 2550 w 10000"/>
                <a:gd name="connsiteY55-3526" fmla="*/ 2893 h 9726"/>
                <a:gd name="connsiteX56-3527" fmla="*/ 2550 w 10000"/>
                <a:gd name="connsiteY56-3528" fmla="*/ 2893 h 9726"/>
                <a:gd name="connsiteX57-3529" fmla="*/ 2550 w 10000"/>
                <a:gd name="connsiteY57-3530" fmla="*/ 2893 h 9726"/>
                <a:gd name="connsiteX58-3531" fmla="*/ 2339 w 10000"/>
                <a:gd name="connsiteY58-3532" fmla="*/ 2893 h 9726"/>
                <a:gd name="connsiteX59-3533" fmla="*/ 2127 w 10000"/>
                <a:gd name="connsiteY59-3534" fmla="*/ 2865 h 9726"/>
                <a:gd name="connsiteX60-3535" fmla="*/ 2127 w 10000"/>
                <a:gd name="connsiteY60-3536" fmla="*/ 2865 h 9726"/>
                <a:gd name="connsiteX61-3537" fmla="*/ 1804 w 10000"/>
                <a:gd name="connsiteY61-3538" fmla="*/ 2837 h 9726"/>
                <a:gd name="connsiteX62-3539" fmla="*/ 1502 w 10000"/>
                <a:gd name="connsiteY62-3540" fmla="*/ 2818 h 9726"/>
                <a:gd name="connsiteX63-3541" fmla="*/ 1502 w 10000"/>
                <a:gd name="connsiteY63-3542" fmla="*/ 2818 h 9726"/>
                <a:gd name="connsiteX64-3543" fmla="*/ 1230 w 10000"/>
                <a:gd name="connsiteY64-3544" fmla="*/ 2809 h 9726"/>
                <a:gd name="connsiteX65-3545" fmla="*/ 867 w 10000"/>
                <a:gd name="connsiteY65-3546" fmla="*/ 2789 h 9726"/>
                <a:gd name="connsiteX66-3547" fmla="*/ 0 w 10000"/>
                <a:gd name="connsiteY66-3548" fmla="*/ 2705 h 9726"/>
                <a:gd name="connsiteX67-3549" fmla="*/ 0 w 10000"/>
                <a:gd name="connsiteY67-3550" fmla="*/ 9726 h 9726"/>
                <a:gd name="connsiteX68-3551" fmla="*/ 9990 w 10000"/>
                <a:gd name="connsiteY68-3552" fmla="*/ 9726 h 9726"/>
                <a:gd name="connsiteX69-3553" fmla="*/ 9990 w 10000"/>
                <a:gd name="connsiteY69-3554" fmla="*/ 9726 h 9726"/>
                <a:gd name="connsiteX70-3555" fmla="*/ 9990 w 10000"/>
                <a:gd name="connsiteY70-3556" fmla="*/ 9577 h 9726"/>
                <a:gd name="connsiteX71-3557" fmla="*/ 10000 w 10000"/>
                <a:gd name="connsiteY71-3558" fmla="*/ 9217 h 9726"/>
                <a:gd name="connsiteX72-3559" fmla="*/ 9970 w 10000"/>
                <a:gd name="connsiteY72-3560" fmla="*/ 8917 h 9726"/>
                <a:gd name="connsiteX73-3561" fmla="*/ 9940 w 10000"/>
                <a:gd name="connsiteY73-3562" fmla="*/ 8651 h 9726"/>
                <a:gd name="connsiteX74-3563" fmla="*/ 9879 w 10000"/>
                <a:gd name="connsiteY74-3564" fmla="*/ 8435 h 9726"/>
                <a:gd name="connsiteX75-3565" fmla="*/ 9798 w 10000"/>
                <a:gd name="connsiteY75-3566" fmla="*/ 8238 h 9726"/>
                <a:gd name="connsiteX76-3567" fmla="*/ 9718 w 10000"/>
                <a:gd name="connsiteY76-3568" fmla="*/ 8086 h 9726"/>
                <a:gd name="connsiteX77-3569" fmla="*/ 9617 w 10000"/>
                <a:gd name="connsiteY77-3570" fmla="*/ 7964 h 9726"/>
                <a:gd name="connsiteX78-3571" fmla="*/ 9506 w 10000"/>
                <a:gd name="connsiteY78-3572" fmla="*/ 7869 h 9726"/>
                <a:gd name="connsiteX79-3573" fmla="*/ 9395 w 10000"/>
                <a:gd name="connsiteY79-3574" fmla="*/ 7804 h 9726"/>
                <a:gd name="connsiteX80-3575" fmla="*/ 9274 w 10000"/>
                <a:gd name="connsiteY80-3576" fmla="*/ 7757 h 9726"/>
                <a:gd name="connsiteX81-3577" fmla="*/ 9153 w 10000"/>
                <a:gd name="connsiteY81-3578" fmla="*/ 7729 h 9726"/>
                <a:gd name="connsiteX82-3579" fmla="*/ 9022 w 10000"/>
                <a:gd name="connsiteY82-3580" fmla="*/ 7709 h 9726"/>
                <a:gd name="connsiteX83-3581" fmla="*/ 8901 w 10000"/>
                <a:gd name="connsiteY83-3582" fmla="*/ 7709 h 9726"/>
                <a:gd name="connsiteX84-3583" fmla="*/ 8901 w 10000"/>
                <a:gd name="connsiteY84-3584" fmla="*/ 7709 h 9726"/>
                <a:gd name="connsiteX85-3585" fmla="*/ 8901 w 10000"/>
                <a:gd name="connsiteY85-3586" fmla="*/ 7709 h 9726"/>
                <a:gd name="connsiteX86-3587" fmla="*/ 8901 w 10000"/>
                <a:gd name="connsiteY86-3588" fmla="*/ 7709 h 9726"/>
                <a:gd name="connsiteX87-3589" fmla="*/ 8901 w 10000"/>
                <a:gd name="connsiteY87-3590" fmla="*/ 7709 h 9726"/>
                <a:gd name="connsiteX88-3591" fmla="*/ 8901 w 10000"/>
                <a:gd name="connsiteY88-3592" fmla="*/ 7709 h 9726"/>
                <a:gd name="connsiteX89-3593" fmla="*/ 8700 w 10000"/>
                <a:gd name="connsiteY89-3594" fmla="*/ 7709 h 9726"/>
                <a:gd name="connsiteX90-3595" fmla="*/ 8528 w 10000"/>
                <a:gd name="connsiteY90-3596" fmla="*/ 7729 h 9726"/>
                <a:gd name="connsiteX91-3597" fmla="*/ 8528 w 10000"/>
                <a:gd name="connsiteY91-3598" fmla="*/ 7729 h 9726"/>
                <a:gd name="connsiteX92-3599" fmla="*/ 8528 w 10000"/>
                <a:gd name="connsiteY92-3600" fmla="*/ 7729 h 9726"/>
                <a:gd name="connsiteX93-3601" fmla="*/ 8528 w 10000"/>
                <a:gd name="connsiteY93-3602" fmla="*/ 7729 h 9726"/>
                <a:gd name="connsiteX94-3603" fmla="*/ 8518 w 10000"/>
                <a:gd name="connsiteY94-3604" fmla="*/ 7737 h 9726"/>
                <a:gd name="connsiteX95-3605" fmla="*/ 8518 w 10000"/>
                <a:gd name="connsiteY95-3606" fmla="*/ 7737 h 9726"/>
                <a:gd name="connsiteX96-3607" fmla="*/ 8508 w 10000"/>
                <a:gd name="connsiteY96-3608" fmla="*/ 7737 h 9726"/>
                <a:gd name="connsiteX97-3609" fmla="*/ 8508 w 10000"/>
                <a:gd name="connsiteY97-3610" fmla="*/ 7737 h 9726"/>
                <a:gd name="connsiteX98-3611" fmla="*/ 8508 w 10000"/>
                <a:gd name="connsiteY98-3612" fmla="*/ 7737 h 9726"/>
                <a:gd name="connsiteX99-3613" fmla="*/ 8508 w 10000"/>
                <a:gd name="connsiteY99-3614" fmla="*/ 7737 h 9726"/>
                <a:gd name="connsiteX100-3615" fmla="*/ 8337 w 10000"/>
                <a:gd name="connsiteY100-3616" fmla="*/ 7757 h 9726"/>
                <a:gd name="connsiteX101-3617" fmla="*/ 8135 w 10000"/>
                <a:gd name="connsiteY101-3618" fmla="*/ 7804 h 9726"/>
                <a:gd name="connsiteX102-3619" fmla="*/ 7671 w 10000"/>
                <a:gd name="connsiteY102-3620" fmla="*/ 7916 h 9726"/>
                <a:gd name="connsiteX103-3621" fmla="*/ 7671 w 10000"/>
                <a:gd name="connsiteY103-3622" fmla="*/ 7916 h 9726"/>
                <a:gd name="connsiteX104-3623" fmla="*/ 7671 w 10000"/>
                <a:gd name="connsiteY104-3624" fmla="*/ 7916 h 9726"/>
                <a:gd name="connsiteX105-3625" fmla="*/ 7671 w 10000"/>
                <a:gd name="connsiteY105-3626" fmla="*/ 7916 h 9726"/>
                <a:gd name="connsiteX106-3627" fmla="*/ 7661 w 10000"/>
                <a:gd name="connsiteY106-3628" fmla="*/ 7916 h 9726"/>
                <a:gd name="connsiteX107-3629" fmla="*/ 7661 w 10000"/>
                <a:gd name="connsiteY107-3630" fmla="*/ 7916 h 9726"/>
                <a:gd name="connsiteX108-3631" fmla="*/ 7450 w 10000"/>
                <a:gd name="connsiteY108-3632" fmla="*/ 7964 h 9726"/>
                <a:gd name="connsiteX109-3633" fmla="*/ 7248 w 10000"/>
                <a:gd name="connsiteY109-3634" fmla="*/ 8011 h 9726"/>
                <a:gd name="connsiteX110-3635" fmla="*/ 7036 w 10000"/>
                <a:gd name="connsiteY110-3636" fmla="*/ 8048 h 9726"/>
                <a:gd name="connsiteX111-3637" fmla="*/ 6835 w 10000"/>
                <a:gd name="connsiteY111-3638" fmla="*/ 8048 h 9726"/>
                <a:gd name="connsiteX112-3639" fmla="*/ 6835 w 10000"/>
                <a:gd name="connsiteY112-3640" fmla="*/ 8048 h 9726"/>
                <a:gd name="connsiteX113-3641" fmla="*/ 6835 w 10000"/>
                <a:gd name="connsiteY113-3642" fmla="*/ 8048 h 9726"/>
                <a:gd name="connsiteX114-3643" fmla="*/ 6835 w 10000"/>
                <a:gd name="connsiteY114-3644" fmla="*/ 8048 h 9726"/>
                <a:gd name="connsiteX115-3645" fmla="*/ 6835 w 10000"/>
                <a:gd name="connsiteY115-3646" fmla="*/ 8048 h 9726"/>
                <a:gd name="connsiteX116-3647" fmla="*/ 6835 w 10000"/>
                <a:gd name="connsiteY116-3648" fmla="*/ 8048 h 9726"/>
                <a:gd name="connsiteX117-3649" fmla="*/ 6835 w 10000"/>
                <a:gd name="connsiteY117-3650" fmla="*/ 8048 h 9726"/>
                <a:gd name="connsiteX118-3651" fmla="*/ 6835 w 10000"/>
                <a:gd name="connsiteY118-3652" fmla="*/ 8048 h 9726"/>
                <a:gd name="connsiteX119-3653" fmla="*/ 6663 w 10000"/>
                <a:gd name="connsiteY119-3654" fmla="*/ 8048 h 9726"/>
                <a:gd name="connsiteX120-3655" fmla="*/ 6512 w 10000"/>
                <a:gd name="connsiteY120-3656" fmla="*/ 8011 h 9726"/>
                <a:gd name="connsiteX121-3657" fmla="*/ 6442 w 10000"/>
                <a:gd name="connsiteY121-3658" fmla="*/ 7982 h 9726"/>
                <a:gd name="connsiteX122-3659" fmla="*/ 6381 w 10000"/>
                <a:gd name="connsiteY122-3660" fmla="*/ 7953 h 9726"/>
                <a:gd name="connsiteX123-3661" fmla="*/ 6321 w 10000"/>
                <a:gd name="connsiteY123-3662" fmla="*/ 7916 h 9726"/>
                <a:gd name="connsiteX124-3663" fmla="*/ 6270 w 10000"/>
                <a:gd name="connsiteY124-3664" fmla="*/ 7869 h 9726"/>
                <a:gd name="connsiteX125-3665" fmla="*/ 6220 w 10000"/>
                <a:gd name="connsiteY125-3666" fmla="*/ 7812 h 9726"/>
                <a:gd name="connsiteX126-3667" fmla="*/ 6169 w 10000"/>
                <a:gd name="connsiteY126-3668" fmla="*/ 7747 h 9726"/>
                <a:gd name="connsiteX127-3669" fmla="*/ 6149 w 10000"/>
                <a:gd name="connsiteY127-3670" fmla="*/ 7682 h 9726"/>
                <a:gd name="connsiteX128-3671" fmla="*/ 6109 w 10000"/>
                <a:gd name="connsiteY128-3672" fmla="*/ 7596 h 9726"/>
                <a:gd name="connsiteX129-3673" fmla="*/ 6099 w 10000"/>
                <a:gd name="connsiteY129-3674" fmla="*/ 7511 h 9726"/>
                <a:gd name="connsiteX130-3675" fmla="*/ 6089 w 10000"/>
                <a:gd name="connsiteY130-3676" fmla="*/ 7408 h 9726"/>
                <a:gd name="connsiteX131-3677" fmla="*/ 6089 w 10000"/>
                <a:gd name="connsiteY131-3678" fmla="*/ 7295 h 9726"/>
                <a:gd name="connsiteX132-3679" fmla="*/ 6089 w 10000"/>
                <a:gd name="connsiteY132-3680" fmla="*/ 7172 h 9726"/>
                <a:gd name="connsiteX133-3681" fmla="*/ 6089 w 10000"/>
                <a:gd name="connsiteY133-3682" fmla="*/ 7172 h 9726"/>
                <a:gd name="connsiteX134-3683" fmla="*/ 6089 w 10000"/>
                <a:gd name="connsiteY134-3684" fmla="*/ 7172 h 9726"/>
                <a:gd name="connsiteX135-3685" fmla="*/ 6089 w 10000"/>
                <a:gd name="connsiteY135-3686" fmla="*/ 7172 h 9726"/>
                <a:gd name="connsiteX136-3687" fmla="*/ 6089 w 10000"/>
                <a:gd name="connsiteY136-3688" fmla="*/ 7143 h 9726"/>
                <a:gd name="connsiteX137-3689" fmla="*/ 6089 w 10000"/>
                <a:gd name="connsiteY137-3690" fmla="*/ 7143 h 9726"/>
                <a:gd name="connsiteX138-3691" fmla="*/ 6099 w 10000"/>
                <a:gd name="connsiteY138-3692" fmla="*/ 7143 h 9726"/>
                <a:gd name="connsiteX139-3693" fmla="*/ 6099 w 10000"/>
                <a:gd name="connsiteY139-3694" fmla="*/ 7143 h 9726"/>
                <a:gd name="connsiteX140-3695" fmla="*/ 6099 w 10000"/>
                <a:gd name="connsiteY140-3696" fmla="*/ 7135 h 9726"/>
                <a:gd name="connsiteX141-3697" fmla="*/ 6099 w 10000"/>
                <a:gd name="connsiteY141-3698" fmla="*/ 7135 h 9726"/>
                <a:gd name="connsiteX142-3699" fmla="*/ 6099 w 10000"/>
                <a:gd name="connsiteY142-3700" fmla="*/ 7135 h 9726"/>
                <a:gd name="connsiteX143-3701" fmla="*/ 6099 w 10000"/>
                <a:gd name="connsiteY143-3702" fmla="*/ 7135 h 9726"/>
                <a:gd name="connsiteX144-3703" fmla="*/ 6129 w 10000"/>
                <a:gd name="connsiteY144-3704" fmla="*/ 6824 h 9726"/>
                <a:gd name="connsiteX145-3705" fmla="*/ 6179 w 10000"/>
                <a:gd name="connsiteY145-3706" fmla="*/ 6569 h 9726"/>
                <a:gd name="connsiteX146-3707" fmla="*/ 6240 w 10000"/>
                <a:gd name="connsiteY146-3708" fmla="*/ 6352 h 9726"/>
                <a:gd name="connsiteX147-3709" fmla="*/ 6280 w 10000"/>
                <a:gd name="connsiteY147-3710" fmla="*/ 6276 h 9726"/>
                <a:gd name="connsiteX148-3711" fmla="*/ 6321 w 10000"/>
                <a:gd name="connsiteY148-3712" fmla="*/ 6192 h 9726"/>
                <a:gd name="connsiteX149-3713" fmla="*/ 6351 w 10000"/>
                <a:gd name="connsiteY149-3714" fmla="*/ 6136 h 9726"/>
                <a:gd name="connsiteX150-3715" fmla="*/ 6401 w 10000"/>
                <a:gd name="connsiteY150-3716" fmla="*/ 6079 h 9726"/>
                <a:gd name="connsiteX151-3717" fmla="*/ 6452 w 10000"/>
                <a:gd name="connsiteY151-3718" fmla="*/ 6032 h 9726"/>
                <a:gd name="connsiteX152-3719" fmla="*/ 6512 w 10000"/>
                <a:gd name="connsiteY152-3720" fmla="*/ 5994 h 9726"/>
                <a:gd name="connsiteX153-3721" fmla="*/ 6563 w 10000"/>
                <a:gd name="connsiteY153-3722" fmla="*/ 5966 h 9726"/>
                <a:gd name="connsiteX154-3723" fmla="*/ 6623 w 10000"/>
                <a:gd name="connsiteY154-3724" fmla="*/ 5957 h 9726"/>
                <a:gd name="connsiteX155-3725" fmla="*/ 6694 w 10000"/>
                <a:gd name="connsiteY155-3726" fmla="*/ 5938 h 9726"/>
                <a:gd name="connsiteX156-3727" fmla="*/ 6774 w 10000"/>
                <a:gd name="connsiteY156-3728" fmla="*/ 5929 h 9726"/>
                <a:gd name="connsiteX157-3729" fmla="*/ 6774 w 10000"/>
                <a:gd name="connsiteY157-3730" fmla="*/ 5929 h 9726"/>
                <a:gd name="connsiteX158-3731" fmla="*/ 6774 w 10000"/>
                <a:gd name="connsiteY158-3732" fmla="*/ 5929 h 9726"/>
                <a:gd name="connsiteX159-3733" fmla="*/ 6774 w 10000"/>
                <a:gd name="connsiteY159-3734" fmla="*/ 5929 h 9726"/>
                <a:gd name="connsiteX160-3735" fmla="*/ 6774 w 10000"/>
                <a:gd name="connsiteY160-3736" fmla="*/ 5929 h 9726"/>
                <a:gd name="connsiteX161-3737" fmla="*/ 6774 w 10000"/>
                <a:gd name="connsiteY161-3738" fmla="*/ 5929 h 9726"/>
                <a:gd name="connsiteX162-3739" fmla="*/ 6774 w 10000"/>
                <a:gd name="connsiteY162-3740" fmla="*/ 5929 h 9726"/>
                <a:gd name="connsiteX163-3741" fmla="*/ 6774 w 10000"/>
                <a:gd name="connsiteY163-3742" fmla="*/ 5929 h 9726"/>
                <a:gd name="connsiteX164-3743" fmla="*/ 6875 w 10000"/>
                <a:gd name="connsiteY164-3744" fmla="*/ 5938 h 9726"/>
                <a:gd name="connsiteX165-3745" fmla="*/ 7006 w 10000"/>
                <a:gd name="connsiteY165-3746" fmla="*/ 5966 h 9726"/>
                <a:gd name="connsiteX166-3747" fmla="*/ 7137 w 10000"/>
                <a:gd name="connsiteY166-3748" fmla="*/ 5985 h 9726"/>
                <a:gd name="connsiteX167-3749" fmla="*/ 7268 w 10000"/>
                <a:gd name="connsiteY167-3750" fmla="*/ 6032 h 9726"/>
                <a:gd name="connsiteX168-3751" fmla="*/ 7601 w 10000"/>
                <a:gd name="connsiteY168-3752" fmla="*/ 6145 h 9726"/>
                <a:gd name="connsiteX169-3753" fmla="*/ 7964 w 10000"/>
                <a:gd name="connsiteY169-3754" fmla="*/ 6287 h 9726"/>
                <a:gd name="connsiteX170-3755" fmla="*/ 7964 w 10000"/>
                <a:gd name="connsiteY170-3756" fmla="*/ 6287 h 9726"/>
                <a:gd name="connsiteX171-3757" fmla="*/ 7984 w 10000"/>
                <a:gd name="connsiteY171-3758" fmla="*/ 6287 h 9726"/>
                <a:gd name="connsiteX172-3759" fmla="*/ 7984 w 10000"/>
                <a:gd name="connsiteY172-3760" fmla="*/ 6287 h 9726"/>
                <a:gd name="connsiteX173-3761" fmla="*/ 7994 w 10000"/>
                <a:gd name="connsiteY173-3762" fmla="*/ 6287 h 9726"/>
                <a:gd name="connsiteX174-3763" fmla="*/ 7994 w 10000"/>
                <a:gd name="connsiteY174-3764" fmla="*/ 6287 h 9726"/>
                <a:gd name="connsiteX175-3765" fmla="*/ 8216 w 10000"/>
                <a:gd name="connsiteY175-3766" fmla="*/ 6361 h 9726"/>
                <a:gd name="connsiteX176-3767" fmla="*/ 8407 w 10000"/>
                <a:gd name="connsiteY176-3768" fmla="*/ 6420 h 9726"/>
                <a:gd name="connsiteX177-3769" fmla="*/ 8599 w 10000"/>
                <a:gd name="connsiteY177-3770" fmla="*/ 6457 h 9726"/>
                <a:gd name="connsiteX178-3771" fmla="*/ 8770 w 10000"/>
                <a:gd name="connsiteY178-3772" fmla="*/ 6466 h 9726"/>
                <a:gd name="connsiteX179-3773" fmla="*/ 8770 w 10000"/>
                <a:gd name="connsiteY179-3774" fmla="*/ 6466 h 9726"/>
                <a:gd name="connsiteX180-3775" fmla="*/ 8770 w 10000"/>
                <a:gd name="connsiteY180-3776" fmla="*/ 6466 h 9726"/>
                <a:gd name="connsiteX181-3777" fmla="*/ 8770 w 10000"/>
                <a:gd name="connsiteY181-3778" fmla="*/ 6466 h 9726"/>
                <a:gd name="connsiteX182-3779" fmla="*/ 8770 w 10000"/>
                <a:gd name="connsiteY182-3780" fmla="*/ 6466 h 9726"/>
                <a:gd name="connsiteX183-3781" fmla="*/ 8770 w 10000"/>
                <a:gd name="connsiteY183-3782" fmla="*/ 6466 h 9726"/>
                <a:gd name="connsiteX184-3783" fmla="*/ 8911 w 10000"/>
                <a:gd name="connsiteY184-3784" fmla="*/ 6457 h 9726"/>
                <a:gd name="connsiteX185-3785" fmla="*/ 9032 w 10000"/>
                <a:gd name="connsiteY185-3786" fmla="*/ 6420 h 9726"/>
                <a:gd name="connsiteX186-3787" fmla="*/ 9093 w 10000"/>
                <a:gd name="connsiteY186-3788" fmla="*/ 6398 h 9726"/>
                <a:gd name="connsiteX187-3789" fmla="*/ 9143 w 10000"/>
                <a:gd name="connsiteY187-3790" fmla="*/ 6371 h 9726"/>
                <a:gd name="connsiteX188-3791" fmla="*/ 9194 w 10000"/>
                <a:gd name="connsiteY188-3792" fmla="*/ 6343 h 9726"/>
                <a:gd name="connsiteX189-3793" fmla="*/ 9244 w 10000"/>
                <a:gd name="connsiteY189-3794" fmla="*/ 6296 h 9726"/>
                <a:gd name="connsiteX190-3795" fmla="*/ 9274 w 10000"/>
                <a:gd name="connsiteY190-3796" fmla="*/ 6250 h 9726"/>
                <a:gd name="connsiteX191-3797" fmla="*/ 9315 w 10000"/>
                <a:gd name="connsiteY191-3798" fmla="*/ 6192 h 9726"/>
                <a:gd name="connsiteX192-3799" fmla="*/ 9375 w 10000"/>
                <a:gd name="connsiteY192-3800" fmla="*/ 6061 h 9726"/>
                <a:gd name="connsiteX193-3801" fmla="*/ 9425 w 10000"/>
                <a:gd name="connsiteY193-3802" fmla="*/ 5881 h 9726"/>
                <a:gd name="connsiteX194-3803" fmla="*/ 9446 w 10000"/>
                <a:gd name="connsiteY194-3804" fmla="*/ 5693 h 9726"/>
                <a:gd name="connsiteX195-3805" fmla="*/ 9456 w 10000"/>
                <a:gd name="connsiteY195-3806" fmla="*/ 5447 h 9726"/>
                <a:gd name="connsiteX196-3807" fmla="*/ 9446 w 10000"/>
                <a:gd name="connsiteY196-3808" fmla="*/ 5184 h 9726"/>
                <a:gd name="connsiteX197-3809" fmla="*/ 9415 w 10000"/>
                <a:gd name="connsiteY197-3810" fmla="*/ 4882 h 9726"/>
                <a:gd name="connsiteX198-3811" fmla="*/ 9365 w 10000"/>
                <a:gd name="connsiteY198-3812" fmla="*/ 4523 h 9726"/>
                <a:gd name="connsiteX199-3813" fmla="*/ 9284 w 10000"/>
                <a:gd name="connsiteY199-3814" fmla="*/ 4137 h 9726"/>
                <a:gd name="connsiteX200-3815" fmla="*/ 9204 w 10000"/>
                <a:gd name="connsiteY200-3816" fmla="*/ 3685 h 9726"/>
                <a:gd name="connsiteX201-3817" fmla="*/ 9083 w 10000"/>
                <a:gd name="connsiteY201-3818" fmla="*/ 3213 h 9726"/>
                <a:gd name="connsiteX202-3819" fmla="*/ 8931 w 10000"/>
                <a:gd name="connsiteY202-3820" fmla="*/ 2687 h 9726"/>
                <a:gd name="connsiteX203-3821" fmla="*/ 8931 w 10000"/>
                <a:gd name="connsiteY203-3822" fmla="*/ 2687 h 9726"/>
                <a:gd name="connsiteX204-3823" fmla="*/ 8931 w 10000"/>
                <a:gd name="connsiteY204-3824" fmla="*/ 2648 h 9726"/>
                <a:gd name="connsiteX205-3825" fmla="*/ 8931 w 10000"/>
                <a:gd name="connsiteY205-3826" fmla="*/ 2648 h 9726"/>
                <a:gd name="connsiteX206-3827" fmla="*/ 8921 w 10000"/>
                <a:gd name="connsiteY206-3828" fmla="*/ 2639 h 9726"/>
                <a:gd name="connsiteX207-3829" fmla="*/ 8921 w 10000"/>
                <a:gd name="connsiteY207-3830" fmla="*/ 2639 h 9726"/>
                <a:gd name="connsiteX208-3831" fmla="*/ 8911 w 10000"/>
                <a:gd name="connsiteY208-3832" fmla="*/ 2592 h 9726"/>
                <a:gd name="connsiteX209-3833" fmla="*/ 8911 w 10000"/>
                <a:gd name="connsiteY209-3834" fmla="*/ 2592 h 9726"/>
                <a:gd name="connsiteX210-3835" fmla="*/ 8911 w 10000"/>
                <a:gd name="connsiteY210-3836" fmla="*/ 2583 h 9726"/>
                <a:gd name="connsiteX211-3837" fmla="*/ 8911 w 10000"/>
                <a:gd name="connsiteY211-3838" fmla="*/ 2583 h 9726"/>
                <a:gd name="connsiteX212-3839" fmla="*/ 8911 w 10000"/>
                <a:gd name="connsiteY212-3840" fmla="*/ 2583 h 9726"/>
                <a:gd name="connsiteX213-3841" fmla="*/ 8911 w 10000"/>
                <a:gd name="connsiteY213-3842" fmla="*/ 2583 h 9726"/>
                <a:gd name="connsiteX214-3843" fmla="*/ 8478 w 10000"/>
                <a:gd name="connsiteY214-3844" fmla="*/ 2611 h 9726"/>
                <a:gd name="connsiteX215-3845" fmla="*/ 8044 w 10000"/>
                <a:gd name="connsiteY215-3846" fmla="*/ 2648 h 9726"/>
                <a:gd name="connsiteX216-3847" fmla="*/ 7147 w 10000"/>
                <a:gd name="connsiteY216-3848" fmla="*/ 2742 h 9726"/>
                <a:gd name="connsiteX217-3849" fmla="*/ 6300 w 10000"/>
                <a:gd name="connsiteY217-3850" fmla="*/ 2837 h 9726"/>
                <a:gd name="connsiteX218-3851" fmla="*/ 5917 w 10000"/>
                <a:gd name="connsiteY218-3852" fmla="*/ 2865 h 9726"/>
                <a:gd name="connsiteX219-3853" fmla="*/ 5554 w 10000"/>
                <a:gd name="connsiteY219-3854" fmla="*/ 2893 h 9726"/>
                <a:gd name="connsiteX220-3855" fmla="*/ 5554 w 10000"/>
                <a:gd name="connsiteY220-3856" fmla="*/ 2893 h 9726"/>
                <a:gd name="connsiteX221-3857" fmla="*/ 5484 w 10000"/>
                <a:gd name="connsiteY221-3858" fmla="*/ 2893 h 9726"/>
                <a:gd name="connsiteX222-3859" fmla="*/ 5484 w 10000"/>
                <a:gd name="connsiteY222-3860" fmla="*/ 2893 h 9726"/>
                <a:gd name="connsiteX223-3861" fmla="*/ 5484 w 10000"/>
                <a:gd name="connsiteY223-3862" fmla="*/ 2893 h 9726"/>
                <a:gd name="connsiteX224-3863" fmla="*/ 5484 w 10000"/>
                <a:gd name="connsiteY224-3864" fmla="*/ 2893 h 9726"/>
                <a:gd name="connsiteX225-3865" fmla="*/ 5484 w 10000"/>
                <a:gd name="connsiteY225-3866" fmla="*/ 2893 h 9726"/>
                <a:gd name="connsiteX226-3867" fmla="*/ 5484 w 10000"/>
                <a:gd name="connsiteY226-3868" fmla="*/ 2893 h 9726"/>
                <a:gd name="connsiteX227-3869" fmla="*/ 5484 w 10000"/>
                <a:gd name="connsiteY227-3870" fmla="*/ 2893 h 9726"/>
                <a:gd name="connsiteX228-3871" fmla="*/ 5313 w 10000"/>
                <a:gd name="connsiteY228-3872" fmla="*/ 2874 h 9726"/>
                <a:gd name="connsiteX229-3873" fmla="*/ 5151 w 10000"/>
                <a:gd name="connsiteY229-3874" fmla="*/ 2847 h 9726"/>
                <a:gd name="connsiteX230-3875" fmla="*/ 5030 w 10000"/>
                <a:gd name="connsiteY230-3876" fmla="*/ 2789 h 9726"/>
                <a:gd name="connsiteX231-3877" fmla="*/ 4919 w 10000"/>
                <a:gd name="connsiteY231-3878" fmla="*/ 2714 h 9726"/>
                <a:gd name="connsiteX232-3879" fmla="*/ 4829 w 10000"/>
                <a:gd name="connsiteY232-3880" fmla="*/ 2629 h 9726"/>
                <a:gd name="connsiteX233-3881" fmla="*/ 4748 w 10000"/>
                <a:gd name="connsiteY233-3882" fmla="*/ 2526 h 9726"/>
                <a:gd name="connsiteX234-3883" fmla="*/ 4708 w 10000"/>
                <a:gd name="connsiteY234-3884" fmla="*/ 2414 h 9726"/>
                <a:gd name="connsiteX235-3885" fmla="*/ 4667 w 10000"/>
                <a:gd name="connsiteY235-3886" fmla="*/ 2282 h 9726"/>
                <a:gd name="connsiteX236-3887" fmla="*/ 4637 w 10000"/>
                <a:gd name="connsiteY236-3888" fmla="*/ 2149 h 9726"/>
                <a:gd name="connsiteX237-3889" fmla="*/ 4627 w 10000"/>
                <a:gd name="connsiteY237-3890" fmla="*/ 2008 h 9726"/>
                <a:gd name="connsiteX238-3891" fmla="*/ 4627 w 10000"/>
                <a:gd name="connsiteY238-3892" fmla="*/ 1857 h 9726"/>
                <a:gd name="connsiteX239-3893" fmla="*/ 4637 w 10000"/>
                <a:gd name="connsiteY239-3894" fmla="*/ 1714 h 9726"/>
                <a:gd name="connsiteX240-3895" fmla="*/ 4667 w 10000"/>
                <a:gd name="connsiteY240-3896" fmla="*/ 1554 h 9726"/>
                <a:gd name="connsiteX241-3897" fmla="*/ 4688 w 10000"/>
                <a:gd name="connsiteY241-3898" fmla="*/ 1403 h 9726"/>
                <a:gd name="connsiteX242-3899" fmla="*/ 4728 w 10000"/>
                <a:gd name="connsiteY242-3900" fmla="*/ 1254 h 9726"/>
                <a:gd name="connsiteX243-3901" fmla="*/ 4778 w 10000"/>
                <a:gd name="connsiteY243-3902" fmla="*/ 1103 h 9726"/>
                <a:gd name="connsiteX244-3903" fmla="*/ 4778 w 10000"/>
                <a:gd name="connsiteY244-3904" fmla="*/ 1103 h 9726"/>
                <a:gd name="connsiteX245-3905" fmla="*/ 4778 w 10000"/>
                <a:gd name="connsiteY245-3906" fmla="*/ 1103 h 9726"/>
                <a:gd name="connsiteX246-3907" fmla="*/ 4778 w 10000"/>
                <a:gd name="connsiteY246-3908" fmla="*/ 1103 h 9726"/>
                <a:gd name="connsiteX247-3909" fmla="*/ 4778 w 10000"/>
                <a:gd name="connsiteY247-3910" fmla="*/ 1103 h 9726"/>
                <a:gd name="connsiteX248-3911" fmla="*/ 4778 w 10000"/>
                <a:gd name="connsiteY248-3912" fmla="*/ 1103 h 9726"/>
                <a:gd name="connsiteX249-3913" fmla="*/ 4788 w 10000"/>
                <a:gd name="connsiteY249-3914" fmla="*/ 1092 h 9726"/>
                <a:gd name="connsiteX250-3915" fmla="*/ 4788 w 10000"/>
                <a:gd name="connsiteY250-3916" fmla="*/ 1092 h 9726"/>
                <a:gd name="connsiteX251-3917" fmla="*/ 4788 w 10000"/>
                <a:gd name="connsiteY251-3918" fmla="*/ 1092 h 9726"/>
                <a:gd name="connsiteX252-3919" fmla="*/ 4788 w 10000"/>
                <a:gd name="connsiteY252-3920" fmla="*/ 1092 h 9726"/>
                <a:gd name="connsiteX253-3921" fmla="*/ 4788 w 10000"/>
                <a:gd name="connsiteY253-3922" fmla="*/ 1083 h 9726"/>
                <a:gd name="connsiteX254-3923" fmla="*/ 4788 w 10000"/>
                <a:gd name="connsiteY254-3924" fmla="*/ 1083 h 9726"/>
                <a:gd name="connsiteX255-3925" fmla="*/ 4788 w 10000"/>
                <a:gd name="connsiteY255-3926" fmla="*/ 1083 h 9726"/>
                <a:gd name="connsiteX256-3927" fmla="*/ 4788 w 10000"/>
                <a:gd name="connsiteY256-3928" fmla="*/ 1083 h 9726"/>
                <a:gd name="connsiteX257-3929" fmla="*/ 4788 w 10000"/>
                <a:gd name="connsiteY257-3930" fmla="*/ 1074 h 9726"/>
                <a:gd name="connsiteX258-3931" fmla="*/ 4788 w 10000"/>
                <a:gd name="connsiteY258-3932" fmla="*/ 1074 h 9726"/>
                <a:gd name="connsiteX259-3933" fmla="*/ 4788 w 10000"/>
                <a:gd name="connsiteY259-3934" fmla="*/ 1074 h 9726"/>
                <a:gd name="connsiteX260-3935" fmla="*/ 4788 w 10000"/>
                <a:gd name="connsiteY260-3936" fmla="*/ 1074 h 9726"/>
                <a:gd name="connsiteX261-3937" fmla="*/ 4788 w 10000"/>
                <a:gd name="connsiteY261-3938" fmla="*/ 1064 h 9726"/>
                <a:gd name="connsiteX262-3939" fmla="*/ 4788 w 10000"/>
                <a:gd name="connsiteY262-3940" fmla="*/ 1064 h 9726"/>
                <a:gd name="connsiteX263-3941" fmla="*/ 4798 w 10000"/>
                <a:gd name="connsiteY263-3942" fmla="*/ 1064 h 9726"/>
                <a:gd name="connsiteX264-3943" fmla="*/ 4798 w 10000"/>
                <a:gd name="connsiteY264-3944" fmla="*/ 1064 h 9726"/>
                <a:gd name="connsiteX265-3945" fmla="*/ 4859 w 10000"/>
                <a:gd name="connsiteY265-3946" fmla="*/ 830 h 9726"/>
                <a:gd name="connsiteX266-3947" fmla="*/ 4909 w 10000"/>
                <a:gd name="connsiteY266-3948" fmla="*/ 622 h 9726"/>
                <a:gd name="connsiteX267-3949" fmla="*/ 4919 w 10000"/>
                <a:gd name="connsiteY267-3950" fmla="*/ 538 h 9726"/>
                <a:gd name="connsiteX268-3951" fmla="*/ 4919 w 10000"/>
                <a:gd name="connsiteY268-3952" fmla="*/ 442 h 9726"/>
                <a:gd name="connsiteX269-3953" fmla="*/ 4909 w 10000"/>
                <a:gd name="connsiteY269-3954" fmla="*/ 367 h 9726"/>
                <a:gd name="connsiteX270-3955" fmla="*/ 4899 w 10000"/>
                <a:gd name="connsiteY270-3956" fmla="*/ 292 h 9726"/>
                <a:gd name="connsiteX271-3957" fmla="*/ 4859 w 10000"/>
                <a:gd name="connsiteY271-3958" fmla="*/ 227 h 9726"/>
                <a:gd name="connsiteX272-3959" fmla="*/ 4829 w 10000"/>
                <a:gd name="connsiteY272-3960" fmla="*/ 170 h 9726"/>
                <a:gd name="connsiteX273-3961" fmla="*/ 4778 w 10000"/>
                <a:gd name="connsiteY273-3962" fmla="*/ 112 h 9726"/>
                <a:gd name="connsiteX274-3963" fmla="*/ 4708 w 10000"/>
                <a:gd name="connsiteY274-3964" fmla="*/ 75 h 9726"/>
                <a:gd name="connsiteX275-3965" fmla="*/ 4627 w 10000"/>
                <a:gd name="connsiteY275-3966" fmla="*/ 46 h 9726"/>
                <a:gd name="connsiteX276-3967" fmla="*/ 4536 w 10000"/>
                <a:gd name="connsiteY276-3968" fmla="*/ 9 h 9726"/>
                <a:gd name="connsiteX277-3969" fmla="*/ 4425 w 10000"/>
                <a:gd name="connsiteY277-3970" fmla="*/ 0 h 9726"/>
                <a:gd name="connsiteX278-3971" fmla="*/ 4304 w 10000"/>
                <a:gd name="connsiteY278-3972" fmla="*/ 0 h 9726"/>
                <a:gd name="connsiteX279-3973" fmla="*/ 4304 w 10000"/>
                <a:gd name="connsiteY279-3974" fmla="*/ 0 h 9726"/>
                <a:gd name="connsiteX280-3975" fmla="*/ 4304 w 10000"/>
                <a:gd name="connsiteY280-3976" fmla="*/ 0 h 9726"/>
                <a:gd name="connsiteX0-3977" fmla="*/ 4304 w 10000"/>
                <a:gd name="connsiteY0-3978" fmla="*/ 0 h 10000"/>
                <a:gd name="connsiteX1-3979" fmla="*/ 4304 w 10000"/>
                <a:gd name="connsiteY1-3980" fmla="*/ 0 h 10000"/>
                <a:gd name="connsiteX2-3981" fmla="*/ 4304 w 10000"/>
                <a:gd name="connsiteY2-3982" fmla="*/ 0 h 10000"/>
                <a:gd name="connsiteX3-3983" fmla="*/ 4163 w 10000"/>
                <a:gd name="connsiteY3-3984" fmla="*/ 0 h 10000"/>
                <a:gd name="connsiteX4-3985" fmla="*/ 4002 w 10000"/>
                <a:gd name="connsiteY4-3986" fmla="*/ 9 h 10000"/>
                <a:gd name="connsiteX5-3987" fmla="*/ 3851 w 10000"/>
                <a:gd name="connsiteY5-3988" fmla="*/ 30 h 10000"/>
                <a:gd name="connsiteX6-3989" fmla="*/ 3659 w 10000"/>
                <a:gd name="connsiteY6-3990" fmla="*/ 68 h 10000"/>
                <a:gd name="connsiteX7-3991" fmla="*/ 3659 w 10000"/>
                <a:gd name="connsiteY7-3992" fmla="*/ 68 h 10000"/>
                <a:gd name="connsiteX8-3993" fmla="*/ 3659 w 10000"/>
                <a:gd name="connsiteY8-3994" fmla="*/ 68 h 10000"/>
                <a:gd name="connsiteX9-3995" fmla="*/ 3659 w 10000"/>
                <a:gd name="connsiteY9-3996" fmla="*/ 68 h 10000"/>
                <a:gd name="connsiteX10-3997" fmla="*/ 3649 w 10000"/>
                <a:gd name="connsiteY10-3998" fmla="*/ 68 h 10000"/>
                <a:gd name="connsiteX11-3999" fmla="*/ 3649 w 10000"/>
                <a:gd name="connsiteY11-4000" fmla="*/ 68 h 10000"/>
                <a:gd name="connsiteX12-4001" fmla="*/ 3649 w 10000"/>
                <a:gd name="connsiteY12-4002" fmla="*/ 77 h 10000"/>
                <a:gd name="connsiteX13-4003" fmla="*/ 3649 w 10000"/>
                <a:gd name="connsiteY13-4004" fmla="*/ 77 h 10000"/>
                <a:gd name="connsiteX14-4005" fmla="*/ 3649 w 10000"/>
                <a:gd name="connsiteY14-4006" fmla="*/ 77 h 10000"/>
                <a:gd name="connsiteX15-4007" fmla="*/ 3407 w 10000"/>
                <a:gd name="connsiteY15-4008" fmla="*/ 135 h 10000"/>
                <a:gd name="connsiteX16-4009" fmla="*/ 3216 w 10000"/>
                <a:gd name="connsiteY16-4010" fmla="*/ 194 h 10000"/>
                <a:gd name="connsiteX17-4011" fmla="*/ 3054 w 10000"/>
                <a:gd name="connsiteY17-4012" fmla="*/ 272 h 10000"/>
                <a:gd name="connsiteX18-4013" fmla="*/ 2913 w 10000"/>
                <a:gd name="connsiteY18-4014" fmla="*/ 350 h 10000"/>
                <a:gd name="connsiteX19-4015" fmla="*/ 2833 w 10000"/>
                <a:gd name="connsiteY19-4016" fmla="*/ 436 h 10000"/>
                <a:gd name="connsiteX20-4017" fmla="*/ 2792 w 10000"/>
                <a:gd name="connsiteY20-4018" fmla="*/ 475 h 10000"/>
                <a:gd name="connsiteX21-4019" fmla="*/ 2772 w 10000"/>
                <a:gd name="connsiteY21-4020" fmla="*/ 523 h 10000"/>
                <a:gd name="connsiteX22-4021" fmla="*/ 2732 w 10000"/>
                <a:gd name="connsiteY22-4022" fmla="*/ 628 h 10000"/>
                <a:gd name="connsiteX23-4023" fmla="*/ 2722 w 10000"/>
                <a:gd name="connsiteY23-4024" fmla="*/ 746 h 10000"/>
                <a:gd name="connsiteX24-4025" fmla="*/ 2722 w 10000"/>
                <a:gd name="connsiteY24-4026" fmla="*/ 746 h 10000"/>
                <a:gd name="connsiteX25-4027" fmla="*/ 2732 w 10000"/>
                <a:gd name="connsiteY25-4028" fmla="*/ 881 h 10000"/>
                <a:gd name="connsiteX26-4029" fmla="*/ 2762 w 10000"/>
                <a:gd name="connsiteY26-4030" fmla="*/ 1008 h 10000"/>
                <a:gd name="connsiteX27-4031" fmla="*/ 2792 w 10000"/>
                <a:gd name="connsiteY27-4032" fmla="*/ 1153 h 10000"/>
                <a:gd name="connsiteX28-4033" fmla="*/ 2853 w 10000"/>
                <a:gd name="connsiteY28-4034" fmla="*/ 1316 h 10000"/>
                <a:gd name="connsiteX29-4035" fmla="*/ 2984 w 10000"/>
                <a:gd name="connsiteY29-4036" fmla="*/ 1666 h 10000"/>
                <a:gd name="connsiteX30-4037" fmla="*/ 3125 w 10000"/>
                <a:gd name="connsiteY30-4038" fmla="*/ 2093 h 10000"/>
                <a:gd name="connsiteX31-4039" fmla="*/ 3125 w 10000"/>
                <a:gd name="connsiteY31-4040" fmla="*/ 2093 h 10000"/>
                <a:gd name="connsiteX32-4041" fmla="*/ 3125 w 10000"/>
                <a:gd name="connsiteY32-4042" fmla="*/ 2093 h 10000"/>
                <a:gd name="connsiteX33-4043" fmla="*/ 3125 w 10000"/>
                <a:gd name="connsiteY33-4044" fmla="*/ 2104 h 10000"/>
                <a:gd name="connsiteX34-4045" fmla="*/ 3125 w 10000"/>
                <a:gd name="connsiteY34-4046" fmla="*/ 2104 h 10000"/>
                <a:gd name="connsiteX35-4047" fmla="*/ 3135 w 10000"/>
                <a:gd name="connsiteY35-4048" fmla="*/ 2113 h 10000"/>
                <a:gd name="connsiteX36-4049" fmla="*/ 3135 w 10000"/>
                <a:gd name="connsiteY36-4050" fmla="*/ 2113 h 10000"/>
                <a:gd name="connsiteX37-4051" fmla="*/ 3175 w 10000"/>
                <a:gd name="connsiteY37-4052" fmla="*/ 2229 h 10000"/>
                <a:gd name="connsiteX38-4053" fmla="*/ 3196 w 10000"/>
                <a:gd name="connsiteY38-4054" fmla="*/ 2346 h 10000"/>
                <a:gd name="connsiteX39-4055" fmla="*/ 3216 w 10000"/>
                <a:gd name="connsiteY39-4056" fmla="*/ 2452 h 10000"/>
                <a:gd name="connsiteX40-4057" fmla="*/ 3216 w 10000"/>
                <a:gd name="connsiteY40-4058" fmla="*/ 2550 h 10000"/>
                <a:gd name="connsiteX41-4059" fmla="*/ 3196 w 10000"/>
                <a:gd name="connsiteY41-4060" fmla="*/ 2626 h 10000"/>
                <a:gd name="connsiteX42-4061" fmla="*/ 3175 w 10000"/>
                <a:gd name="connsiteY42-4062" fmla="*/ 2703 h 10000"/>
                <a:gd name="connsiteX43-4063" fmla="*/ 3145 w 10000"/>
                <a:gd name="connsiteY43-4064" fmla="*/ 2763 h 10000"/>
                <a:gd name="connsiteX44-4065" fmla="*/ 3105 w 10000"/>
                <a:gd name="connsiteY44-4066" fmla="*/ 2811 h 10000"/>
                <a:gd name="connsiteX45-4067" fmla="*/ 3065 w 10000"/>
                <a:gd name="connsiteY45-4068" fmla="*/ 2849 h 10000"/>
                <a:gd name="connsiteX46-4069" fmla="*/ 3004 w 10000"/>
                <a:gd name="connsiteY46-4070" fmla="*/ 2888 h 10000"/>
                <a:gd name="connsiteX47-4071" fmla="*/ 2944 w 10000"/>
                <a:gd name="connsiteY47-4072" fmla="*/ 2917 h 10000"/>
                <a:gd name="connsiteX48-4073" fmla="*/ 2873 w 10000"/>
                <a:gd name="connsiteY48-4074" fmla="*/ 2936 h 10000"/>
                <a:gd name="connsiteX49-4075" fmla="*/ 2722 w 10000"/>
                <a:gd name="connsiteY49-4076" fmla="*/ 2955 h 10000"/>
                <a:gd name="connsiteX50-4077" fmla="*/ 2550 w 10000"/>
                <a:gd name="connsiteY50-4078" fmla="*/ 2975 h 10000"/>
                <a:gd name="connsiteX51-4079" fmla="*/ 2550 w 10000"/>
                <a:gd name="connsiteY51-4080" fmla="*/ 2975 h 10000"/>
                <a:gd name="connsiteX52-4081" fmla="*/ 2550 w 10000"/>
                <a:gd name="connsiteY52-4082" fmla="*/ 2975 h 10000"/>
                <a:gd name="connsiteX53-4083" fmla="*/ 2550 w 10000"/>
                <a:gd name="connsiteY53-4084" fmla="*/ 2975 h 10000"/>
                <a:gd name="connsiteX54-4085" fmla="*/ 2550 w 10000"/>
                <a:gd name="connsiteY54-4086" fmla="*/ 2975 h 10000"/>
                <a:gd name="connsiteX55-4087" fmla="*/ 2550 w 10000"/>
                <a:gd name="connsiteY55-4088" fmla="*/ 2975 h 10000"/>
                <a:gd name="connsiteX56-4089" fmla="*/ 2550 w 10000"/>
                <a:gd name="connsiteY56-4090" fmla="*/ 2975 h 10000"/>
                <a:gd name="connsiteX57-4091" fmla="*/ 2550 w 10000"/>
                <a:gd name="connsiteY57-4092" fmla="*/ 2975 h 10000"/>
                <a:gd name="connsiteX58-4093" fmla="*/ 2339 w 10000"/>
                <a:gd name="connsiteY58-4094" fmla="*/ 2975 h 10000"/>
                <a:gd name="connsiteX59-4095" fmla="*/ 2127 w 10000"/>
                <a:gd name="connsiteY59-4096" fmla="*/ 2946 h 10000"/>
                <a:gd name="connsiteX60-4097" fmla="*/ 2127 w 10000"/>
                <a:gd name="connsiteY60-4098" fmla="*/ 2946 h 10000"/>
                <a:gd name="connsiteX61-4099" fmla="*/ 1804 w 10000"/>
                <a:gd name="connsiteY61-4100" fmla="*/ 2917 h 10000"/>
                <a:gd name="connsiteX62-4101" fmla="*/ 1502 w 10000"/>
                <a:gd name="connsiteY62-4102" fmla="*/ 2897 h 10000"/>
                <a:gd name="connsiteX63-4103" fmla="*/ 1502 w 10000"/>
                <a:gd name="connsiteY63-4104" fmla="*/ 2897 h 10000"/>
                <a:gd name="connsiteX64-4105" fmla="*/ 1230 w 10000"/>
                <a:gd name="connsiteY64-4106" fmla="*/ 2888 h 10000"/>
                <a:gd name="connsiteX65-4107" fmla="*/ 867 w 10000"/>
                <a:gd name="connsiteY65-4108" fmla="*/ 2868 h 10000"/>
                <a:gd name="connsiteX66-4109" fmla="*/ 0 w 10000"/>
                <a:gd name="connsiteY66-4110" fmla="*/ 2781 h 10000"/>
                <a:gd name="connsiteX67-4111" fmla="*/ 0 w 10000"/>
                <a:gd name="connsiteY67-4112" fmla="*/ 10000 h 10000"/>
                <a:gd name="connsiteX68-4113" fmla="*/ 9990 w 10000"/>
                <a:gd name="connsiteY68-4114" fmla="*/ 10000 h 10000"/>
                <a:gd name="connsiteX69-4115" fmla="*/ 9990 w 10000"/>
                <a:gd name="connsiteY69-4116" fmla="*/ 10000 h 10000"/>
                <a:gd name="connsiteX70-4117" fmla="*/ 9990 w 10000"/>
                <a:gd name="connsiteY70-4118" fmla="*/ 9847 h 10000"/>
                <a:gd name="connsiteX71-4119" fmla="*/ 10000 w 10000"/>
                <a:gd name="connsiteY71-4120" fmla="*/ 9477 h 10000"/>
                <a:gd name="connsiteX72-4121" fmla="*/ 9970 w 10000"/>
                <a:gd name="connsiteY72-4122" fmla="*/ 9168 h 10000"/>
                <a:gd name="connsiteX73-4123" fmla="*/ 9940 w 10000"/>
                <a:gd name="connsiteY73-4124" fmla="*/ 8895 h 10000"/>
                <a:gd name="connsiteX74-4125" fmla="*/ 9879 w 10000"/>
                <a:gd name="connsiteY74-4126" fmla="*/ 8673 h 10000"/>
                <a:gd name="connsiteX75-4127" fmla="*/ 9798 w 10000"/>
                <a:gd name="connsiteY75-4128" fmla="*/ 8470 h 10000"/>
                <a:gd name="connsiteX76-4129" fmla="*/ 9718 w 10000"/>
                <a:gd name="connsiteY76-4130" fmla="*/ 8314 h 10000"/>
                <a:gd name="connsiteX77-4131" fmla="*/ 9617 w 10000"/>
                <a:gd name="connsiteY77-4132" fmla="*/ 8188 h 10000"/>
                <a:gd name="connsiteX78-4133" fmla="*/ 9506 w 10000"/>
                <a:gd name="connsiteY78-4134" fmla="*/ 8091 h 10000"/>
                <a:gd name="connsiteX79-4135" fmla="*/ 9395 w 10000"/>
                <a:gd name="connsiteY79-4136" fmla="*/ 8024 h 10000"/>
                <a:gd name="connsiteX80-4137" fmla="*/ 9274 w 10000"/>
                <a:gd name="connsiteY80-4138" fmla="*/ 7976 h 10000"/>
                <a:gd name="connsiteX81-4139" fmla="*/ 9153 w 10000"/>
                <a:gd name="connsiteY81-4140" fmla="*/ 7947 h 10000"/>
                <a:gd name="connsiteX82-4141" fmla="*/ 9022 w 10000"/>
                <a:gd name="connsiteY82-4142" fmla="*/ 7926 h 10000"/>
                <a:gd name="connsiteX83-4143" fmla="*/ 8901 w 10000"/>
                <a:gd name="connsiteY83-4144" fmla="*/ 7926 h 10000"/>
                <a:gd name="connsiteX84-4145" fmla="*/ 8901 w 10000"/>
                <a:gd name="connsiteY84-4146" fmla="*/ 7926 h 10000"/>
                <a:gd name="connsiteX85-4147" fmla="*/ 8901 w 10000"/>
                <a:gd name="connsiteY85-4148" fmla="*/ 7926 h 10000"/>
                <a:gd name="connsiteX86-4149" fmla="*/ 8901 w 10000"/>
                <a:gd name="connsiteY86-4150" fmla="*/ 7926 h 10000"/>
                <a:gd name="connsiteX87-4151" fmla="*/ 8901 w 10000"/>
                <a:gd name="connsiteY87-4152" fmla="*/ 7926 h 10000"/>
                <a:gd name="connsiteX88-4153" fmla="*/ 8901 w 10000"/>
                <a:gd name="connsiteY88-4154" fmla="*/ 7926 h 10000"/>
                <a:gd name="connsiteX89-4155" fmla="*/ 8700 w 10000"/>
                <a:gd name="connsiteY89-4156" fmla="*/ 7926 h 10000"/>
                <a:gd name="connsiteX90-4157" fmla="*/ 8528 w 10000"/>
                <a:gd name="connsiteY90-4158" fmla="*/ 7947 h 10000"/>
                <a:gd name="connsiteX91-4159" fmla="*/ 8528 w 10000"/>
                <a:gd name="connsiteY91-4160" fmla="*/ 7947 h 10000"/>
                <a:gd name="connsiteX92-4161" fmla="*/ 8528 w 10000"/>
                <a:gd name="connsiteY92-4162" fmla="*/ 7947 h 10000"/>
                <a:gd name="connsiteX93-4163" fmla="*/ 8528 w 10000"/>
                <a:gd name="connsiteY93-4164" fmla="*/ 7947 h 10000"/>
                <a:gd name="connsiteX94-4165" fmla="*/ 8518 w 10000"/>
                <a:gd name="connsiteY94-4166" fmla="*/ 7955 h 10000"/>
                <a:gd name="connsiteX95-4167" fmla="*/ 8518 w 10000"/>
                <a:gd name="connsiteY95-4168" fmla="*/ 7955 h 10000"/>
                <a:gd name="connsiteX96-4169" fmla="*/ 8508 w 10000"/>
                <a:gd name="connsiteY96-4170" fmla="*/ 7955 h 10000"/>
                <a:gd name="connsiteX97-4171" fmla="*/ 8508 w 10000"/>
                <a:gd name="connsiteY97-4172" fmla="*/ 7955 h 10000"/>
                <a:gd name="connsiteX98-4173" fmla="*/ 8508 w 10000"/>
                <a:gd name="connsiteY98-4174" fmla="*/ 7955 h 10000"/>
                <a:gd name="connsiteX99-4175" fmla="*/ 8508 w 10000"/>
                <a:gd name="connsiteY99-4176" fmla="*/ 7955 h 10000"/>
                <a:gd name="connsiteX100-4177" fmla="*/ 8337 w 10000"/>
                <a:gd name="connsiteY100-4178" fmla="*/ 7976 h 10000"/>
                <a:gd name="connsiteX101-4179" fmla="*/ 8135 w 10000"/>
                <a:gd name="connsiteY101-4180" fmla="*/ 8024 h 10000"/>
                <a:gd name="connsiteX102-4181" fmla="*/ 7671 w 10000"/>
                <a:gd name="connsiteY102-4182" fmla="*/ 8139 h 10000"/>
                <a:gd name="connsiteX103-4183" fmla="*/ 7671 w 10000"/>
                <a:gd name="connsiteY103-4184" fmla="*/ 8139 h 10000"/>
                <a:gd name="connsiteX104-4185" fmla="*/ 7671 w 10000"/>
                <a:gd name="connsiteY104-4186" fmla="*/ 8139 h 10000"/>
                <a:gd name="connsiteX105-4187" fmla="*/ 7671 w 10000"/>
                <a:gd name="connsiteY105-4188" fmla="*/ 8139 h 10000"/>
                <a:gd name="connsiteX106-4189" fmla="*/ 7661 w 10000"/>
                <a:gd name="connsiteY106-4190" fmla="*/ 8139 h 10000"/>
                <a:gd name="connsiteX107-4191" fmla="*/ 7661 w 10000"/>
                <a:gd name="connsiteY107-4192" fmla="*/ 8139 h 10000"/>
                <a:gd name="connsiteX108-4193" fmla="*/ 7450 w 10000"/>
                <a:gd name="connsiteY108-4194" fmla="*/ 8188 h 10000"/>
                <a:gd name="connsiteX109-4195" fmla="*/ 7248 w 10000"/>
                <a:gd name="connsiteY109-4196" fmla="*/ 8237 h 10000"/>
                <a:gd name="connsiteX110-4197" fmla="*/ 7036 w 10000"/>
                <a:gd name="connsiteY110-4198" fmla="*/ 8275 h 10000"/>
                <a:gd name="connsiteX111-4199" fmla="*/ 6835 w 10000"/>
                <a:gd name="connsiteY111-4200" fmla="*/ 8275 h 10000"/>
                <a:gd name="connsiteX112-4201" fmla="*/ 6835 w 10000"/>
                <a:gd name="connsiteY112-4202" fmla="*/ 8275 h 10000"/>
                <a:gd name="connsiteX113-4203" fmla="*/ 6835 w 10000"/>
                <a:gd name="connsiteY113-4204" fmla="*/ 8275 h 10000"/>
                <a:gd name="connsiteX114-4205" fmla="*/ 6835 w 10000"/>
                <a:gd name="connsiteY114-4206" fmla="*/ 8275 h 10000"/>
                <a:gd name="connsiteX115-4207" fmla="*/ 6835 w 10000"/>
                <a:gd name="connsiteY115-4208" fmla="*/ 8275 h 10000"/>
                <a:gd name="connsiteX116-4209" fmla="*/ 6835 w 10000"/>
                <a:gd name="connsiteY116-4210" fmla="*/ 8275 h 10000"/>
                <a:gd name="connsiteX117-4211" fmla="*/ 6835 w 10000"/>
                <a:gd name="connsiteY117-4212" fmla="*/ 8275 h 10000"/>
                <a:gd name="connsiteX118-4213" fmla="*/ 6835 w 10000"/>
                <a:gd name="connsiteY118-4214" fmla="*/ 8275 h 10000"/>
                <a:gd name="connsiteX119-4215" fmla="*/ 6663 w 10000"/>
                <a:gd name="connsiteY119-4216" fmla="*/ 8275 h 10000"/>
                <a:gd name="connsiteX120-4217" fmla="*/ 6512 w 10000"/>
                <a:gd name="connsiteY120-4218" fmla="*/ 8237 h 10000"/>
                <a:gd name="connsiteX121-4219" fmla="*/ 6442 w 10000"/>
                <a:gd name="connsiteY121-4220" fmla="*/ 8207 h 10000"/>
                <a:gd name="connsiteX122-4221" fmla="*/ 6381 w 10000"/>
                <a:gd name="connsiteY122-4222" fmla="*/ 8177 h 10000"/>
                <a:gd name="connsiteX123-4223" fmla="*/ 6321 w 10000"/>
                <a:gd name="connsiteY123-4224" fmla="*/ 8139 h 10000"/>
                <a:gd name="connsiteX124-4225" fmla="*/ 6270 w 10000"/>
                <a:gd name="connsiteY124-4226" fmla="*/ 8091 h 10000"/>
                <a:gd name="connsiteX125-4227" fmla="*/ 6220 w 10000"/>
                <a:gd name="connsiteY125-4228" fmla="*/ 8032 h 10000"/>
                <a:gd name="connsiteX126-4229" fmla="*/ 6169 w 10000"/>
                <a:gd name="connsiteY126-4230" fmla="*/ 7965 h 10000"/>
                <a:gd name="connsiteX127-4231" fmla="*/ 6149 w 10000"/>
                <a:gd name="connsiteY127-4232" fmla="*/ 7898 h 10000"/>
                <a:gd name="connsiteX128-4233" fmla="*/ 6109 w 10000"/>
                <a:gd name="connsiteY128-4234" fmla="*/ 7810 h 10000"/>
                <a:gd name="connsiteX129-4235" fmla="*/ 6099 w 10000"/>
                <a:gd name="connsiteY129-4236" fmla="*/ 7723 h 10000"/>
                <a:gd name="connsiteX130-4237" fmla="*/ 6089 w 10000"/>
                <a:gd name="connsiteY130-4238" fmla="*/ 7617 h 10000"/>
                <a:gd name="connsiteX131-4239" fmla="*/ 6089 w 10000"/>
                <a:gd name="connsiteY131-4240" fmla="*/ 7501 h 10000"/>
                <a:gd name="connsiteX132-4241" fmla="*/ 6089 w 10000"/>
                <a:gd name="connsiteY132-4242" fmla="*/ 7374 h 10000"/>
                <a:gd name="connsiteX133-4243" fmla="*/ 6089 w 10000"/>
                <a:gd name="connsiteY133-4244" fmla="*/ 7374 h 10000"/>
                <a:gd name="connsiteX134-4245" fmla="*/ 6089 w 10000"/>
                <a:gd name="connsiteY134-4246" fmla="*/ 7374 h 10000"/>
                <a:gd name="connsiteX135-4247" fmla="*/ 6089 w 10000"/>
                <a:gd name="connsiteY135-4248" fmla="*/ 7374 h 10000"/>
                <a:gd name="connsiteX136-4249" fmla="*/ 6089 w 10000"/>
                <a:gd name="connsiteY136-4250" fmla="*/ 7344 h 10000"/>
                <a:gd name="connsiteX137-4251" fmla="*/ 6089 w 10000"/>
                <a:gd name="connsiteY137-4252" fmla="*/ 7344 h 10000"/>
                <a:gd name="connsiteX138-4253" fmla="*/ 6099 w 10000"/>
                <a:gd name="connsiteY138-4254" fmla="*/ 7344 h 10000"/>
                <a:gd name="connsiteX139-4255" fmla="*/ 6099 w 10000"/>
                <a:gd name="connsiteY139-4256" fmla="*/ 7344 h 10000"/>
                <a:gd name="connsiteX140-4257" fmla="*/ 6099 w 10000"/>
                <a:gd name="connsiteY140-4258" fmla="*/ 7336 h 10000"/>
                <a:gd name="connsiteX141-4259" fmla="*/ 6099 w 10000"/>
                <a:gd name="connsiteY141-4260" fmla="*/ 7336 h 10000"/>
                <a:gd name="connsiteX142-4261" fmla="*/ 6099 w 10000"/>
                <a:gd name="connsiteY142-4262" fmla="*/ 7336 h 10000"/>
                <a:gd name="connsiteX143-4263" fmla="*/ 6099 w 10000"/>
                <a:gd name="connsiteY143-4264" fmla="*/ 7336 h 10000"/>
                <a:gd name="connsiteX144-4265" fmla="*/ 6129 w 10000"/>
                <a:gd name="connsiteY144-4266" fmla="*/ 7016 h 10000"/>
                <a:gd name="connsiteX145-4267" fmla="*/ 6179 w 10000"/>
                <a:gd name="connsiteY145-4268" fmla="*/ 6754 h 10000"/>
                <a:gd name="connsiteX146-4269" fmla="*/ 6240 w 10000"/>
                <a:gd name="connsiteY146-4270" fmla="*/ 6531 h 10000"/>
                <a:gd name="connsiteX147-4271" fmla="*/ 6280 w 10000"/>
                <a:gd name="connsiteY147-4272" fmla="*/ 6453 h 10000"/>
                <a:gd name="connsiteX148-4273" fmla="*/ 6321 w 10000"/>
                <a:gd name="connsiteY148-4274" fmla="*/ 6366 h 10000"/>
                <a:gd name="connsiteX149-4275" fmla="*/ 6351 w 10000"/>
                <a:gd name="connsiteY149-4276" fmla="*/ 6309 h 10000"/>
                <a:gd name="connsiteX150-4277" fmla="*/ 6401 w 10000"/>
                <a:gd name="connsiteY150-4278" fmla="*/ 6250 h 10000"/>
                <a:gd name="connsiteX151-4279" fmla="*/ 6452 w 10000"/>
                <a:gd name="connsiteY151-4280" fmla="*/ 6202 h 10000"/>
                <a:gd name="connsiteX152-4281" fmla="*/ 6512 w 10000"/>
                <a:gd name="connsiteY152-4282" fmla="*/ 6163 h 10000"/>
                <a:gd name="connsiteX153-4283" fmla="*/ 6563 w 10000"/>
                <a:gd name="connsiteY153-4284" fmla="*/ 6134 h 10000"/>
                <a:gd name="connsiteX154-4285" fmla="*/ 6623 w 10000"/>
                <a:gd name="connsiteY154-4286" fmla="*/ 6125 h 10000"/>
                <a:gd name="connsiteX155-4287" fmla="*/ 6694 w 10000"/>
                <a:gd name="connsiteY155-4288" fmla="*/ 6105 h 10000"/>
                <a:gd name="connsiteX156-4289" fmla="*/ 6774 w 10000"/>
                <a:gd name="connsiteY156-4290" fmla="*/ 6096 h 10000"/>
                <a:gd name="connsiteX157-4291" fmla="*/ 6774 w 10000"/>
                <a:gd name="connsiteY157-4292" fmla="*/ 6096 h 10000"/>
                <a:gd name="connsiteX158-4293" fmla="*/ 6774 w 10000"/>
                <a:gd name="connsiteY158-4294" fmla="*/ 6096 h 10000"/>
                <a:gd name="connsiteX159-4295" fmla="*/ 6774 w 10000"/>
                <a:gd name="connsiteY159-4296" fmla="*/ 6096 h 10000"/>
                <a:gd name="connsiteX160-4297" fmla="*/ 6774 w 10000"/>
                <a:gd name="connsiteY160-4298" fmla="*/ 6096 h 10000"/>
                <a:gd name="connsiteX161-4299" fmla="*/ 6774 w 10000"/>
                <a:gd name="connsiteY161-4300" fmla="*/ 6096 h 10000"/>
                <a:gd name="connsiteX162-4301" fmla="*/ 6774 w 10000"/>
                <a:gd name="connsiteY162-4302" fmla="*/ 6096 h 10000"/>
                <a:gd name="connsiteX163-4303" fmla="*/ 6774 w 10000"/>
                <a:gd name="connsiteY163-4304" fmla="*/ 6096 h 10000"/>
                <a:gd name="connsiteX164-4305" fmla="*/ 6875 w 10000"/>
                <a:gd name="connsiteY164-4306" fmla="*/ 6105 h 10000"/>
                <a:gd name="connsiteX165-4307" fmla="*/ 7006 w 10000"/>
                <a:gd name="connsiteY165-4308" fmla="*/ 6134 h 10000"/>
                <a:gd name="connsiteX166-4309" fmla="*/ 7137 w 10000"/>
                <a:gd name="connsiteY166-4310" fmla="*/ 6154 h 10000"/>
                <a:gd name="connsiteX167-4311" fmla="*/ 7268 w 10000"/>
                <a:gd name="connsiteY167-4312" fmla="*/ 6202 h 10000"/>
                <a:gd name="connsiteX168-4313" fmla="*/ 7601 w 10000"/>
                <a:gd name="connsiteY168-4314" fmla="*/ 6318 h 10000"/>
                <a:gd name="connsiteX169-4315" fmla="*/ 7964 w 10000"/>
                <a:gd name="connsiteY169-4316" fmla="*/ 6464 h 10000"/>
                <a:gd name="connsiteX170-4317" fmla="*/ 7964 w 10000"/>
                <a:gd name="connsiteY170-4318" fmla="*/ 6464 h 10000"/>
                <a:gd name="connsiteX171-4319" fmla="*/ 7984 w 10000"/>
                <a:gd name="connsiteY171-4320" fmla="*/ 6464 h 10000"/>
                <a:gd name="connsiteX172-4321" fmla="*/ 7984 w 10000"/>
                <a:gd name="connsiteY172-4322" fmla="*/ 6464 h 10000"/>
                <a:gd name="connsiteX173-4323" fmla="*/ 7994 w 10000"/>
                <a:gd name="connsiteY173-4324" fmla="*/ 6464 h 10000"/>
                <a:gd name="connsiteX174-4325" fmla="*/ 7994 w 10000"/>
                <a:gd name="connsiteY174-4326" fmla="*/ 6464 h 10000"/>
                <a:gd name="connsiteX175-4327" fmla="*/ 8216 w 10000"/>
                <a:gd name="connsiteY175-4328" fmla="*/ 6540 h 10000"/>
                <a:gd name="connsiteX176-4329" fmla="*/ 8407 w 10000"/>
                <a:gd name="connsiteY176-4330" fmla="*/ 6601 h 10000"/>
                <a:gd name="connsiteX177-4331" fmla="*/ 8599 w 10000"/>
                <a:gd name="connsiteY177-4332" fmla="*/ 6639 h 10000"/>
                <a:gd name="connsiteX178-4333" fmla="*/ 8770 w 10000"/>
                <a:gd name="connsiteY178-4334" fmla="*/ 6648 h 10000"/>
                <a:gd name="connsiteX179-4335" fmla="*/ 8770 w 10000"/>
                <a:gd name="connsiteY179-4336" fmla="*/ 6648 h 10000"/>
                <a:gd name="connsiteX180-4337" fmla="*/ 8770 w 10000"/>
                <a:gd name="connsiteY180-4338" fmla="*/ 6648 h 10000"/>
                <a:gd name="connsiteX181-4339" fmla="*/ 8770 w 10000"/>
                <a:gd name="connsiteY181-4340" fmla="*/ 6648 h 10000"/>
                <a:gd name="connsiteX182-4341" fmla="*/ 8770 w 10000"/>
                <a:gd name="connsiteY182-4342" fmla="*/ 6648 h 10000"/>
                <a:gd name="connsiteX183-4343" fmla="*/ 8770 w 10000"/>
                <a:gd name="connsiteY183-4344" fmla="*/ 6648 h 10000"/>
                <a:gd name="connsiteX184-4345" fmla="*/ 8911 w 10000"/>
                <a:gd name="connsiteY184-4346" fmla="*/ 6639 h 10000"/>
                <a:gd name="connsiteX185-4347" fmla="*/ 9032 w 10000"/>
                <a:gd name="connsiteY185-4348" fmla="*/ 6601 h 10000"/>
                <a:gd name="connsiteX186-4349" fmla="*/ 9093 w 10000"/>
                <a:gd name="connsiteY186-4350" fmla="*/ 6578 h 10000"/>
                <a:gd name="connsiteX187-4351" fmla="*/ 9143 w 10000"/>
                <a:gd name="connsiteY187-4352" fmla="*/ 6550 h 10000"/>
                <a:gd name="connsiteX188-4353" fmla="*/ 9194 w 10000"/>
                <a:gd name="connsiteY188-4354" fmla="*/ 6522 h 10000"/>
                <a:gd name="connsiteX189-4355" fmla="*/ 9244 w 10000"/>
                <a:gd name="connsiteY189-4356" fmla="*/ 6473 h 10000"/>
                <a:gd name="connsiteX190-4357" fmla="*/ 9274 w 10000"/>
                <a:gd name="connsiteY190-4358" fmla="*/ 6426 h 10000"/>
                <a:gd name="connsiteX191-4359" fmla="*/ 9315 w 10000"/>
                <a:gd name="connsiteY191-4360" fmla="*/ 6366 h 10000"/>
                <a:gd name="connsiteX192-4361" fmla="*/ 9375 w 10000"/>
                <a:gd name="connsiteY192-4362" fmla="*/ 6232 h 10000"/>
                <a:gd name="connsiteX193-4363" fmla="*/ 9425 w 10000"/>
                <a:gd name="connsiteY193-4364" fmla="*/ 6047 h 10000"/>
                <a:gd name="connsiteX194-4365" fmla="*/ 9446 w 10000"/>
                <a:gd name="connsiteY194-4366" fmla="*/ 5853 h 10000"/>
                <a:gd name="connsiteX195-4367" fmla="*/ 9456 w 10000"/>
                <a:gd name="connsiteY195-4368" fmla="*/ 5600 h 10000"/>
                <a:gd name="connsiteX196-4369" fmla="*/ 9446 w 10000"/>
                <a:gd name="connsiteY196-4370" fmla="*/ 5330 h 10000"/>
                <a:gd name="connsiteX197-4371" fmla="*/ 9415 w 10000"/>
                <a:gd name="connsiteY197-4372" fmla="*/ 5020 h 10000"/>
                <a:gd name="connsiteX198-4373" fmla="*/ 9365 w 10000"/>
                <a:gd name="connsiteY198-4374" fmla="*/ 4650 h 10000"/>
                <a:gd name="connsiteX199-4375" fmla="*/ 9284 w 10000"/>
                <a:gd name="connsiteY199-4376" fmla="*/ 4254 h 10000"/>
                <a:gd name="connsiteX200-4377" fmla="*/ 9204 w 10000"/>
                <a:gd name="connsiteY200-4378" fmla="*/ 3789 h 10000"/>
                <a:gd name="connsiteX201-4379" fmla="*/ 9083 w 10000"/>
                <a:gd name="connsiteY201-4380" fmla="*/ 3304 h 10000"/>
                <a:gd name="connsiteX202-4381" fmla="*/ 8931 w 10000"/>
                <a:gd name="connsiteY202-4382" fmla="*/ 2763 h 10000"/>
                <a:gd name="connsiteX203-4383" fmla="*/ 8931 w 10000"/>
                <a:gd name="connsiteY203-4384" fmla="*/ 2763 h 10000"/>
                <a:gd name="connsiteX204-4385" fmla="*/ 8931 w 10000"/>
                <a:gd name="connsiteY204-4386" fmla="*/ 2723 h 10000"/>
                <a:gd name="connsiteX205-4387" fmla="*/ 8931 w 10000"/>
                <a:gd name="connsiteY205-4388" fmla="*/ 2723 h 10000"/>
                <a:gd name="connsiteX206-4389" fmla="*/ 8921 w 10000"/>
                <a:gd name="connsiteY206-4390" fmla="*/ 2713 h 10000"/>
                <a:gd name="connsiteX207-4391" fmla="*/ 8921 w 10000"/>
                <a:gd name="connsiteY207-4392" fmla="*/ 2713 h 10000"/>
                <a:gd name="connsiteX208-4393" fmla="*/ 8911 w 10000"/>
                <a:gd name="connsiteY208-4394" fmla="*/ 2665 h 10000"/>
                <a:gd name="connsiteX209-4395" fmla="*/ 8911 w 10000"/>
                <a:gd name="connsiteY209-4396" fmla="*/ 2665 h 10000"/>
                <a:gd name="connsiteX210-4397" fmla="*/ 8911 w 10000"/>
                <a:gd name="connsiteY210-4398" fmla="*/ 2656 h 10000"/>
                <a:gd name="connsiteX211-4399" fmla="*/ 8911 w 10000"/>
                <a:gd name="connsiteY211-4400" fmla="*/ 2656 h 10000"/>
                <a:gd name="connsiteX212-4401" fmla="*/ 8911 w 10000"/>
                <a:gd name="connsiteY212-4402" fmla="*/ 2656 h 10000"/>
                <a:gd name="connsiteX213-4403" fmla="*/ 8911 w 10000"/>
                <a:gd name="connsiteY213-4404" fmla="*/ 2656 h 10000"/>
                <a:gd name="connsiteX214-4405" fmla="*/ 8478 w 10000"/>
                <a:gd name="connsiteY214-4406" fmla="*/ 2685 h 10000"/>
                <a:gd name="connsiteX215-4407" fmla="*/ 8044 w 10000"/>
                <a:gd name="connsiteY215-4408" fmla="*/ 2723 h 10000"/>
                <a:gd name="connsiteX216-4409" fmla="*/ 7147 w 10000"/>
                <a:gd name="connsiteY216-4410" fmla="*/ 2819 h 10000"/>
                <a:gd name="connsiteX217-4411" fmla="*/ 6300 w 10000"/>
                <a:gd name="connsiteY217-4412" fmla="*/ 2917 h 10000"/>
                <a:gd name="connsiteX218-4413" fmla="*/ 5917 w 10000"/>
                <a:gd name="connsiteY218-4414" fmla="*/ 2946 h 10000"/>
                <a:gd name="connsiteX219-4415" fmla="*/ 5554 w 10000"/>
                <a:gd name="connsiteY219-4416" fmla="*/ 2975 h 10000"/>
                <a:gd name="connsiteX220-4417" fmla="*/ 5554 w 10000"/>
                <a:gd name="connsiteY220-4418" fmla="*/ 2975 h 10000"/>
                <a:gd name="connsiteX221-4419" fmla="*/ 5484 w 10000"/>
                <a:gd name="connsiteY221-4420" fmla="*/ 2975 h 10000"/>
                <a:gd name="connsiteX222-4421" fmla="*/ 5484 w 10000"/>
                <a:gd name="connsiteY222-4422" fmla="*/ 2975 h 10000"/>
                <a:gd name="connsiteX223-4423" fmla="*/ 5484 w 10000"/>
                <a:gd name="connsiteY223-4424" fmla="*/ 2975 h 10000"/>
                <a:gd name="connsiteX224-4425" fmla="*/ 5484 w 10000"/>
                <a:gd name="connsiteY224-4426" fmla="*/ 2975 h 10000"/>
                <a:gd name="connsiteX225-4427" fmla="*/ 5484 w 10000"/>
                <a:gd name="connsiteY225-4428" fmla="*/ 2975 h 10000"/>
                <a:gd name="connsiteX226-4429" fmla="*/ 5484 w 10000"/>
                <a:gd name="connsiteY226-4430" fmla="*/ 2975 h 10000"/>
                <a:gd name="connsiteX227-4431" fmla="*/ 5484 w 10000"/>
                <a:gd name="connsiteY227-4432" fmla="*/ 2975 h 10000"/>
                <a:gd name="connsiteX228-4433" fmla="*/ 5313 w 10000"/>
                <a:gd name="connsiteY228-4434" fmla="*/ 2955 h 10000"/>
                <a:gd name="connsiteX229-4435" fmla="*/ 5151 w 10000"/>
                <a:gd name="connsiteY229-4436" fmla="*/ 2927 h 10000"/>
                <a:gd name="connsiteX230-4437" fmla="*/ 5030 w 10000"/>
                <a:gd name="connsiteY230-4438" fmla="*/ 2868 h 10000"/>
                <a:gd name="connsiteX231-4439" fmla="*/ 4919 w 10000"/>
                <a:gd name="connsiteY231-4440" fmla="*/ 2790 h 10000"/>
                <a:gd name="connsiteX232-4441" fmla="*/ 4829 w 10000"/>
                <a:gd name="connsiteY232-4442" fmla="*/ 2703 h 10000"/>
                <a:gd name="connsiteX233-4443" fmla="*/ 4748 w 10000"/>
                <a:gd name="connsiteY233-4444" fmla="*/ 2597 h 10000"/>
                <a:gd name="connsiteX234-4445" fmla="*/ 4708 w 10000"/>
                <a:gd name="connsiteY234-4446" fmla="*/ 2482 h 10000"/>
                <a:gd name="connsiteX235-4447" fmla="*/ 4667 w 10000"/>
                <a:gd name="connsiteY235-4448" fmla="*/ 2346 h 10000"/>
                <a:gd name="connsiteX236-4449" fmla="*/ 4637 w 10000"/>
                <a:gd name="connsiteY236-4450" fmla="*/ 2210 h 10000"/>
                <a:gd name="connsiteX237-4451" fmla="*/ 4627 w 10000"/>
                <a:gd name="connsiteY237-4452" fmla="*/ 2065 h 10000"/>
                <a:gd name="connsiteX238-4453" fmla="*/ 4627 w 10000"/>
                <a:gd name="connsiteY238-4454" fmla="*/ 1909 h 10000"/>
                <a:gd name="connsiteX239-4455" fmla="*/ 4637 w 10000"/>
                <a:gd name="connsiteY239-4456" fmla="*/ 1762 h 10000"/>
                <a:gd name="connsiteX240-4457" fmla="*/ 4667 w 10000"/>
                <a:gd name="connsiteY240-4458" fmla="*/ 1598 h 10000"/>
                <a:gd name="connsiteX241-4459" fmla="*/ 4688 w 10000"/>
                <a:gd name="connsiteY241-4460" fmla="*/ 1443 h 10000"/>
                <a:gd name="connsiteX242-4461" fmla="*/ 4728 w 10000"/>
                <a:gd name="connsiteY242-4462" fmla="*/ 1289 h 10000"/>
                <a:gd name="connsiteX243-4463" fmla="*/ 4778 w 10000"/>
                <a:gd name="connsiteY243-4464" fmla="*/ 1134 h 10000"/>
                <a:gd name="connsiteX244-4465" fmla="*/ 4778 w 10000"/>
                <a:gd name="connsiteY244-4466" fmla="*/ 1134 h 10000"/>
                <a:gd name="connsiteX245-4467" fmla="*/ 4778 w 10000"/>
                <a:gd name="connsiteY245-4468" fmla="*/ 1134 h 10000"/>
                <a:gd name="connsiteX246-4469" fmla="*/ 4778 w 10000"/>
                <a:gd name="connsiteY246-4470" fmla="*/ 1134 h 10000"/>
                <a:gd name="connsiteX247-4471" fmla="*/ 4778 w 10000"/>
                <a:gd name="connsiteY247-4472" fmla="*/ 1134 h 10000"/>
                <a:gd name="connsiteX248-4473" fmla="*/ 4778 w 10000"/>
                <a:gd name="connsiteY248-4474" fmla="*/ 1134 h 10000"/>
                <a:gd name="connsiteX249-4475" fmla="*/ 4788 w 10000"/>
                <a:gd name="connsiteY249-4476" fmla="*/ 1123 h 10000"/>
                <a:gd name="connsiteX250-4477" fmla="*/ 4788 w 10000"/>
                <a:gd name="connsiteY250-4478" fmla="*/ 1123 h 10000"/>
                <a:gd name="connsiteX251-4479" fmla="*/ 4788 w 10000"/>
                <a:gd name="connsiteY251-4480" fmla="*/ 1123 h 10000"/>
                <a:gd name="connsiteX252-4481" fmla="*/ 4788 w 10000"/>
                <a:gd name="connsiteY252-4482" fmla="*/ 1123 h 10000"/>
                <a:gd name="connsiteX253-4483" fmla="*/ 4788 w 10000"/>
                <a:gd name="connsiteY253-4484" fmla="*/ 1114 h 10000"/>
                <a:gd name="connsiteX254-4485" fmla="*/ 4788 w 10000"/>
                <a:gd name="connsiteY254-4486" fmla="*/ 1114 h 10000"/>
                <a:gd name="connsiteX255-4487" fmla="*/ 4788 w 10000"/>
                <a:gd name="connsiteY255-4488" fmla="*/ 1114 h 10000"/>
                <a:gd name="connsiteX256-4489" fmla="*/ 4788 w 10000"/>
                <a:gd name="connsiteY256-4490" fmla="*/ 1114 h 10000"/>
                <a:gd name="connsiteX257-4491" fmla="*/ 4788 w 10000"/>
                <a:gd name="connsiteY257-4492" fmla="*/ 1104 h 10000"/>
                <a:gd name="connsiteX258-4493" fmla="*/ 4788 w 10000"/>
                <a:gd name="connsiteY258-4494" fmla="*/ 1104 h 10000"/>
                <a:gd name="connsiteX259-4495" fmla="*/ 4788 w 10000"/>
                <a:gd name="connsiteY259-4496" fmla="*/ 1104 h 10000"/>
                <a:gd name="connsiteX260-4497" fmla="*/ 4788 w 10000"/>
                <a:gd name="connsiteY260-4498" fmla="*/ 1104 h 10000"/>
                <a:gd name="connsiteX261-4499" fmla="*/ 4788 w 10000"/>
                <a:gd name="connsiteY261-4500" fmla="*/ 1094 h 10000"/>
                <a:gd name="connsiteX262-4501" fmla="*/ 4788 w 10000"/>
                <a:gd name="connsiteY262-4502" fmla="*/ 1094 h 10000"/>
                <a:gd name="connsiteX263-4503" fmla="*/ 4798 w 10000"/>
                <a:gd name="connsiteY263-4504" fmla="*/ 1094 h 10000"/>
                <a:gd name="connsiteX264-4505" fmla="*/ 4859 w 10000"/>
                <a:gd name="connsiteY264-4506" fmla="*/ 853 h 10000"/>
                <a:gd name="connsiteX265-4507" fmla="*/ 4909 w 10000"/>
                <a:gd name="connsiteY265-4508" fmla="*/ 640 h 10000"/>
                <a:gd name="connsiteX266-4509" fmla="*/ 4919 w 10000"/>
                <a:gd name="connsiteY266-4510" fmla="*/ 553 h 10000"/>
                <a:gd name="connsiteX267-4511" fmla="*/ 4919 w 10000"/>
                <a:gd name="connsiteY267-4512" fmla="*/ 454 h 10000"/>
                <a:gd name="connsiteX268-4513" fmla="*/ 4909 w 10000"/>
                <a:gd name="connsiteY268-4514" fmla="*/ 377 h 10000"/>
                <a:gd name="connsiteX269-4515" fmla="*/ 4899 w 10000"/>
                <a:gd name="connsiteY269-4516" fmla="*/ 300 h 10000"/>
                <a:gd name="connsiteX270-4517" fmla="*/ 4859 w 10000"/>
                <a:gd name="connsiteY270-4518" fmla="*/ 233 h 10000"/>
                <a:gd name="connsiteX271-4519" fmla="*/ 4829 w 10000"/>
                <a:gd name="connsiteY271-4520" fmla="*/ 175 h 10000"/>
                <a:gd name="connsiteX272-4521" fmla="*/ 4778 w 10000"/>
                <a:gd name="connsiteY272-4522" fmla="*/ 115 h 10000"/>
                <a:gd name="connsiteX273-4523" fmla="*/ 4708 w 10000"/>
                <a:gd name="connsiteY273-4524" fmla="*/ 77 h 10000"/>
                <a:gd name="connsiteX274-4525" fmla="*/ 4627 w 10000"/>
                <a:gd name="connsiteY274-4526" fmla="*/ 47 h 10000"/>
                <a:gd name="connsiteX275-4527" fmla="*/ 4536 w 10000"/>
                <a:gd name="connsiteY275-4528" fmla="*/ 9 h 10000"/>
                <a:gd name="connsiteX276-4529" fmla="*/ 4425 w 10000"/>
                <a:gd name="connsiteY276-4530" fmla="*/ 0 h 10000"/>
                <a:gd name="connsiteX277-4531" fmla="*/ 4304 w 10000"/>
                <a:gd name="connsiteY277-4532" fmla="*/ 0 h 10000"/>
                <a:gd name="connsiteX278-4533" fmla="*/ 4304 w 10000"/>
                <a:gd name="connsiteY278-4534" fmla="*/ 0 h 10000"/>
                <a:gd name="connsiteX279-4535" fmla="*/ 4304 w 10000"/>
                <a:gd name="connsiteY279-4536" fmla="*/ 0 h 10000"/>
                <a:gd name="connsiteX0-4537" fmla="*/ 4304 w 10000"/>
                <a:gd name="connsiteY0-4538" fmla="*/ 0 h 10000"/>
                <a:gd name="connsiteX1-4539" fmla="*/ 4304 w 10000"/>
                <a:gd name="connsiteY1-4540" fmla="*/ 0 h 10000"/>
                <a:gd name="connsiteX2-4541" fmla="*/ 4304 w 10000"/>
                <a:gd name="connsiteY2-4542" fmla="*/ 0 h 10000"/>
                <a:gd name="connsiteX3-4543" fmla="*/ 4163 w 10000"/>
                <a:gd name="connsiteY3-4544" fmla="*/ 0 h 10000"/>
                <a:gd name="connsiteX4-4545" fmla="*/ 4002 w 10000"/>
                <a:gd name="connsiteY4-4546" fmla="*/ 9 h 10000"/>
                <a:gd name="connsiteX5-4547" fmla="*/ 3851 w 10000"/>
                <a:gd name="connsiteY5-4548" fmla="*/ 30 h 10000"/>
                <a:gd name="connsiteX6-4549" fmla="*/ 3659 w 10000"/>
                <a:gd name="connsiteY6-4550" fmla="*/ 68 h 10000"/>
                <a:gd name="connsiteX7-4551" fmla="*/ 3659 w 10000"/>
                <a:gd name="connsiteY7-4552" fmla="*/ 68 h 10000"/>
                <a:gd name="connsiteX8-4553" fmla="*/ 3659 w 10000"/>
                <a:gd name="connsiteY8-4554" fmla="*/ 68 h 10000"/>
                <a:gd name="connsiteX9-4555" fmla="*/ 3659 w 10000"/>
                <a:gd name="connsiteY9-4556" fmla="*/ 68 h 10000"/>
                <a:gd name="connsiteX10-4557" fmla="*/ 3649 w 10000"/>
                <a:gd name="connsiteY10-4558" fmla="*/ 68 h 10000"/>
                <a:gd name="connsiteX11-4559" fmla="*/ 3649 w 10000"/>
                <a:gd name="connsiteY11-4560" fmla="*/ 68 h 10000"/>
                <a:gd name="connsiteX12-4561" fmla="*/ 3649 w 10000"/>
                <a:gd name="connsiteY12-4562" fmla="*/ 77 h 10000"/>
                <a:gd name="connsiteX13-4563" fmla="*/ 3649 w 10000"/>
                <a:gd name="connsiteY13-4564" fmla="*/ 77 h 10000"/>
                <a:gd name="connsiteX14-4565" fmla="*/ 3649 w 10000"/>
                <a:gd name="connsiteY14-4566" fmla="*/ 77 h 10000"/>
                <a:gd name="connsiteX15-4567" fmla="*/ 3407 w 10000"/>
                <a:gd name="connsiteY15-4568" fmla="*/ 135 h 10000"/>
                <a:gd name="connsiteX16-4569" fmla="*/ 3216 w 10000"/>
                <a:gd name="connsiteY16-4570" fmla="*/ 194 h 10000"/>
                <a:gd name="connsiteX17-4571" fmla="*/ 3054 w 10000"/>
                <a:gd name="connsiteY17-4572" fmla="*/ 272 h 10000"/>
                <a:gd name="connsiteX18-4573" fmla="*/ 2913 w 10000"/>
                <a:gd name="connsiteY18-4574" fmla="*/ 350 h 10000"/>
                <a:gd name="connsiteX19-4575" fmla="*/ 2833 w 10000"/>
                <a:gd name="connsiteY19-4576" fmla="*/ 436 h 10000"/>
                <a:gd name="connsiteX20-4577" fmla="*/ 2792 w 10000"/>
                <a:gd name="connsiteY20-4578" fmla="*/ 475 h 10000"/>
                <a:gd name="connsiteX21-4579" fmla="*/ 2772 w 10000"/>
                <a:gd name="connsiteY21-4580" fmla="*/ 523 h 10000"/>
                <a:gd name="connsiteX22-4581" fmla="*/ 2732 w 10000"/>
                <a:gd name="connsiteY22-4582" fmla="*/ 628 h 10000"/>
                <a:gd name="connsiteX23-4583" fmla="*/ 2722 w 10000"/>
                <a:gd name="connsiteY23-4584" fmla="*/ 746 h 10000"/>
                <a:gd name="connsiteX24-4585" fmla="*/ 2722 w 10000"/>
                <a:gd name="connsiteY24-4586" fmla="*/ 746 h 10000"/>
                <a:gd name="connsiteX25-4587" fmla="*/ 2732 w 10000"/>
                <a:gd name="connsiteY25-4588" fmla="*/ 881 h 10000"/>
                <a:gd name="connsiteX26-4589" fmla="*/ 2762 w 10000"/>
                <a:gd name="connsiteY26-4590" fmla="*/ 1008 h 10000"/>
                <a:gd name="connsiteX27-4591" fmla="*/ 2792 w 10000"/>
                <a:gd name="connsiteY27-4592" fmla="*/ 1153 h 10000"/>
                <a:gd name="connsiteX28-4593" fmla="*/ 2853 w 10000"/>
                <a:gd name="connsiteY28-4594" fmla="*/ 1316 h 10000"/>
                <a:gd name="connsiteX29-4595" fmla="*/ 2984 w 10000"/>
                <a:gd name="connsiteY29-4596" fmla="*/ 1666 h 10000"/>
                <a:gd name="connsiteX30-4597" fmla="*/ 3125 w 10000"/>
                <a:gd name="connsiteY30-4598" fmla="*/ 2093 h 10000"/>
                <a:gd name="connsiteX31-4599" fmla="*/ 3125 w 10000"/>
                <a:gd name="connsiteY31-4600" fmla="*/ 2093 h 10000"/>
                <a:gd name="connsiteX32-4601" fmla="*/ 3125 w 10000"/>
                <a:gd name="connsiteY32-4602" fmla="*/ 2093 h 10000"/>
                <a:gd name="connsiteX33-4603" fmla="*/ 3125 w 10000"/>
                <a:gd name="connsiteY33-4604" fmla="*/ 2104 h 10000"/>
                <a:gd name="connsiteX34-4605" fmla="*/ 3125 w 10000"/>
                <a:gd name="connsiteY34-4606" fmla="*/ 2104 h 10000"/>
                <a:gd name="connsiteX35-4607" fmla="*/ 3135 w 10000"/>
                <a:gd name="connsiteY35-4608" fmla="*/ 2113 h 10000"/>
                <a:gd name="connsiteX36-4609" fmla="*/ 3135 w 10000"/>
                <a:gd name="connsiteY36-4610" fmla="*/ 2113 h 10000"/>
                <a:gd name="connsiteX37-4611" fmla="*/ 3175 w 10000"/>
                <a:gd name="connsiteY37-4612" fmla="*/ 2229 h 10000"/>
                <a:gd name="connsiteX38-4613" fmla="*/ 3196 w 10000"/>
                <a:gd name="connsiteY38-4614" fmla="*/ 2346 h 10000"/>
                <a:gd name="connsiteX39-4615" fmla="*/ 3216 w 10000"/>
                <a:gd name="connsiteY39-4616" fmla="*/ 2452 h 10000"/>
                <a:gd name="connsiteX40-4617" fmla="*/ 3216 w 10000"/>
                <a:gd name="connsiteY40-4618" fmla="*/ 2550 h 10000"/>
                <a:gd name="connsiteX41-4619" fmla="*/ 3196 w 10000"/>
                <a:gd name="connsiteY41-4620" fmla="*/ 2626 h 10000"/>
                <a:gd name="connsiteX42-4621" fmla="*/ 3175 w 10000"/>
                <a:gd name="connsiteY42-4622" fmla="*/ 2703 h 10000"/>
                <a:gd name="connsiteX43-4623" fmla="*/ 3145 w 10000"/>
                <a:gd name="connsiteY43-4624" fmla="*/ 2763 h 10000"/>
                <a:gd name="connsiteX44-4625" fmla="*/ 3105 w 10000"/>
                <a:gd name="connsiteY44-4626" fmla="*/ 2811 h 10000"/>
                <a:gd name="connsiteX45-4627" fmla="*/ 3065 w 10000"/>
                <a:gd name="connsiteY45-4628" fmla="*/ 2849 h 10000"/>
                <a:gd name="connsiteX46-4629" fmla="*/ 3004 w 10000"/>
                <a:gd name="connsiteY46-4630" fmla="*/ 2888 h 10000"/>
                <a:gd name="connsiteX47-4631" fmla="*/ 2944 w 10000"/>
                <a:gd name="connsiteY47-4632" fmla="*/ 2917 h 10000"/>
                <a:gd name="connsiteX48-4633" fmla="*/ 2873 w 10000"/>
                <a:gd name="connsiteY48-4634" fmla="*/ 2936 h 10000"/>
                <a:gd name="connsiteX49-4635" fmla="*/ 2722 w 10000"/>
                <a:gd name="connsiteY49-4636" fmla="*/ 2955 h 10000"/>
                <a:gd name="connsiteX50-4637" fmla="*/ 2550 w 10000"/>
                <a:gd name="connsiteY50-4638" fmla="*/ 2975 h 10000"/>
                <a:gd name="connsiteX51-4639" fmla="*/ 2550 w 10000"/>
                <a:gd name="connsiteY51-4640" fmla="*/ 2975 h 10000"/>
                <a:gd name="connsiteX52-4641" fmla="*/ 2550 w 10000"/>
                <a:gd name="connsiteY52-4642" fmla="*/ 2975 h 10000"/>
                <a:gd name="connsiteX53-4643" fmla="*/ 2550 w 10000"/>
                <a:gd name="connsiteY53-4644" fmla="*/ 2975 h 10000"/>
                <a:gd name="connsiteX54-4645" fmla="*/ 2550 w 10000"/>
                <a:gd name="connsiteY54-4646" fmla="*/ 2975 h 10000"/>
                <a:gd name="connsiteX55-4647" fmla="*/ 2550 w 10000"/>
                <a:gd name="connsiteY55-4648" fmla="*/ 2975 h 10000"/>
                <a:gd name="connsiteX56-4649" fmla="*/ 2550 w 10000"/>
                <a:gd name="connsiteY56-4650" fmla="*/ 2975 h 10000"/>
                <a:gd name="connsiteX57-4651" fmla="*/ 2550 w 10000"/>
                <a:gd name="connsiteY57-4652" fmla="*/ 2975 h 10000"/>
                <a:gd name="connsiteX58-4653" fmla="*/ 2339 w 10000"/>
                <a:gd name="connsiteY58-4654" fmla="*/ 2975 h 10000"/>
                <a:gd name="connsiteX59-4655" fmla="*/ 2127 w 10000"/>
                <a:gd name="connsiteY59-4656" fmla="*/ 2946 h 10000"/>
                <a:gd name="connsiteX60-4657" fmla="*/ 2127 w 10000"/>
                <a:gd name="connsiteY60-4658" fmla="*/ 2946 h 10000"/>
                <a:gd name="connsiteX61-4659" fmla="*/ 1804 w 10000"/>
                <a:gd name="connsiteY61-4660" fmla="*/ 2917 h 10000"/>
                <a:gd name="connsiteX62-4661" fmla="*/ 1502 w 10000"/>
                <a:gd name="connsiteY62-4662" fmla="*/ 2897 h 10000"/>
                <a:gd name="connsiteX63-4663" fmla="*/ 1502 w 10000"/>
                <a:gd name="connsiteY63-4664" fmla="*/ 2897 h 10000"/>
                <a:gd name="connsiteX64-4665" fmla="*/ 1230 w 10000"/>
                <a:gd name="connsiteY64-4666" fmla="*/ 2888 h 10000"/>
                <a:gd name="connsiteX65-4667" fmla="*/ 867 w 10000"/>
                <a:gd name="connsiteY65-4668" fmla="*/ 2868 h 10000"/>
                <a:gd name="connsiteX66-4669" fmla="*/ 0 w 10000"/>
                <a:gd name="connsiteY66-4670" fmla="*/ 2781 h 10000"/>
                <a:gd name="connsiteX67-4671" fmla="*/ 0 w 10000"/>
                <a:gd name="connsiteY67-4672" fmla="*/ 10000 h 10000"/>
                <a:gd name="connsiteX68-4673" fmla="*/ 9990 w 10000"/>
                <a:gd name="connsiteY68-4674" fmla="*/ 10000 h 10000"/>
                <a:gd name="connsiteX69-4675" fmla="*/ 9990 w 10000"/>
                <a:gd name="connsiteY69-4676" fmla="*/ 10000 h 10000"/>
                <a:gd name="connsiteX70-4677" fmla="*/ 9990 w 10000"/>
                <a:gd name="connsiteY70-4678" fmla="*/ 9847 h 10000"/>
                <a:gd name="connsiteX71-4679" fmla="*/ 10000 w 10000"/>
                <a:gd name="connsiteY71-4680" fmla="*/ 9477 h 10000"/>
                <a:gd name="connsiteX72-4681" fmla="*/ 9970 w 10000"/>
                <a:gd name="connsiteY72-4682" fmla="*/ 9168 h 10000"/>
                <a:gd name="connsiteX73-4683" fmla="*/ 9940 w 10000"/>
                <a:gd name="connsiteY73-4684" fmla="*/ 8895 h 10000"/>
                <a:gd name="connsiteX74-4685" fmla="*/ 9879 w 10000"/>
                <a:gd name="connsiteY74-4686" fmla="*/ 8673 h 10000"/>
                <a:gd name="connsiteX75-4687" fmla="*/ 9798 w 10000"/>
                <a:gd name="connsiteY75-4688" fmla="*/ 8470 h 10000"/>
                <a:gd name="connsiteX76-4689" fmla="*/ 9718 w 10000"/>
                <a:gd name="connsiteY76-4690" fmla="*/ 8314 h 10000"/>
                <a:gd name="connsiteX77-4691" fmla="*/ 9617 w 10000"/>
                <a:gd name="connsiteY77-4692" fmla="*/ 8188 h 10000"/>
                <a:gd name="connsiteX78-4693" fmla="*/ 9506 w 10000"/>
                <a:gd name="connsiteY78-4694" fmla="*/ 8091 h 10000"/>
                <a:gd name="connsiteX79-4695" fmla="*/ 9395 w 10000"/>
                <a:gd name="connsiteY79-4696" fmla="*/ 8024 h 10000"/>
                <a:gd name="connsiteX80-4697" fmla="*/ 9274 w 10000"/>
                <a:gd name="connsiteY80-4698" fmla="*/ 7976 h 10000"/>
                <a:gd name="connsiteX81-4699" fmla="*/ 9153 w 10000"/>
                <a:gd name="connsiteY81-4700" fmla="*/ 7947 h 10000"/>
                <a:gd name="connsiteX82-4701" fmla="*/ 9022 w 10000"/>
                <a:gd name="connsiteY82-4702" fmla="*/ 7926 h 10000"/>
                <a:gd name="connsiteX83-4703" fmla="*/ 8901 w 10000"/>
                <a:gd name="connsiteY83-4704" fmla="*/ 7926 h 10000"/>
                <a:gd name="connsiteX84-4705" fmla="*/ 8901 w 10000"/>
                <a:gd name="connsiteY84-4706" fmla="*/ 7926 h 10000"/>
                <a:gd name="connsiteX85-4707" fmla="*/ 8901 w 10000"/>
                <a:gd name="connsiteY85-4708" fmla="*/ 7926 h 10000"/>
                <a:gd name="connsiteX86-4709" fmla="*/ 8901 w 10000"/>
                <a:gd name="connsiteY86-4710" fmla="*/ 7926 h 10000"/>
                <a:gd name="connsiteX87-4711" fmla="*/ 8901 w 10000"/>
                <a:gd name="connsiteY87-4712" fmla="*/ 7926 h 10000"/>
                <a:gd name="connsiteX88-4713" fmla="*/ 8901 w 10000"/>
                <a:gd name="connsiteY88-4714" fmla="*/ 7926 h 10000"/>
                <a:gd name="connsiteX89-4715" fmla="*/ 8700 w 10000"/>
                <a:gd name="connsiteY89-4716" fmla="*/ 7926 h 10000"/>
                <a:gd name="connsiteX90-4717" fmla="*/ 8528 w 10000"/>
                <a:gd name="connsiteY90-4718" fmla="*/ 7947 h 10000"/>
                <a:gd name="connsiteX91-4719" fmla="*/ 8528 w 10000"/>
                <a:gd name="connsiteY91-4720" fmla="*/ 7947 h 10000"/>
                <a:gd name="connsiteX92-4721" fmla="*/ 8528 w 10000"/>
                <a:gd name="connsiteY92-4722" fmla="*/ 7947 h 10000"/>
                <a:gd name="connsiteX93-4723" fmla="*/ 8528 w 10000"/>
                <a:gd name="connsiteY93-4724" fmla="*/ 7947 h 10000"/>
                <a:gd name="connsiteX94-4725" fmla="*/ 8518 w 10000"/>
                <a:gd name="connsiteY94-4726" fmla="*/ 7955 h 10000"/>
                <a:gd name="connsiteX95-4727" fmla="*/ 8518 w 10000"/>
                <a:gd name="connsiteY95-4728" fmla="*/ 7955 h 10000"/>
                <a:gd name="connsiteX96-4729" fmla="*/ 8508 w 10000"/>
                <a:gd name="connsiteY96-4730" fmla="*/ 7955 h 10000"/>
                <a:gd name="connsiteX97-4731" fmla="*/ 8508 w 10000"/>
                <a:gd name="connsiteY97-4732" fmla="*/ 7955 h 10000"/>
                <a:gd name="connsiteX98-4733" fmla="*/ 8508 w 10000"/>
                <a:gd name="connsiteY98-4734" fmla="*/ 7955 h 10000"/>
                <a:gd name="connsiteX99-4735" fmla="*/ 8508 w 10000"/>
                <a:gd name="connsiteY99-4736" fmla="*/ 7955 h 10000"/>
                <a:gd name="connsiteX100-4737" fmla="*/ 8337 w 10000"/>
                <a:gd name="connsiteY100-4738" fmla="*/ 7976 h 10000"/>
                <a:gd name="connsiteX101-4739" fmla="*/ 8135 w 10000"/>
                <a:gd name="connsiteY101-4740" fmla="*/ 8024 h 10000"/>
                <a:gd name="connsiteX102-4741" fmla="*/ 7671 w 10000"/>
                <a:gd name="connsiteY102-4742" fmla="*/ 8139 h 10000"/>
                <a:gd name="connsiteX103-4743" fmla="*/ 7671 w 10000"/>
                <a:gd name="connsiteY103-4744" fmla="*/ 8139 h 10000"/>
                <a:gd name="connsiteX104-4745" fmla="*/ 7671 w 10000"/>
                <a:gd name="connsiteY104-4746" fmla="*/ 8139 h 10000"/>
                <a:gd name="connsiteX105-4747" fmla="*/ 7671 w 10000"/>
                <a:gd name="connsiteY105-4748" fmla="*/ 8139 h 10000"/>
                <a:gd name="connsiteX106-4749" fmla="*/ 7661 w 10000"/>
                <a:gd name="connsiteY106-4750" fmla="*/ 8139 h 10000"/>
                <a:gd name="connsiteX107-4751" fmla="*/ 7661 w 10000"/>
                <a:gd name="connsiteY107-4752" fmla="*/ 8139 h 10000"/>
                <a:gd name="connsiteX108-4753" fmla="*/ 7450 w 10000"/>
                <a:gd name="connsiteY108-4754" fmla="*/ 8188 h 10000"/>
                <a:gd name="connsiteX109-4755" fmla="*/ 7248 w 10000"/>
                <a:gd name="connsiteY109-4756" fmla="*/ 8237 h 10000"/>
                <a:gd name="connsiteX110-4757" fmla="*/ 7036 w 10000"/>
                <a:gd name="connsiteY110-4758" fmla="*/ 8275 h 10000"/>
                <a:gd name="connsiteX111-4759" fmla="*/ 6835 w 10000"/>
                <a:gd name="connsiteY111-4760" fmla="*/ 8275 h 10000"/>
                <a:gd name="connsiteX112-4761" fmla="*/ 6835 w 10000"/>
                <a:gd name="connsiteY112-4762" fmla="*/ 8275 h 10000"/>
                <a:gd name="connsiteX113-4763" fmla="*/ 6835 w 10000"/>
                <a:gd name="connsiteY113-4764" fmla="*/ 8275 h 10000"/>
                <a:gd name="connsiteX114-4765" fmla="*/ 6835 w 10000"/>
                <a:gd name="connsiteY114-4766" fmla="*/ 8275 h 10000"/>
                <a:gd name="connsiteX115-4767" fmla="*/ 6835 w 10000"/>
                <a:gd name="connsiteY115-4768" fmla="*/ 8275 h 10000"/>
                <a:gd name="connsiteX116-4769" fmla="*/ 6835 w 10000"/>
                <a:gd name="connsiteY116-4770" fmla="*/ 8275 h 10000"/>
                <a:gd name="connsiteX117-4771" fmla="*/ 6835 w 10000"/>
                <a:gd name="connsiteY117-4772" fmla="*/ 8275 h 10000"/>
                <a:gd name="connsiteX118-4773" fmla="*/ 6835 w 10000"/>
                <a:gd name="connsiteY118-4774" fmla="*/ 8275 h 10000"/>
                <a:gd name="connsiteX119-4775" fmla="*/ 6663 w 10000"/>
                <a:gd name="connsiteY119-4776" fmla="*/ 8275 h 10000"/>
                <a:gd name="connsiteX120-4777" fmla="*/ 6512 w 10000"/>
                <a:gd name="connsiteY120-4778" fmla="*/ 8237 h 10000"/>
                <a:gd name="connsiteX121-4779" fmla="*/ 6442 w 10000"/>
                <a:gd name="connsiteY121-4780" fmla="*/ 8207 h 10000"/>
                <a:gd name="connsiteX122-4781" fmla="*/ 6381 w 10000"/>
                <a:gd name="connsiteY122-4782" fmla="*/ 8177 h 10000"/>
                <a:gd name="connsiteX123-4783" fmla="*/ 6321 w 10000"/>
                <a:gd name="connsiteY123-4784" fmla="*/ 8139 h 10000"/>
                <a:gd name="connsiteX124-4785" fmla="*/ 6270 w 10000"/>
                <a:gd name="connsiteY124-4786" fmla="*/ 8091 h 10000"/>
                <a:gd name="connsiteX125-4787" fmla="*/ 6220 w 10000"/>
                <a:gd name="connsiteY125-4788" fmla="*/ 8032 h 10000"/>
                <a:gd name="connsiteX126-4789" fmla="*/ 6169 w 10000"/>
                <a:gd name="connsiteY126-4790" fmla="*/ 7965 h 10000"/>
                <a:gd name="connsiteX127-4791" fmla="*/ 6149 w 10000"/>
                <a:gd name="connsiteY127-4792" fmla="*/ 7898 h 10000"/>
                <a:gd name="connsiteX128-4793" fmla="*/ 6109 w 10000"/>
                <a:gd name="connsiteY128-4794" fmla="*/ 7810 h 10000"/>
                <a:gd name="connsiteX129-4795" fmla="*/ 6099 w 10000"/>
                <a:gd name="connsiteY129-4796" fmla="*/ 7723 h 10000"/>
                <a:gd name="connsiteX130-4797" fmla="*/ 6089 w 10000"/>
                <a:gd name="connsiteY130-4798" fmla="*/ 7617 h 10000"/>
                <a:gd name="connsiteX131-4799" fmla="*/ 6089 w 10000"/>
                <a:gd name="connsiteY131-4800" fmla="*/ 7501 h 10000"/>
                <a:gd name="connsiteX132-4801" fmla="*/ 6089 w 10000"/>
                <a:gd name="connsiteY132-4802" fmla="*/ 7374 h 10000"/>
                <a:gd name="connsiteX133-4803" fmla="*/ 6089 w 10000"/>
                <a:gd name="connsiteY133-4804" fmla="*/ 7374 h 10000"/>
                <a:gd name="connsiteX134-4805" fmla="*/ 6089 w 10000"/>
                <a:gd name="connsiteY134-4806" fmla="*/ 7374 h 10000"/>
                <a:gd name="connsiteX135-4807" fmla="*/ 6089 w 10000"/>
                <a:gd name="connsiteY135-4808" fmla="*/ 7374 h 10000"/>
                <a:gd name="connsiteX136-4809" fmla="*/ 6089 w 10000"/>
                <a:gd name="connsiteY136-4810" fmla="*/ 7344 h 10000"/>
                <a:gd name="connsiteX137-4811" fmla="*/ 6089 w 10000"/>
                <a:gd name="connsiteY137-4812" fmla="*/ 7344 h 10000"/>
                <a:gd name="connsiteX138-4813" fmla="*/ 6099 w 10000"/>
                <a:gd name="connsiteY138-4814" fmla="*/ 7344 h 10000"/>
                <a:gd name="connsiteX139-4815" fmla="*/ 6099 w 10000"/>
                <a:gd name="connsiteY139-4816" fmla="*/ 7344 h 10000"/>
                <a:gd name="connsiteX140-4817" fmla="*/ 6099 w 10000"/>
                <a:gd name="connsiteY140-4818" fmla="*/ 7336 h 10000"/>
                <a:gd name="connsiteX141-4819" fmla="*/ 6099 w 10000"/>
                <a:gd name="connsiteY141-4820" fmla="*/ 7336 h 10000"/>
                <a:gd name="connsiteX142-4821" fmla="*/ 6099 w 10000"/>
                <a:gd name="connsiteY142-4822" fmla="*/ 7336 h 10000"/>
                <a:gd name="connsiteX143-4823" fmla="*/ 6099 w 10000"/>
                <a:gd name="connsiteY143-4824" fmla="*/ 7336 h 10000"/>
                <a:gd name="connsiteX144-4825" fmla="*/ 6129 w 10000"/>
                <a:gd name="connsiteY144-4826" fmla="*/ 7016 h 10000"/>
                <a:gd name="connsiteX145-4827" fmla="*/ 6179 w 10000"/>
                <a:gd name="connsiteY145-4828" fmla="*/ 6754 h 10000"/>
                <a:gd name="connsiteX146-4829" fmla="*/ 6240 w 10000"/>
                <a:gd name="connsiteY146-4830" fmla="*/ 6531 h 10000"/>
                <a:gd name="connsiteX147-4831" fmla="*/ 6280 w 10000"/>
                <a:gd name="connsiteY147-4832" fmla="*/ 6453 h 10000"/>
                <a:gd name="connsiteX148-4833" fmla="*/ 6321 w 10000"/>
                <a:gd name="connsiteY148-4834" fmla="*/ 6366 h 10000"/>
                <a:gd name="connsiteX149-4835" fmla="*/ 6351 w 10000"/>
                <a:gd name="connsiteY149-4836" fmla="*/ 6309 h 10000"/>
                <a:gd name="connsiteX150-4837" fmla="*/ 6401 w 10000"/>
                <a:gd name="connsiteY150-4838" fmla="*/ 6250 h 10000"/>
                <a:gd name="connsiteX151-4839" fmla="*/ 6452 w 10000"/>
                <a:gd name="connsiteY151-4840" fmla="*/ 6202 h 10000"/>
                <a:gd name="connsiteX152-4841" fmla="*/ 6512 w 10000"/>
                <a:gd name="connsiteY152-4842" fmla="*/ 6163 h 10000"/>
                <a:gd name="connsiteX153-4843" fmla="*/ 6563 w 10000"/>
                <a:gd name="connsiteY153-4844" fmla="*/ 6134 h 10000"/>
                <a:gd name="connsiteX154-4845" fmla="*/ 6623 w 10000"/>
                <a:gd name="connsiteY154-4846" fmla="*/ 6125 h 10000"/>
                <a:gd name="connsiteX155-4847" fmla="*/ 6694 w 10000"/>
                <a:gd name="connsiteY155-4848" fmla="*/ 6105 h 10000"/>
                <a:gd name="connsiteX156-4849" fmla="*/ 6774 w 10000"/>
                <a:gd name="connsiteY156-4850" fmla="*/ 6096 h 10000"/>
                <a:gd name="connsiteX157-4851" fmla="*/ 6774 w 10000"/>
                <a:gd name="connsiteY157-4852" fmla="*/ 6096 h 10000"/>
                <a:gd name="connsiteX158-4853" fmla="*/ 6774 w 10000"/>
                <a:gd name="connsiteY158-4854" fmla="*/ 6096 h 10000"/>
                <a:gd name="connsiteX159-4855" fmla="*/ 6774 w 10000"/>
                <a:gd name="connsiteY159-4856" fmla="*/ 6096 h 10000"/>
                <a:gd name="connsiteX160-4857" fmla="*/ 6774 w 10000"/>
                <a:gd name="connsiteY160-4858" fmla="*/ 6096 h 10000"/>
                <a:gd name="connsiteX161-4859" fmla="*/ 6774 w 10000"/>
                <a:gd name="connsiteY161-4860" fmla="*/ 6096 h 10000"/>
                <a:gd name="connsiteX162-4861" fmla="*/ 6774 w 10000"/>
                <a:gd name="connsiteY162-4862" fmla="*/ 6096 h 10000"/>
                <a:gd name="connsiteX163-4863" fmla="*/ 6774 w 10000"/>
                <a:gd name="connsiteY163-4864" fmla="*/ 6096 h 10000"/>
                <a:gd name="connsiteX164-4865" fmla="*/ 6875 w 10000"/>
                <a:gd name="connsiteY164-4866" fmla="*/ 6105 h 10000"/>
                <a:gd name="connsiteX165-4867" fmla="*/ 7006 w 10000"/>
                <a:gd name="connsiteY165-4868" fmla="*/ 6134 h 10000"/>
                <a:gd name="connsiteX166-4869" fmla="*/ 7137 w 10000"/>
                <a:gd name="connsiteY166-4870" fmla="*/ 6154 h 10000"/>
                <a:gd name="connsiteX167-4871" fmla="*/ 7268 w 10000"/>
                <a:gd name="connsiteY167-4872" fmla="*/ 6202 h 10000"/>
                <a:gd name="connsiteX168-4873" fmla="*/ 7601 w 10000"/>
                <a:gd name="connsiteY168-4874" fmla="*/ 6318 h 10000"/>
                <a:gd name="connsiteX169-4875" fmla="*/ 7964 w 10000"/>
                <a:gd name="connsiteY169-4876" fmla="*/ 6464 h 10000"/>
                <a:gd name="connsiteX170-4877" fmla="*/ 7964 w 10000"/>
                <a:gd name="connsiteY170-4878" fmla="*/ 6464 h 10000"/>
                <a:gd name="connsiteX171-4879" fmla="*/ 7984 w 10000"/>
                <a:gd name="connsiteY171-4880" fmla="*/ 6464 h 10000"/>
                <a:gd name="connsiteX172-4881" fmla="*/ 7984 w 10000"/>
                <a:gd name="connsiteY172-4882" fmla="*/ 6464 h 10000"/>
                <a:gd name="connsiteX173-4883" fmla="*/ 7994 w 10000"/>
                <a:gd name="connsiteY173-4884" fmla="*/ 6464 h 10000"/>
                <a:gd name="connsiteX174-4885" fmla="*/ 7994 w 10000"/>
                <a:gd name="connsiteY174-4886" fmla="*/ 6464 h 10000"/>
                <a:gd name="connsiteX175-4887" fmla="*/ 8216 w 10000"/>
                <a:gd name="connsiteY175-4888" fmla="*/ 6540 h 10000"/>
                <a:gd name="connsiteX176-4889" fmla="*/ 8407 w 10000"/>
                <a:gd name="connsiteY176-4890" fmla="*/ 6601 h 10000"/>
                <a:gd name="connsiteX177-4891" fmla="*/ 8599 w 10000"/>
                <a:gd name="connsiteY177-4892" fmla="*/ 6639 h 10000"/>
                <a:gd name="connsiteX178-4893" fmla="*/ 8770 w 10000"/>
                <a:gd name="connsiteY178-4894" fmla="*/ 6648 h 10000"/>
                <a:gd name="connsiteX179-4895" fmla="*/ 8770 w 10000"/>
                <a:gd name="connsiteY179-4896" fmla="*/ 6648 h 10000"/>
                <a:gd name="connsiteX180-4897" fmla="*/ 8770 w 10000"/>
                <a:gd name="connsiteY180-4898" fmla="*/ 6648 h 10000"/>
                <a:gd name="connsiteX181-4899" fmla="*/ 8770 w 10000"/>
                <a:gd name="connsiteY181-4900" fmla="*/ 6648 h 10000"/>
                <a:gd name="connsiteX182-4901" fmla="*/ 8770 w 10000"/>
                <a:gd name="connsiteY182-4902" fmla="*/ 6648 h 10000"/>
                <a:gd name="connsiteX183-4903" fmla="*/ 8770 w 10000"/>
                <a:gd name="connsiteY183-4904" fmla="*/ 6648 h 10000"/>
                <a:gd name="connsiteX184-4905" fmla="*/ 8911 w 10000"/>
                <a:gd name="connsiteY184-4906" fmla="*/ 6639 h 10000"/>
                <a:gd name="connsiteX185-4907" fmla="*/ 9032 w 10000"/>
                <a:gd name="connsiteY185-4908" fmla="*/ 6601 h 10000"/>
                <a:gd name="connsiteX186-4909" fmla="*/ 9093 w 10000"/>
                <a:gd name="connsiteY186-4910" fmla="*/ 6578 h 10000"/>
                <a:gd name="connsiteX187-4911" fmla="*/ 9143 w 10000"/>
                <a:gd name="connsiteY187-4912" fmla="*/ 6550 h 10000"/>
                <a:gd name="connsiteX188-4913" fmla="*/ 9194 w 10000"/>
                <a:gd name="connsiteY188-4914" fmla="*/ 6522 h 10000"/>
                <a:gd name="connsiteX189-4915" fmla="*/ 9244 w 10000"/>
                <a:gd name="connsiteY189-4916" fmla="*/ 6473 h 10000"/>
                <a:gd name="connsiteX190-4917" fmla="*/ 9274 w 10000"/>
                <a:gd name="connsiteY190-4918" fmla="*/ 6426 h 10000"/>
                <a:gd name="connsiteX191-4919" fmla="*/ 9315 w 10000"/>
                <a:gd name="connsiteY191-4920" fmla="*/ 6366 h 10000"/>
                <a:gd name="connsiteX192-4921" fmla="*/ 9375 w 10000"/>
                <a:gd name="connsiteY192-4922" fmla="*/ 6232 h 10000"/>
                <a:gd name="connsiteX193-4923" fmla="*/ 9425 w 10000"/>
                <a:gd name="connsiteY193-4924" fmla="*/ 6047 h 10000"/>
                <a:gd name="connsiteX194-4925" fmla="*/ 9446 w 10000"/>
                <a:gd name="connsiteY194-4926" fmla="*/ 5853 h 10000"/>
                <a:gd name="connsiteX195-4927" fmla="*/ 9456 w 10000"/>
                <a:gd name="connsiteY195-4928" fmla="*/ 5600 h 10000"/>
                <a:gd name="connsiteX196-4929" fmla="*/ 9446 w 10000"/>
                <a:gd name="connsiteY196-4930" fmla="*/ 5330 h 10000"/>
                <a:gd name="connsiteX197-4931" fmla="*/ 9415 w 10000"/>
                <a:gd name="connsiteY197-4932" fmla="*/ 5020 h 10000"/>
                <a:gd name="connsiteX198-4933" fmla="*/ 9365 w 10000"/>
                <a:gd name="connsiteY198-4934" fmla="*/ 4650 h 10000"/>
                <a:gd name="connsiteX199-4935" fmla="*/ 9284 w 10000"/>
                <a:gd name="connsiteY199-4936" fmla="*/ 4254 h 10000"/>
                <a:gd name="connsiteX200-4937" fmla="*/ 9204 w 10000"/>
                <a:gd name="connsiteY200-4938" fmla="*/ 3789 h 10000"/>
                <a:gd name="connsiteX201-4939" fmla="*/ 9083 w 10000"/>
                <a:gd name="connsiteY201-4940" fmla="*/ 3304 h 10000"/>
                <a:gd name="connsiteX202-4941" fmla="*/ 8931 w 10000"/>
                <a:gd name="connsiteY202-4942" fmla="*/ 2763 h 10000"/>
                <a:gd name="connsiteX203-4943" fmla="*/ 8931 w 10000"/>
                <a:gd name="connsiteY203-4944" fmla="*/ 2763 h 10000"/>
                <a:gd name="connsiteX204-4945" fmla="*/ 8931 w 10000"/>
                <a:gd name="connsiteY204-4946" fmla="*/ 2723 h 10000"/>
                <a:gd name="connsiteX205-4947" fmla="*/ 8931 w 10000"/>
                <a:gd name="connsiteY205-4948" fmla="*/ 2723 h 10000"/>
                <a:gd name="connsiteX206-4949" fmla="*/ 8921 w 10000"/>
                <a:gd name="connsiteY206-4950" fmla="*/ 2713 h 10000"/>
                <a:gd name="connsiteX207-4951" fmla="*/ 8921 w 10000"/>
                <a:gd name="connsiteY207-4952" fmla="*/ 2713 h 10000"/>
                <a:gd name="connsiteX208-4953" fmla="*/ 8911 w 10000"/>
                <a:gd name="connsiteY208-4954" fmla="*/ 2665 h 10000"/>
                <a:gd name="connsiteX209-4955" fmla="*/ 8911 w 10000"/>
                <a:gd name="connsiteY209-4956" fmla="*/ 2665 h 10000"/>
                <a:gd name="connsiteX210-4957" fmla="*/ 8911 w 10000"/>
                <a:gd name="connsiteY210-4958" fmla="*/ 2656 h 10000"/>
                <a:gd name="connsiteX211-4959" fmla="*/ 8911 w 10000"/>
                <a:gd name="connsiteY211-4960" fmla="*/ 2656 h 10000"/>
                <a:gd name="connsiteX212-4961" fmla="*/ 8911 w 10000"/>
                <a:gd name="connsiteY212-4962" fmla="*/ 2656 h 10000"/>
                <a:gd name="connsiteX213-4963" fmla="*/ 8911 w 10000"/>
                <a:gd name="connsiteY213-4964" fmla="*/ 2656 h 10000"/>
                <a:gd name="connsiteX214-4965" fmla="*/ 8478 w 10000"/>
                <a:gd name="connsiteY214-4966" fmla="*/ 2685 h 10000"/>
                <a:gd name="connsiteX215-4967" fmla="*/ 8044 w 10000"/>
                <a:gd name="connsiteY215-4968" fmla="*/ 2723 h 10000"/>
                <a:gd name="connsiteX216-4969" fmla="*/ 7147 w 10000"/>
                <a:gd name="connsiteY216-4970" fmla="*/ 2819 h 10000"/>
                <a:gd name="connsiteX217-4971" fmla="*/ 6300 w 10000"/>
                <a:gd name="connsiteY217-4972" fmla="*/ 2917 h 10000"/>
                <a:gd name="connsiteX218-4973" fmla="*/ 5917 w 10000"/>
                <a:gd name="connsiteY218-4974" fmla="*/ 2946 h 10000"/>
                <a:gd name="connsiteX219-4975" fmla="*/ 5554 w 10000"/>
                <a:gd name="connsiteY219-4976" fmla="*/ 2975 h 10000"/>
                <a:gd name="connsiteX220-4977" fmla="*/ 5554 w 10000"/>
                <a:gd name="connsiteY220-4978" fmla="*/ 2975 h 10000"/>
                <a:gd name="connsiteX221-4979" fmla="*/ 5484 w 10000"/>
                <a:gd name="connsiteY221-4980" fmla="*/ 2975 h 10000"/>
                <a:gd name="connsiteX222-4981" fmla="*/ 5484 w 10000"/>
                <a:gd name="connsiteY222-4982" fmla="*/ 2975 h 10000"/>
                <a:gd name="connsiteX223-4983" fmla="*/ 5484 w 10000"/>
                <a:gd name="connsiteY223-4984" fmla="*/ 2975 h 10000"/>
                <a:gd name="connsiteX224-4985" fmla="*/ 5484 w 10000"/>
                <a:gd name="connsiteY224-4986" fmla="*/ 2975 h 10000"/>
                <a:gd name="connsiteX225-4987" fmla="*/ 5484 w 10000"/>
                <a:gd name="connsiteY225-4988" fmla="*/ 2975 h 10000"/>
                <a:gd name="connsiteX226-4989" fmla="*/ 5484 w 10000"/>
                <a:gd name="connsiteY226-4990" fmla="*/ 2975 h 10000"/>
                <a:gd name="connsiteX227-4991" fmla="*/ 5484 w 10000"/>
                <a:gd name="connsiteY227-4992" fmla="*/ 2975 h 10000"/>
                <a:gd name="connsiteX228-4993" fmla="*/ 5313 w 10000"/>
                <a:gd name="connsiteY228-4994" fmla="*/ 2955 h 10000"/>
                <a:gd name="connsiteX229-4995" fmla="*/ 5151 w 10000"/>
                <a:gd name="connsiteY229-4996" fmla="*/ 2927 h 10000"/>
                <a:gd name="connsiteX230-4997" fmla="*/ 5030 w 10000"/>
                <a:gd name="connsiteY230-4998" fmla="*/ 2868 h 10000"/>
                <a:gd name="connsiteX231-4999" fmla="*/ 4919 w 10000"/>
                <a:gd name="connsiteY231-5000" fmla="*/ 2790 h 10000"/>
                <a:gd name="connsiteX232-5001" fmla="*/ 4829 w 10000"/>
                <a:gd name="connsiteY232-5002" fmla="*/ 2703 h 10000"/>
                <a:gd name="connsiteX233-5003" fmla="*/ 4748 w 10000"/>
                <a:gd name="connsiteY233-5004" fmla="*/ 2597 h 10000"/>
                <a:gd name="connsiteX234-5005" fmla="*/ 4708 w 10000"/>
                <a:gd name="connsiteY234-5006" fmla="*/ 2482 h 10000"/>
                <a:gd name="connsiteX235-5007" fmla="*/ 4667 w 10000"/>
                <a:gd name="connsiteY235-5008" fmla="*/ 2346 h 10000"/>
                <a:gd name="connsiteX236-5009" fmla="*/ 4637 w 10000"/>
                <a:gd name="connsiteY236-5010" fmla="*/ 2210 h 10000"/>
                <a:gd name="connsiteX237-5011" fmla="*/ 4627 w 10000"/>
                <a:gd name="connsiteY237-5012" fmla="*/ 2065 h 10000"/>
                <a:gd name="connsiteX238-5013" fmla="*/ 4627 w 10000"/>
                <a:gd name="connsiteY238-5014" fmla="*/ 1909 h 10000"/>
                <a:gd name="connsiteX239-5015" fmla="*/ 4637 w 10000"/>
                <a:gd name="connsiteY239-5016" fmla="*/ 1762 h 10000"/>
                <a:gd name="connsiteX240-5017" fmla="*/ 4667 w 10000"/>
                <a:gd name="connsiteY240-5018" fmla="*/ 1598 h 10000"/>
                <a:gd name="connsiteX241-5019" fmla="*/ 4688 w 10000"/>
                <a:gd name="connsiteY241-5020" fmla="*/ 1443 h 10000"/>
                <a:gd name="connsiteX242-5021" fmla="*/ 4728 w 10000"/>
                <a:gd name="connsiteY242-5022" fmla="*/ 1289 h 10000"/>
                <a:gd name="connsiteX243-5023" fmla="*/ 4778 w 10000"/>
                <a:gd name="connsiteY243-5024" fmla="*/ 1134 h 10000"/>
                <a:gd name="connsiteX244-5025" fmla="*/ 4778 w 10000"/>
                <a:gd name="connsiteY244-5026" fmla="*/ 1134 h 10000"/>
                <a:gd name="connsiteX245-5027" fmla="*/ 4778 w 10000"/>
                <a:gd name="connsiteY245-5028" fmla="*/ 1134 h 10000"/>
                <a:gd name="connsiteX246-5029" fmla="*/ 4778 w 10000"/>
                <a:gd name="connsiteY246-5030" fmla="*/ 1134 h 10000"/>
                <a:gd name="connsiteX247-5031" fmla="*/ 4778 w 10000"/>
                <a:gd name="connsiteY247-5032" fmla="*/ 1134 h 10000"/>
                <a:gd name="connsiteX248-5033" fmla="*/ 4778 w 10000"/>
                <a:gd name="connsiteY248-5034" fmla="*/ 1134 h 10000"/>
                <a:gd name="connsiteX249-5035" fmla="*/ 4788 w 10000"/>
                <a:gd name="connsiteY249-5036" fmla="*/ 1123 h 10000"/>
                <a:gd name="connsiteX250-5037" fmla="*/ 4788 w 10000"/>
                <a:gd name="connsiteY250-5038" fmla="*/ 1123 h 10000"/>
                <a:gd name="connsiteX251-5039" fmla="*/ 4788 w 10000"/>
                <a:gd name="connsiteY251-5040" fmla="*/ 1123 h 10000"/>
                <a:gd name="connsiteX252-5041" fmla="*/ 4788 w 10000"/>
                <a:gd name="connsiteY252-5042" fmla="*/ 1123 h 10000"/>
                <a:gd name="connsiteX253-5043" fmla="*/ 4788 w 10000"/>
                <a:gd name="connsiteY253-5044" fmla="*/ 1114 h 10000"/>
                <a:gd name="connsiteX254-5045" fmla="*/ 4788 w 10000"/>
                <a:gd name="connsiteY254-5046" fmla="*/ 1114 h 10000"/>
                <a:gd name="connsiteX255-5047" fmla="*/ 4788 w 10000"/>
                <a:gd name="connsiteY255-5048" fmla="*/ 1114 h 10000"/>
                <a:gd name="connsiteX256-5049" fmla="*/ 4788 w 10000"/>
                <a:gd name="connsiteY256-5050" fmla="*/ 1114 h 10000"/>
                <a:gd name="connsiteX257-5051" fmla="*/ 4788 w 10000"/>
                <a:gd name="connsiteY257-5052" fmla="*/ 1104 h 10000"/>
                <a:gd name="connsiteX258-5053" fmla="*/ 4788 w 10000"/>
                <a:gd name="connsiteY258-5054" fmla="*/ 1104 h 10000"/>
                <a:gd name="connsiteX259-5055" fmla="*/ 4788 w 10000"/>
                <a:gd name="connsiteY259-5056" fmla="*/ 1104 h 10000"/>
                <a:gd name="connsiteX260-5057" fmla="*/ 4788 w 10000"/>
                <a:gd name="connsiteY260-5058" fmla="*/ 1104 h 10000"/>
                <a:gd name="connsiteX261-5059" fmla="*/ 4788 w 10000"/>
                <a:gd name="connsiteY261-5060" fmla="*/ 1094 h 10000"/>
                <a:gd name="connsiteX262-5061" fmla="*/ 4788 w 10000"/>
                <a:gd name="connsiteY262-5062" fmla="*/ 1094 h 10000"/>
                <a:gd name="connsiteX263-5063" fmla="*/ 4859 w 10000"/>
                <a:gd name="connsiteY263-5064" fmla="*/ 853 h 10000"/>
                <a:gd name="connsiteX264-5065" fmla="*/ 4909 w 10000"/>
                <a:gd name="connsiteY264-5066" fmla="*/ 640 h 10000"/>
                <a:gd name="connsiteX265-5067" fmla="*/ 4919 w 10000"/>
                <a:gd name="connsiteY265-5068" fmla="*/ 553 h 10000"/>
                <a:gd name="connsiteX266-5069" fmla="*/ 4919 w 10000"/>
                <a:gd name="connsiteY266-5070" fmla="*/ 454 h 10000"/>
                <a:gd name="connsiteX267-5071" fmla="*/ 4909 w 10000"/>
                <a:gd name="connsiteY267-5072" fmla="*/ 377 h 10000"/>
                <a:gd name="connsiteX268-5073" fmla="*/ 4899 w 10000"/>
                <a:gd name="connsiteY268-5074" fmla="*/ 300 h 10000"/>
                <a:gd name="connsiteX269-5075" fmla="*/ 4859 w 10000"/>
                <a:gd name="connsiteY269-5076" fmla="*/ 233 h 10000"/>
                <a:gd name="connsiteX270-5077" fmla="*/ 4829 w 10000"/>
                <a:gd name="connsiteY270-5078" fmla="*/ 175 h 10000"/>
                <a:gd name="connsiteX271-5079" fmla="*/ 4778 w 10000"/>
                <a:gd name="connsiteY271-5080" fmla="*/ 115 h 10000"/>
                <a:gd name="connsiteX272-5081" fmla="*/ 4708 w 10000"/>
                <a:gd name="connsiteY272-5082" fmla="*/ 77 h 10000"/>
                <a:gd name="connsiteX273-5083" fmla="*/ 4627 w 10000"/>
                <a:gd name="connsiteY273-5084" fmla="*/ 47 h 10000"/>
                <a:gd name="connsiteX274-5085" fmla="*/ 4536 w 10000"/>
                <a:gd name="connsiteY274-5086" fmla="*/ 9 h 10000"/>
                <a:gd name="connsiteX275-5087" fmla="*/ 4425 w 10000"/>
                <a:gd name="connsiteY275-5088" fmla="*/ 0 h 10000"/>
                <a:gd name="connsiteX276-5089" fmla="*/ 4304 w 10000"/>
                <a:gd name="connsiteY276-5090" fmla="*/ 0 h 10000"/>
                <a:gd name="connsiteX277-5091" fmla="*/ 4304 w 10000"/>
                <a:gd name="connsiteY277-5092" fmla="*/ 0 h 10000"/>
                <a:gd name="connsiteX278-5093" fmla="*/ 4304 w 10000"/>
                <a:gd name="connsiteY278-5094" fmla="*/ 0 h 10000"/>
                <a:gd name="connsiteX0-5095" fmla="*/ 4304 w 10000"/>
                <a:gd name="connsiteY0-5096" fmla="*/ 0 h 10000"/>
                <a:gd name="connsiteX1-5097" fmla="*/ 4304 w 10000"/>
                <a:gd name="connsiteY1-5098" fmla="*/ 0 h 10000"/>
                <a:gd name="connsiteX2-5099" fmla="*/ 4304 w 10000"/>
                <a:gd name="connsiteY2-5100" fmla="*/ 0 h 10000"/>
                <a:gd name="connsiteX3-5101" fmla="*/ 4163 w 10000"/>
                <a:gd name="connsiteY3-5102" fmla="*/ 0 h 10000"/>
                <a:gd name="connsiteX4-5103" fmla="*/ 4002 w 10000"/>
                <a:gd name="connsiteY4-5104" fmla="*/ 9 h 10000"/>
                <a:gd name="connsiteX5-5105" fmla="*/ 3851 w 10000"/>
                <a:gd name="connsiteY5-5106" fmla="*/ 30 h 10000"/>
                <a:gd name="connsiteX6-5107" fmla="*/ 3659 w 10000"/>
                <a:gd name="connsiteY6-5108" fmla="*/ 68 h 10000"/>
                <a:gd name="connsiteX7-5109" fmla="*/ 3659 w 10000"/>
                <a:gd name="connsiteY7-5110" fmla="*/ 68 h 10000"/>
                <a:gd name="connsiteX8-5111" fmla="*/ 3659 w 10000"/>
                <a:gd name="connsiteY8-5112" fmla="*/ 68 h 10000"/>
                <a:gd name="connsiteX9-5113" fmla="*/ 3659 w 10000"/>
                <a:gd name="connsiteY9-5114" fmla="*/ 68 h 10000"/>
                <a:gd name="connsiteX10-5115" fmla="*/ 3649 w 10000"/>
                <a:gd name="connsiteY10-5116" fmla="*/ 68 h 10000"/>
                <a:gd name="connsiteX11-5117" fmla="*/ 3649 w 10000"/>
                <a:gd name="connsiteY11-5118" fmla="*/ 68 h 10000"/>
                <a:gd name="connsiteX12-5119" fmla="*/ 3649 w 10000"/>
                <a:gd name="connsiteY12-5120" fmla="*/ 77 h 10000"/>
                <a:gd name="connsiteX13-5121" fmla="*/ 3649 w 10000"/>
                <a:gd name="connsiteY13-5122" fmla="*/ 77 h 10000"/>
                <a:gd name="connsiteX14-5123" fmla="*/ 3649 w 10000"/>
                <a:gd name="connsiteY14-5124" fmla="*/ 77 h 10000"/>
                <a:gd name="connsiteX15-5125" fmla="*/ 3407 w 10000"/>
                <a:gd name="connsiteY15-5126" fmla="*/ 135 h 10000"/>
                <a:gd name="connsiteX16-5127" fmla="*/ 3216 w 10000"/>
                <a:gd name="connsiteY16-5128" fmla="*/ 194 h 10000"/>
                <a:gd name="connsiteX17-5129" fmla="*/ 3054 w 10000"/>
                <a:gd name="connsiteY17-5130" fmla="*/ 272 h 10000"/>
                <a:gd name="connsiteX18-5131" fmla="*/ 2913 w 10000"/>
                <a:gd name="connsiteY18-5132" fmla="*/ 350 h 10000"/>
                <a:gd name="connsiteX19-5133" fmla="*/ 2833 w 10000"/>
                <a:gd name="connsiteY19-5134" fmla="*/ 436 h 10000"/>
                <a:gd name="connsiteX20-5135" fmla="*/ 2792 w 10000"/>
                <a:gd name="connsiteY20-5136" fmla="*/ 475 h 10000"/>
                <a:gd name="connsiteX21-5137" fmla="*/ 2772 w 10000"/>
                <a:gd name="connsiteY21-5138" fmla="*/ 523 h 10000"/>
                <a:gd name="connsiteX22-5139" fmla="*/ 2732 w 10000"/>
                <a:gd name="connsiteY22-5140" fmla="*/ 628 h 10000"/>
                <a:gd name="connsiteX23-5141" fmla="*/ 2722 w 10000"/>
                <a:gd name="connsiteY23-5142" fmla="*/ 746 h 10000"/>
                <a:gd name="connsiteX24-5143" fmla="*/ 2722 w 10000"/>
                <a:gd name="connsiteY24-5144" fmla="*/ 746 h 10000"/>
                <a:gd name="connsiteX25-5145" fmla="*/ 2732 w 10000"/>
                <a:gd name="connsiteY25-5146" fmla="*/ 881 h 10000"/>
                <a:gd name="connsiteX26-5147" fmla="*/ 2762 w 10000"/>
                <a:gd name="connsiteY26-5148" fmla="*/ 1008 h 10000"/>
                <a:gd name="connsiteX27-5149" fmla="*/ 2792 w 10000"/>
                <a:gd name="connsiteY27-5150" fmla="*/ 1153 h 10000"/>
                <a:gd name="connsiteX28-5151" fmla="*/ 2853 w 10000"/>
                <a:gd name="connsiteY28-5152" fmla="*/ 1316 h 10000"/>
                <a:gd name="connsiteX29-5153" fmla="*/ 2984 w 10000"/>
                <a:gd name="connsiteY29-5154" fmla="*/ 1666 h 10000"/>
                <a:gd name="connsiteX30-5155" fmla="*/ 3125 w 10000"/>
                <a:gd name="connsiteY30-5156" fmla="*/ 2093 h 10000"/>
                <a:gd name="connsiteX31-5157" fmla="*/ 3125 w 10000"/>
                <a:gd name="connsiteY31-5158" fmla="*/ 2093 h 10000"/>
                <a:gd name="connsiteX32-5159" fmla="*/ 3125 w 10000"/>
                <a:gd name="connsiteY32-5160" fmla="*/ 2093 h 10000"/>
                <a:gd name="connsiteX33-5161" fmla="*/ 3125 w 10000"/>
                <a:gd name="connsiteY33-5162" fmla="*/ 2104 h 10000"/>
                <a:gd name="connsiteX34-5163" fmla="*/ 3125 w 10000"/>
                <a:gd name="connsiteY34-5164" fmla="*/ 2104 h 10000"/>
                <a:gd name="connsiteX35-5165" fmla="*/ 3135 w 10000"/>
                <a:gd name="connsiteY35-5166" fmla="*/ 2113 h 10000"/>
                <a:gd name="connsiteX36-5167" fmla="*/ 3135 w 10000"/>
                <a:gd name="connsiteY36-5168" fmla="*/ 2113 h 10000"/>
                <a:gd name="connsiteX37-5169" fmla="*/ 3175 w 10000"/>
                <a:gd name="connsiteY37-5170" fmla="*/ 2229 h 10000"/>
                <a:gd name="connsiteX38-5171" fmla="*/ 3196 w 10000"/>
                <a:gd name="connsiteY38-5172" fmla="*/ 2346 h 10000"/>
                <a:gd name="connsiteX39-5173" fmla="*/ 3216 w 10000"/>
                <a:gd name="connsiteY39-5174" fmla="*/ 2452 h 10000"/>
                <a:gd name="connsiteX40-5175" fmla="*/ 3216 w 10000"/>
                <a:gd name="connsiteY40-5176" fmla="*/ 2550 h 10000"/>
                <a:gd name="connsiteX41-5177" fmla="*/ 3196 w 10000"/>
                <a:gd name="connsiteY41-5178" fmla="*/ 2626 h 10000"/>
                <a:gd name="connsiteX42-5179" fmla="*/ 3175 w 10000"/>
                <a:gd name="connsiteY42-5180" fmla="*/ 2703 h 10000"/>
                <a:gd name="connsiteX43-5181" fmla="*/ 3145 w 10000"/>
                <a:gd name="connsiteY43-5182" fmla="*/ 2763 h 10000"/>
                <a:gd name="connsiteX44-5183" fmla="*/ 3105 w 10000"/>
                <a:gd name="connsiteY44-5184" fmla="*/ 2811 h 10000"/>
                <a:gd name="connsiteX45-5185" fmla="*/ 3065 w 10000"/>
                <a:gd name="connsiteY45-5186" fmla="*/ 2849 h 10000"/>
                <a:gd name="connsiteX46-5187" fmla="*/ 3004 w 10000"/>
                <a:gd name="connsiteY46-5188" fmla="*/ 2888 h 10000"/>
                <a:gd name="connsiteX47-5189" fmla="*/ 2944 w 10000"/>
                <a:gd name="connsiteY47-5190" fmla="*/ 2917 h 10000"/>
                <a:gd name="connsiteX48-5191" fmla="*/ 2873 w 10000"/>
                <a:gd name="connsiteY48-5192" fmla="*/ 2936 h 10000"/>
                <a:gd name="connsiteX49-5193" fmla="*/ 2722 w 10000"/>
                <a:gd name="connsiteY49-5194" fmla="*/ 2955 h 10000"/>
                <a:gd name="connsiteX50-5195" fmla="*/ 2550 w 10000"/>
                <a:gd name="connsiteY50-5196" fmla="*/ 2975 h 10000"/>
                <a:gd name="connsiteX51-5197" fmla="*/ 2550 w 10000"/>
                <a:gd name="connsiteY51-5198" fmla="*/ 2975 h 10000"/>
                <a:gd name="connsiteX52-5199" fmla="*/ 2550 w 10000"/>
                <a:gd name="connsiteY52-5200" fmla="*/ 2975 h 10000"/>
                <a:gd name="connsiteX53-5201" fmla="*/ 2550 w 10000"/>
                <a:gd name="connsiteY53-5202" fmla="*/ 2975 h 10000"/>
                <a:gd name="connsiteX54-5203" fmla="*/ 2550 w 10000"/>
                <a:gd name="connsiteY54-5204" fmla="*/ 2975 h 10000"/>
                <a:gd name="connsiteX55-5205" fmla="*/ 2550 w 10000"/>
                <a:gd name="connsiteY55-5206" fmla="*/ 2975 h 10000"/>
                <a:gd name="connsiteX56-5207" fmla="*/ 2550 w 10000"/>
                <a:gd name="connsiteY56-5208" fmla="*/ 2975 h 10000"/>
                <a:gd name="connsiteX57-5209" fmla="*/ 2550 w 10000"/>
                <a:gd name="connsiteY57-5210" fmla="*/ 2975 h 10000"/>
                <a:gd name="connsiteX58-5211" fmla="*/ 2339 w 10000"/>
                <a:gd name="connsiteY58-5212" fmla="*/ 2975 h 10000"/>
                <a:gd name="connsiteX59-5213" fmla="*/ 2127 w 10000"/>
                <a:gd name="connsiteY59-5214" fmla="*/ 2946 h 10000"/>
                <a:gd name="connsiteX60-5215" fmla="*/ 2127 w 10000"/>
                <a:gd name="connsiteY60-5216" fmla="*/ 2946 h 10000"/>
                <a:gd name="connsiteX61-5217" fmla="*/ 1804 w 10000"/>
                <a:gd name="connsiteY61-5218" fmla="*/ 2917 h 10000"/>
                <a:gd name="connsiteX62-5219" fmla="*/ 1502 w 10000"/>
                <a:gd name="connsiteY62-5220" fmla="*/ 2897 h 10000"/>
                <a:gd name="connsiteX63-5221" fmla="*/ 1502 w 10000"/>
                <a:gd name="connsiteY63-5222" fmla="*/ 2897 h 10000"/>
                <a:gd name="connsiteX64-5223" fmla="*/ 1230 w 10000"/>
                <a:gd name="connsiteY64-5224" fmla="*/ 2888 h 10000"/>
                <a:gd name="connsiteX65-5225" fmla="*/ 867 w 10000"/>
                <a:gd name="connsiteY65-5226" fmla="*/ 2868 h 10000"/>
                <a:gd name="connsiteX66-5227" fmla="*/ 0 w 10000"/>
                <a:gd name="connsiteY66-5228" fmla="*/ 2781 h 10000"/>
                <a:gd name="connsiteX67-5229" fmla="*/ 0 w 10000"/>
                <a:gd name="connsiteY67-5230" fmla="*/ 10000 h 10000"/>
                <a:gd name="connsiteX68-5231" fmla="*/ 9990 w 10000"/>
                <a:gd name="connsiteY68-5232" fmla="*/ 10000 h 10000"/>
                <a:gd name="connsiteX69-5233" fmla="*/ 9990 w 10000"/>
                <a:gd name="connsiteY69-5234" fmla="*/ 10000 h 10000"/>
                <a:gd name="connsiteX70-5235" fmla="*/ 9990 w 10000"/>
                <a:gd name="connsiteY70-5236" fmla="*/ 9847 h 10000"/>
                <a:gd name="connsiteX71-5237" fmla="*/ 10000 w 10000"/>
                <a:gd name="connsiteY71-5238" fmla="*/ 9477 h 10000"/>
                <a:gd name="connsiteX72-5239" fmla="*/ 9970 w 10000"/>
                <a:gd name="connsiteY72-5240" fmla="*/ 9168 h 10000"/>
                <a:gd name="connsiteX73-5241" fmla="*/ 9940 w 10000"/>
                <a:gd name="connsiteY73-5242" fmla="*/ 8895 h 10000"/>
                <a:gd name="connsiteX74-5243" fmla="*/ 9879 w 10000"/>
                <a:gd name="connsiteY74-5244" fmla="*/ 8673 h 10000"/>
                <a:gd name="connsiteX75-5245" fmla="*/ 9798 w 10000"/>
                <a:gd name="connsiteY75-5246" fmla="*/ 8470 h 10000"/>
                <a:gd name="connsiteX76-5247" fmla="*/ 9718 w 10000"/>
                <a:gd name="connsiteY76-5248" fmla="*/ 8314 h 10000"/>
                <a:gd name="connsiteX77-5249" fmla="*/ 9617 w 10000"/>
                <a:gd name="connsiteY77-5250" fmla="*/ 8188 h 10000"/>
                <a:gd name="connsiteX78-5251" fmla="*/ 9506 w 10000"/>
                <a:gd name="connsiteY78-5252" fmla="*/ 8091 h 10000"/>
                <a:gd name="connsiteX79-5253" fmla="*/ 9395 w 10000"/>
                <a:gd name="connsiteY79-5254" fmla="*/ 8024 h 10000"/>
                <a:gd name="connsiteX80-5255" fmla="*/ 9274 w 10000"/>
                <a:gd name="connsiteY80-5256" fmla="*/ 7976 h 10000"/>
                <a:gd name="connsiteX81-5257" fmla="*/ 9153 w 10000"/>
                <a:gd name="connsiteY81-5258" fmla="*/ 7947 h 10000"/>
                <a:gd name="connsiteX82-5259" fmla="*/ 9022 w 10000"/>
                <a:gd name="connsiteY82-5260" fmla="*/ 7926 h 10000"/>
                <a:gd name="connsiteX83-5261" fmla="*/ 8901 w 10000"/>
                <a:gd name="connsiteY83-5262" fmla="*/ 7926 h 10000"/>
                <a:gd name="connsiteX84-5263" fmla="*/ 8901 w 10000"/>
                <a:gd name="connsiteY84-5264" fmla="*/ 7926 h 10000"/>
                <a:gd name="connsiteX85-5265" fmla="*/ 8901 w 10000"/>
                <a:gd name="connsiteY85-5266" fmla="*/ 7926 h 10000"/>
                <a:gd name="connsiteX86-5267" fmla="*/ 8901 w 10000"/>
                <a:gd name="connsiteY86-5268" fmla="*/ 7926 h 10000"/>
                <a:gd name="connsiteX87-5269" fmla="*/ 8901 w 10000"/>
                <a:gd name="connsiteY87-5270" fmla="*/ 7926 h 10000"/>
                <a:gd name="connsiteX88-5271" fmla="*/ 8901 w 10000"/>
                <a:gd name="connsiteY88-5272" fmla="*/ 7926 h 10000"/>
                <a:gd name="connsiteX89-5273" fmla="*/ 8700 w 10000"/>
                <a:gd name="connsiteY89-5274" fmla="*/ 7926 h 10000"/>
                <a:gd name="connsiteX90-5275" fmla="*/ 8528 w 10000"/>
                <a:gd name="connsiteY90-5276" fmla="*/ 7947 h 10000"/>
                <a:gd name="connsiteX91-5277" fmla="*/ 8528 w 10000"/>
                <a:gd name="connsiteY91-5278" fmla="*/ 7947 h 10000"/>
                <a:gd name="connsiteX92-5279" fmla="*/ 8528 w 10000"/>
                <a:gd name="connsiteY92-5280" fmla="*/ 7947 h 10000"/>
                <a:gd name="connsiteX93-5281" fmla="*/ 8528 w 10000"/>
                <a:gd name="connsiteY93-5282" fmla="*/ 7947 h 10000"/>
                <a:gd name="connsiteX94-5283" fmla="*/ 8518 w 10000"/>
                <a:gd name="connsiteY94-5284" fmla="*/ 7955 h 10000"/>
                <a:gd name="connsiteX95-5285" fmla="*/ 8518 w 10000"/>
                <a:gd name="connsiteY95-5286" fmla="*/ 7955 h 10000"/>
                <a:gd name="connsiteX96-5287" fmla="*/ 8508 w 10000"/>
                <a:gd name="connsiteY96-5288" fmla="*/ 7955 h 10000"/>
                <a:gd name="connsiteX97-5289" fmla="*/ 8508 w 10000"/>
                <a:gd name="connsiteY97-5290" fmla="*/ 7955 h 10000"/>
                <a:gd name="connsiteX98-5291" fmla="*/ 8508 w 10000"/>
                <a:gd name="connsiteY98-5292" fmla="*/ 7955 h 10000"/>
                <a:gd name="connsiteX99-5293" fmla="*/ 8508 w 10000"/>
                <a:gd name="connsiteY99-5294" fmla="*/ 7955 h 10000"/>
                <a:gd name="connsiteX100-5295" fmla="*/ 8337 w 10000"/>
                <a:gd name="connsiteY100-5296" fmla="*/ 7976 h 10000"/>
                <a:gd name="connsiteX101-5297" fmla="*/ 8135 w 10000"/>
                <a:gd name="connsiteY101-5298" fmla="*/ 8024 h 10000"/>
                <a:gd name="connsiteX102-5299" fmla="*/ 7671 w 10000"/>
                <a:gd name="connsiteY102-5300" fmla="*/ 8139 h 10000"/>
                <a:gd name="connsiteX103-5301" fmla="*/ 7671 w 10000"/>
                <a:gd name="connsiteY103-5302" fmla="*/ 8139 h 10000"/>
                <a:gd name="connsiteX104-5303" fmla="*/ 7671 w 10000"/>
                <a:gd name="connsiteY104-5304" fmla="*/ 8139 h 10000"/>
                <a:gd name="connsiteX105-5305" fmla="*/ 7671 w 10000"/>
                <a:gd name="connsiteY105-5306" fmla="*/ 8139 h 10000"/>
                <a:gd name="connsiteX106-5307" fmla="*/ 7661 w 10000"/>
                <a:gd name="connsiteY106-5308" fmla="*/ 8139 h 10000"/>
                <a:gd name="connsiteX107-5309" fmla="*/ 7661 w 10000"/>
                <a:gd name="connsiteY107-5310" fmla="*/ 8139 h 10000"/>
                <a:gd name="connsiteX108-5311" fmla="*/ 7450 w 10000"/>
                <a:gd name="connsiteY108-5312" fmla="*/ 8188 h 10000"/>
                <a:gd name="connsiteX109-5313" fmla="*/ 7248 w 10000"/>
                <a:gd name="connsiteY109-5314" fmla="*/ 8237 h 10000"/>
                <a:gd name="connsiteX110-5315" fmla="*/ 7036 w 10000"/>
                <a:gd name="connsiteY110-5316" fmla="*/ 8275 h 10000"/>
                <a:gd name="connsiteX111-5317" fmla="*/ 6835 w 10000"/>
                <a:gd name="connsiteY111-5318" fmla="*/ 8275 h 10000"/>
                <a:gd name="connsiteX112-5319" fmla="*/ 6835 w 10000"/>
                <a:gd name="connsiteY112-5320" fmla="*/ 8275 h 10000"/>
                <a:gd name="connsiteX113-5321" fmla="*/ 6835 w 10000"/>
                <a:gd name="connsiteY113-5322" fmla="*/ 8275 h 10000"/>
                <a:gd name="connsiteX114-5323" fmla="*/ 6835 w 10000"/>
                <a:gd name="connsiteY114-5324" fmla="*/ 8275 h 10000"/>
                <a:gd name="connsiteX115-5325" fmla="*/ 6835 w 10000"/>
                <a:gd name="connsiteY115-5326" fmla="*/ 8275 h 10000"/>
                <a:gd name="connsiteX116-5327" fmla="*/ 6835 w 10000"/>
                <a:gd name="connsiteY116-5328" fmla="*/ 8275 h 10000"/>
                <a:gd name="connsiteX117-5329" fmla="*/ 6835 w 10000"/>
                <a:gd name="connsiteY117-5330" fmla="*/ 8275 h 10000"/>
                <a:gd name="connsiteX118-5331" fmla="*/ 6835 w 10000"/>
                <a:gd name="connsiteY118-5332" fmla="*/ 8275 h 10000"/>
                <a:gd name="connsiteX119-5333" fmla="*/ 6663 w 10000"/>
                <a:gd name="connsiteY119-5334" fmla="*/ 8275 h 10000"/>
                <a:gd name="connsiteX120-5335" fmla="*/ 6512 w 10000"/>
                <a:gd name="connsiteY120-5336" fmla="*/ 8237 h 10000"/>
                <a:gd name="connsiteX121-5337" fmla="*/ 6442 w 10000"/>
                <a:gd name="connsiteY121-5338" fmla="*/ 8207 h 10000"/>
                <a:gd name="connsiteX122-5339" fmla="*/ 6381 w 10000"/>
                <a:gd name="connsiteY122-5340" fmla="*/ 8177 h 10000"/>
                <a:gd name="connsiteX123-5341" fmla="*/ 6321 w 10000"/>
                <a:gd name="connsiteY123-5342" fmla="*/ 8139 h 10000"/>
                <a:gd name="connsiteX124-5343" fmla="*/ 6270 w 10000"/>
                <a:gd name="connsiteY124-5344" fmla="*/ 8091 h 10000"/>
                <a:gd name="connsiteX125-5345" fmla="*/ 6220 w 10000"/>
                <a:gd name="connsiteY125-5346" fmla="*/ 8032 h 10000"/>
                <a:gd name="connsiteX126-5347" fmla="*/ 6169 w 10000"/>
                <a:gd name="connsiteY126-5348" fmla="*/ 7965 h 10000"/>
                <a:gd name="connsiteX127-5349" fmla="*/ 6149 w 10000"/>
                <a:gd name="connsiteY127-5350" fmla="*/ 7898 h 10000"/>
                <a:gd name="connsiteX128-5351" fmla="*/ 6109 w 10000"/>
                <a:gd name="connsiteY128-5352" fmla="*/ 7810 h 10000"/>
                <a:gd name="connsiteX129-5353" fmla="*/ 6099 w 10000"/>
                <a:gd name="connsiteY129-5354" fmla="*/ 7723 h 10000"/>
                <a:gd name="connsiteX130-5355" fmla="*/ 6089 w 10000"/>
                <a:gd name="connsiteY130-5356" fmla="*/ 7617 h 10000"/>
                <a:gd name="connsiteX131-5357" fmla="*/ 6089 w 10000"/>
                <a:gd name="connsiteY131-5358" fmla="*/ 7501 h 10000"/>
                <a:gd name="connsiteX132-5359" fmla="*/ 6089 w 10000"/>
                <a:gd name="connsiteY132-5360" fmla="*/ 7374 h 10000"/>
                <a:gd name="connsiteX133-5361" fmla="*/ 6089 w 10000"/>
                <a:gd name="connsiteY133-5362" fmla="*/ 7374 h 10000"/>
                <a:gd name="connsiteX134-5363" fmla="*/ 6089 w 10000"/>
                <a:gd name="connsiteY134-5364" fmla="*/ 7374 h 10000"/>
                <a:gd name="connsiteX135-5365" fmla="*/ 6089 w 10000"/>
                <a:gd name="connsiteY135-5366" fmla="*/ 7374 h 10000"/>
                <a:gd name="connsiteX136-5367" fmla="*/ 6089 w 10000"/>
                <a:gd name="connsiteY136-5368" fmla="*/ 7344 h 10000"/>
                <a:gd name="connsiteX137-5369" fmla="*/ 6089 w 10000"/>
                <a:gd name="connsiteY137-5370" fmla="*/ 7344 h 10000"/>
                <a:gd name="connsiteX138-5371" fmla="*/ 6099 w 10000"/>
                <a:gd name="connsiteY138-5372" fmla="*/ 7344 h 10000"/>
                <a:gd name="connsiteX139-5373" fmla="*/ 6099 w 10000"/>
                <a:gd name="connsiteY139-5374" fmla="*/ 7344 h 10000"/>
                <a:gd name="connsiteX140-5375" fmla="*/ 6099 w 10000"/>
                <a:gd name="connsiteY140-5376" fmla="*/ 7336 h 10000"/>
                <a:gd name="connsiteX141-5377" fmla="*/ 6099 w 10000"/>
                <a:gd name="connsiteY141-5378" fmla="*/ 7336 h 10000"/>
                <a:gd name="connsiteX142-5379" fmla="*/ 6099 w 10000"/>
                <a:gd name="connsiteY142-5380" fmla="*/ 7336 h 10000"/>
                <a:gd name="connsiteX143-5381" fmla="*/ 6129 w 10000"/>
                <a:gd name="connsiteY143-5382" fmla="*/ 7016 h 10000"/>
                <a:gd name="connsiteX144-5383" fmla="*/ 6179 w 10000"/>
                <a:gd name="connsiteY144-5384" fmla="*/ 6754 h 10000"/>
                <a:gd name="connsiteX145-5385" fmla="*/ 6240 w 10000"/>
                <a:gd name="connsiteY145-5386" fmla="*/ 6531 h 10000"/>
                <a:gd name="connsiteX146-5387" fmla="*/ 6280 w 10000"/>
                <a:gd name="connsiteY146-5388" fmla="*/ 6453 h 10000"/>
                <a:gd name="connsiteX147-5389" fmla="*/ 6321 w 10000"/>
                <a:gd name="connsiteY147-5390" fmla="*/ 6366 h 10000"/>
                <a:gd name="connsiteX148-5391" fmla="*/ 6351 w 10000"/>
                <a:gd name="connsiteY148-5392" fmla="*/ 6309 h 10000"/>
                <a:gd name="connsiteX149-5393" fmla="*/ 6401 w 10000"/>
                <a:gd name="connsiteY149-5394" fmla="*/ 6250 h 10000"/>
                <a:gd name="connsiteX150-5395" fmla="*/ 6452 w 10000"/>
                <a:gd name="connsiteY150-5396" fmla="*/ 6202 h 10000"/>
                <a:gd name="connsiteX151-5397" fmla="*/ 6512 w 10000"/>
                <a:gd name="connsiteY151-5398" fmla="*/ 6163 h 10000"/>
                <a:gd name="connsiteX152-5399" fmla="*/ 6563 w 10000"/>
                <a:gd name="connsiteY152-5400" fmla="*/ 6134 h 10000"/>
                <a:gd name="connsiteX153-5401" fmla="*/ 6623 w 10000"/>
                <a:gd name="connsiteY153-5402" fmla="*/ 6125 h 10000"/>
                <a:gd name="connsiteX154-5403" fmla="*/ 6694 w 10000"/>
                <a:gd name="connsiteY154-5404" fmla="*/ 6105 h 10000"/>
                <a:gd name="connsiteX155-5405" fmla="*/ 6774 w 10000"/>
                <a:gd name="connsiteY155-5406" fmla="*/ 6096 h 10000"/>
                <a:gd name="connsiteX156-5407" fmla="*/ 6774 w 10000"/>
                <a:gd name="connsiteY156-5408" fmla="*/ 6096 h 10000"/>
                <a:gd name="connsiteX157-5409" fmla="*/ 6774 w 10000"/>
                <a:gd name="connsiteY157-5410" fmla="*/ 6096 h 10000"/>
                <a:gd name="connsiteX158-5411" fmla="*/ 6774 w 10000"/>
                <a:gd name="connsiteY158-5412" fmla="*/ 6096 h 10000"/>
                <a:gd name="connsiteX159-5413" fmla="*/ 6774 w 10000"/>
                <a:gd name="connsiteY159-5414" fmla="*/ 6096 h 10000"/>
                <a:gd name="connsiteX160-5415" fmla="*/ 6774 w 10000"/>
                <a:gd name="connsiteY160-5416" fmla="*/ 6096 h 10000"/>
                <a:gd name="connsiteX161-5417" fmla="*/ 6774 w 10000"/>
                <a:gd name="connsiteY161-5418" fmla="*/ 6096 h 10000"/>
                <a:gd name="connsiteX162-5419" fmla="*/ 6774 w 10000"/>
                <a:gd name="connsiteY162-5420" fmla="*/ 6096 h 10000"/>
                <a:gd name="connsiteX163-5421" fmla="*/ 6875 w 10000"/>
                <a:gd name="connsiteY163-5422" fmla="*/ 6105 h 10000"/>
                <a:gd name="connsiteX164-5423" fmla="*/ 7006 w 10000"/>
                <a:gd name="connsiteY164-5424" fmla="*/ 6134 h 10000"/>
                <a:gd name="connsiteX165-5425" fmla="*/ 7137 w 10000"/>
                <a:gd name="connsiteY165-5426" fmla="*/ 6154 h 10000"/>
                <a:gd name="connsiteX166-5427" fmla="*/ 7268 w 10000"/>
                <a:gd name="connsiteY166-5428" fmla="*/ 6202 h 10000"/>
                <a:gd name="connsiteX167-5429" fmla="*/ 7601 w 10000"/>
                <a:gd name="connsiteY167-5430" fmla="*/ 6318 h 10000"/>
                <a:gd name="connsiteX168-5431" fmla="*/ 7964 w 10000"/>
                <a:gd name="connsiteY168-5432" fmla="*/ 6464 h 10000"/>
                <a:gd name="connsiteX169-5433" fmla="*/ 7964 w 10000"/>
                <a:gd name="connsiteY169-5434" fmla="*/ 6464 h 10000"/>
                <a:gd name="connsiteX170-5435" fmla="*/ 7984 w 10000"/>
                <a:gd name="connsiteY170-5436" fmla="*/ 6464 h 10000"/>
                <a:gd name="connsiteX171-5437" fmla="*/ 7984 w 10000"/>
                <a:gd name="connsiteY171-5438" fmla="*/ 6464 h 10000"/>
                <a:gd name="connsiteX172-5439" fmla="*/ 7994 w 10000"/>
                <a:gd name="connsiteY172-5440" fmla="*/ 6464 h 10000"/>
                <a:gd name="connsiteX173-5441" fmla="*/ 7994 w 10000"/>
                <a:gd name="connsiteY173-5442" fmla="*/ 6464 h 10000"/>
                <a:gd name="connsiteX174-5443" fmla="*/ 8216 w 10000"/>
                <a:gd name="connsiteY174-5444" fmla="*/ 6540 h 10000"/>
                <a:gd name="connsiteX175-5445" fmla="*/ 8407 w 10000"/>
                <a:gd name="connsiteY175-5446" fmla="*/ 6601 h 10000"/>
                <a:gd name="connsiteX176-5447" fmla="*/ 8599 w 10000"/>
                <a:gd name="connsiteY176-5448" fmla="*/ 6639 h 10000"/>
                <a:gd name="connsiteX177-5449" fmla="*/ 8770 w 10000"/>
                <a:gd name="connsiteY177-5450" fmla="*/ 6648 h 10000"/>
                <a:gd name="connsiteX178-5451" fmla="*/ 8770 w 10000"/>
                <a:gd name="connsiteY178-5452" fmla="*/ 6648 h 10000"/>
                <a:gd name="connsiteX179-5453" fmla="*/ 8770 w 10000"/>
                <a:gd name="connsiteY179-5454" fmla="*/ 6648 h 10000"/>
                <a:gd name="connsiteX180-5455" fmla="*/ 8770 w 10000"/>
                <a:gd name="connsiteY180-5456" fmla="*/ 6648 h 10000"/>
                <a:gd name="connsiteX181-5457" fmla="*/ 8770 w 10000"/>
                <a:gd name="connsiteY181-5458" fmla="*/ 6648 h 10000"/>
                <a:gd name="connsiteX182-5459" fmla="*/ 8770 w 10000"/>
                <a:gd name="connsiteY182-5460" fmla="*/ 6648 h 10000"/>
                <a:gd name="connsiteX183-5461" fmla="*/ 8911 w 10000"/>
                <a:gd name="connsiteY183-5462" fmla="*/ 6639 h 10000"/>
                <a:gd name="connsiteX184-5463" fmla="*/ 9032 w 10000"/>
                <a:gd name="connsiteY184-5464" fmla="*/ 6601 h 10000"/>
                <a:gd name="connsiteX185-5465" fmla="*/ 9093 w 10000"/>
                <a:gd name="connsiteY185-5466" fmla="*/ 6578 h 10000"/>
                <a:gd name="connsiteX186-5467" fmla="*/ 9143 w 10000"/>
                <a:gd name="connsiteY186-5468" fmla="*/ 6550 h 10000"/>
                <a:gd name="connsiteX187-5469" fmla="*/ 9194 w 10000"/>
                <a:gd name="connsiteY187-5470" fmla="*/ 6522 h 10000"/>
                <a:gd name="connsiteX188-5471" fmla="*/ 9244 w 10000"/>
                <a:gd name="connsiteY188-5472" fmla="*/ 6473 h 10000"/>
                <a:gd name="connsiteX189-5473" fmla="*/ 9274 w 10000"/>
                <a:gd name="connsiteY189-5474" fmla="*/ 6426 h 10000"/>
                <a:gd name="connsiteX190-5475" fmla="*/ 9315 w 10000"/>
                <a:gd name="connsiteY190-5476" fmla="*/ 6366 h 10000"/>
                <a:gd name="connsiteX191-5477" fmla="*/ 9375 w 10000"/>
                <a:gd name="connsiteY191-5478" fmla="*/ 6232 h 10000"/>
                <a:gd name="connsiteX192-5479" fmla="*/ 9425 w 10000"/>
                <a:gd name="connsiteY192-5480" fmla="*/ 6047 h 10000"/>
                <a:gd name="connsiteX193-5481" fmla="*/ 9446 w 10000"/>
                <a:gd name="connsiteY193-5482" fmla="*/ 5853 h 10000"/>
                <a:gd name="connsiteX194-5483" fmla="*/ 9456 w 10000"/>
                <a:gd name="connsiteY194-5484" fmla="*/ 5600 h 10000"/>
                <a:gd name="connsiteX195-5485" fmla="*/ 9446 w 10000"/>
                <a:gd name="connsiteY195-5486" fmla="*/ 5330 h 10000"/>
                <a:gd name="connsiteX196-5487" fmla="*/ 9415 w 10000"/>
                <a:gd name="connsiteY196-5488" fmla="*/ 5020 h 10000"/>
                <a:gd name="connsiteX197-5489" fmla="*/ 9365 w 10000"/>
                <a:gd name="connsiteY197-5490" fmla="*/ 4650 h 10000"/>
                <a:gd name="connsiteX198-5491" fmla="*/ 9284 w 10000"/>
                <a:gd name="connsiteY198-5492" fmla="*/ 4254 h 10000"/>
                <a:gd name="connsiteX199-5493" fmla="*/ 9204 w 10000"/>
                <a:gd name="connsiteY199-5494" fmla="*/ 3789 h 10000"/>
                <a:gd name="connsiteX200-5495" fmla="*/ 9083 w 10000"/>
                <a:gd name="connsiteY200-5496" fmla="*/ 3304 h 10000"/>
                <a:gd name="connsiteX201-5497" fmla="*/ 8931 w 10000"/>
                <a:gd name="connsiteY201-5498" fmla="*/ 2763 h 10000"/>
                <a:gd name="connsiteX202-5499" fmla="*/ 8931 w 10000"/>
                <a:gd name="connsiteY202-5500" fmla="*/ 2763 h 10000"/>
                <a:gd name="connsiteX203-5501" fmla="*/ 8931 w 10000"/>
                <a:gd name="connsiteY203-5502" fmla="*/ 2723 h 10000"/>
                <a:gd name="connsiteX204-5503" fmla="*/ 8931 w 10000"/>
                <a:gd name="connsiteY204-5504" fmla="*/ 2723 h 10000"/>
                <a:gd name="connsiteX205-5505" fmla="*/ 8921 w 10000"/>
                <a:gd name="connsiteY205-5506" fmla="*/ 2713 h 10000"/>
                <a:gd name="connsiteX206-5507" fmla="*/ 8921 w 10000"/>
                <a:gd name="connsiteY206-5508" fmla="*/ 2713 h 10000"/>
                <a:gd name="connsiteX207-5509" fmla="*/ 8911 w 10000"/>
                <a:gd name="connsiteY207-5510" fmla="*/ 2665 h 10000"/>
                <a:gd name="connsiteX208-5511" fmla="*/ 8911 w 10000"/>
                <a:gd name="connsiteY208-5512" fmla="*/ 2665 h 10000"/>
                <a:gd name="connsiteX209-5513" fmla="*/ 8911 w 10000"/>
                <a:gd name="connsiteY209-5514" fmla="*/ 2656 h 10000"/>
                <a:gd name="connsiteX210-5515" fmla="*/ 8911 w 10000"/>
                <a:gd name="connsiteY210-5516" fmla="*/ 2656 h 10000"/>
                <a:gd name="connsiteX211-5517" fmla="*/ 8911 w 10000"/>
                <a:gd name="connsiteY211-5518" fmla="*/ 2656 h 10000"/>
                <a:gd name="connsiteX212-5519" fmla="*/ 8911 w 10000"/>
                <a:gd name="connsiteY212-5520" fmla="*/ 2656 h 10000"/>
                <a:gd name="connsiteX213-5521" fmla="*/ 8478 w 10000"/>
                <a:gd name="connsiteY213-5522" fmla="*/ 2685 h 10000"/>
                <a:gd name="connsiteX214-5523" fmla="*/ 8044 w 10000"/>
                <a:gd name="connsiteY214-5524" fmla="*/ 2723 h 10000"/>
                <a:gd name="connsiteX215-5525" fmla="*/ 7147 w 10000"/>
                <a:gd name="connsiteY215-5526" fmla="*/ 2819 h 10000"/>
                <a:gd name="connsiteX216-5527" fmla="*/ 6300 w 10000"/>
                <a:gd name="connsiteY216-5528" fmla="*/ 2917 h 10000"/>
                <a:gd name="connsiteX217-5529" fmla="*/ 5917 w 10000"/>
                <a:gd name="connsiteY217-5530" fmla="*/ 2946 h 10000"/>
                <a:gd name="connsiteX218-5531" fmla="*/ 5554 w 10000"/>
                <a:gd name="connsiteY218-5532" fmla="*/ 2975 h 10000"/>
                <a:gd name="connsiteX219-5533" fmla="*/ 5554 w 10000"/>
                <a:gd name="connsiteY219-5534" fmla="*/ 2975 h 10000"/>
                <a:gd name="connsiteX220-5535" fmla="*/ 5484 w 10000"/>
                <a:gd name="connsiteY220-5536" fmla="*/ 2975 h 10000"/>
                <a:gd name="connsiteX221-5537" fmla="*/ 5484 w 10000"/>
                <a:gd name="connsiteY221-5538" fmla="*/ 2975 h 10000"/>
                <a:gd name="connsiteX222-5539" fmla="*/ 5484 w 10000"/>
                <a:gd name="connsiteY222-5540" fmla="*/ 2975 h 10000"/>
                <a:gd name="connsiteX223-5541" fmla="*/ 5484 w 10000"/>
                <a:gd name="connsiteY223-5542" fmla="*/ 2975 h 10000"/>
                <a:gd name="connsiteX224-5543" fmla="*/ 5484 w 10000"/>
                <a:gd name="connsiteY224-5544" fmla="*/ 2975 h 10000"/>
                <a:gd name="connsiteX225-5545" fmla="*/ 5484 w 10000"/>
                <a:gd name="connsiteY225-5546" fmla="*/ 2975 h 10000"/>
                <a:gd name="connsiteX226-5547" fmla="*/ 5484 w 10000"/>
                <a:gd name="connsiteY226-5548" fmla="*/ 2975 h 10000"/>
                <a:gd name="connsiteX227-5549" fmla="*/ 5313 w 10000"/>
                <a:gd name="connsiteY227-5550" fmla="*/ 2955 h 10000"/>
                <a:gd name="connsiteX228-5551" fmla="*/ 5151 w 10000"/>
                <a:gd name="connsiteY228-5552" fmla="*/ 2927 h 10000"/>
                <a:gd name="connsiteX229-5553" fmla="*/ 5030 w 10000"/>
                <a:gd name="connsiteY229-5554" fmla="*/ 2868 h 10000"/>
                <a:gd name="connsiteX230-5555" fmla="*/ 4919 w 10000"/>
                <a:gd name="connsiteY230-5556" fmla="*/ 2790 h 10000"/>
                <a:gd name="connsiteX231-5557" fmla="*/ 4829 w 10000"/>
                <a:gd name="connsiteY231-5558" fmla="*/ 2703 h 10000"/>
                <a:gd name="connsiteX232-5559" fmla="*/ 4748 w 10000"/>
                <a:gd name="connsiteY232-5560" fmla="*/ 2597 h 10000"/>
                <a:gd name="connsiteX233-5561" fmla="*/ 4708 w 10000"/>
                <a:gd name="connsiteY233-5562" fmla="*/ 2482 h 10000"/>
                <a:gd name="connsiteX234-5563" fmla="*/ 4667 w 10000"/>
                <a:gd name="connsiteY234-5564" fmla="*/ 2346 h 10000"/>
                <a:gd name="connsiteX235-5565" fmla="*/ 4637 w 10000"/>
                <a:gd name="connsiteY235-5566" fmla="*/ 2210 h 10000"/>
                <a:gd name="connsiteX236-5567" fmla="*/ 4627 w 10000"/>
                <a:gd name="connsiteY236-5568" fmla="*/ 2065 h 10000"/>
                <a:gd name="connsiteX237-5569" fmla="*/ 4627 w 10000"/>
                <a:gd name="connsiteY237-5570" fmla="*/ 1909 h 10000"/>
                <a:gd name="connsiteX238-5571" fmla="*/ 4637 w 10000"/>
                <a:gd name="connsiteY238-5572" fmla="*/ 1762 h 10000"/>
                <a:gd name="connsiteX239-5573" fmla="*/ 4667 w 10000"/>
                <a:gd name="connsiteY239-5574" fmla="*/ 1598 h 10000"/>
                <a:gd name="connsiteX240-5575" fmla="*/ 4688 w 10000"/>
                <a:gd name="connsiteY240-5576" fmla="*/ 1443 h 10000"/>
                <a:gd name="connsiteX241-5577" fmla="*/ 4728 w 10000"/>
                <a:gd name="connsiteY241-5578" fmla="*/ 1289 h 10000"/>
                <a:gd name="connsiteX242-5579" fmla="*/ 4778 w 10000"/>
                <a:gd name="connsiteY242-5580" fmla="*/ 1134 h 10000"/>
                <a:gd name="connsiteX243-5581" fmla="*/ 4778 w 10000"/>
                <a:gd name="connsiteY243-5582" fmla="*/ 1134 h 10000"/>
                <a:gd name="connsiteX244-5583" fmla="*/ 4778 w 10000"/>
                <a:gd name="connsiteY244-5584" fmla="*/ 1134 h 10000"/>
                <a:gd name="connsiteX245-5585" fmla="*/ 4778 w 10000"/>
                <a:gd name="connsiteY245-5586" fmla="*/ 1134 h 10000"/>
                <a:gd name="connsiteX246-5587" fmla="*/ 4778 w 10000"/>
                <a:gd name="connsiteY246-5588" fmla="*/ 1134 h 10000"/>
                <a:gd name="connsiteX247-5589" fmla="*/ 4778 w 10000"/>
                <a:gd name="connsiteY247-5590" fmla="*/ 1134 h 10000"/>
                <a:gd name="connsiteX248-5591" fmla="*/ 4788 w 10000"/>
                <a:gd name="connsiteY248-5592" fmla="*/ 1123 h 10000"/>
                <a:gd name="connsiteX249-5593" fmla="*/ 4788 w 10000"/>
                <a:gd name="connsiteY249-5594" fmla="*/ 1123 h 10000"/>
                <a:gd name="connsiteX250-5595" fmla="*/ 4788 w 10000"/>
                <a:gd name="connsiteY250-5596" fmla="*/ 1123 h 10000"/>
                <a:gd name="connsiteX251-5597" fmla="*/ 4788 w 10000"/>
                <a:gd name="connsiteY251-5598" fmla="*/ 1123 h 10000"/>
                <a:gd name="connsiteX252-5599" fmla="*/ 4788 w 10000"/>
                <a:gd name="connsiteY252-5600" fmla="*/ 1114 h 10000"/>
                <a:gd name="connsiteX253-5601" fmla="*/ 4788 w 10000"/>
                <a:gd name="connsiteY253-5602" fmla="*/ 1114 h 10000"/>
                <a:gd name="connsiteX254-5603" fmla="*/ 4788 w 10000"/>
                <a:gd name="connsiteY254-5604" fmla="*/ 1114 h 10000"/>
                <a:gd name="connsiteX255-5605" fmla="*/ 4788 w 10000"/>
                <a:gd name="connsiteY255-5606" fmla="*/ 1114 h 10000"/>
                <a:gd name="connsiteX256-5607" fmla="*/ 4788 w 10000"/>
                <a:gd name="connsiteY256-5608" fmla="*/ 1104 h 10000"/>
                <a:gd name="connsiteX257-5609" fmla="*/ 4788 w 10000"/>
                <a:gd name="connsiteY257-5610" fmla="*/ 1104 h 10000"/>
                <a:gd name="connsiteX258-5611" fmla="*/ 4788 w 10000"/>
                <a:gd name="connsiteY258-5612" fmla="*/ 1104 h 10000"/>
                <a:gd name="connsiteX259-5613" fmla="*/ 4788 w 10000"/>
                <a:gd name="connsiteY259-5614" fmla="*/ 1104 h 10000"/>
                <a:gd name="connsiteX260-5615" fmla="*/ 4788 w 10000"/>
                <a:gd name="connsiteY260-5616" fmla="*/ 1094 h 10000"/>
                <a:gd name="connsiteX261-5617" fmla="*/ 4788 w 10000"/>
                <a:gd name="connsiteY261-5618" fmla="*/ 1094 h 10000"/>
                <a:gd name="connsiteX262-5619" fmla="*/ 4859 w 10000"/>
                <a:gd name="connsiteY262-5620" fmla="*/ 853 h 10000"/>
                <a:gd name="connsiteX263-5621" fmla="*/ 4909 w 10000"/>
                <a:gd name="connsiteY263-5622" fmla="*/ 640 h 10000"/>
                <a:gd name="connsiteX264-5623" fmla="*/ 4919 w 10000"/>
                <a:gd name="connsiteY264-5624" fmla="*/ 553 h 10000"/>
                <a:gd name="connsiteX265-5625" fmla="*/ 4919 w 10000"/>
                <a:gd name="connsiteY265-5626" fmla="*/ 454 h 10000"/>
                <a:gd name="connsiteX266-5627" fmla="*/ 4909 w 10000"/>
                <a:gd name="connsiteY266-5628" fmla="*/ 377 h 10000"/>
                <a:gd name="connsiteX267-5629" fmla="*/ 4899 w 10000"/>
                <a:gd name="connsiteY267-5630" fmla="*/ 300 h 10000"/>
                <a:gd name="connsiteX268-5631" fmla="*/ 4859 w 10000"/>
                <a:gd name="connsiteY268-5632" fmla="*/ 233 h 10000"/>
                <a:gd name="connsiteX269-5633" fmla="*/ 4829 w 10000"/>
                <a:gd name="connsiteY269-5634" fmla="*/ 175 h 10000"/>
                <a:gd name="connsiteX270-5635" fmla="*/ 4778 w 10000"/>
                <a:gd name="connsiteY270-5636" fmla="*/ 115 h 10000"/>
                <a:gd name="connsiteX271-5637" fmla="*/ 4708 w 10000"/>
                <a:gd name="connsiteY271-5638" fmla="*/ 77 h 10000"/>
                <a:gd name="connsiteX272-5639" fmla="*/ 4627 w 10000"/>
                <a:gd name="connsiteY272-5640" fmla="*/ 47 h 10000"/>
                <a:gd name="connsiteX273-5641" fmla="*/ 4536 w 10000"/>
                <a:gd name="connsiteY273-5642" fmla="*/ 9 h 10000"/>
                <a:gd name="connsiteX274-5643" fmla="*/ 4425 w 10000"/>
                <a:gd name="connsiteY274-5644" fmla="*/ 0 h 10000"/>
                <a:gd name="connsiteX275-5645" fmla="*/ 4304 w 10000"/>
                <a:gd name="connsiteY275-5646" fmla="*/ 0 h 10000"/>
                <a:gd name="connsiteX276-5647" fmla="*/ 4304 w 10000"/>
                <a:gd name="connsiteY276-5648" fmla="*/ 0 h 10000"/>
                <a:gd name="connsiteX277-5649" fmla="*/ 4304 w 10000"/>
                <a:gd name="connsiteY277-5650" fmla="*/ 0 h 10000"/>
                <a:gd name="connsiteX0-5651" fmla="*/ 4304 w 10000"/>
                <a:gd name="connsiteY0-5652" fmla="*/ 0 h 10000"/>
                <a:gd name="connsiteX1-5653" fmla="*/ 4304 w 10000"/>
                <a:gd name="connsiteY1-5654" fmla="*/ 0 h 10000"/>
                <a:gd name="connsiteX2-5655" fmla="*/ 4304 w 10000"/>
                <a:gd name="connsiteY2-5656" fmla="*/ 0 h 10000"/>
                <a:gd name="connsiteX3-5657" fmla="*/ 4163 w 10000"/>
                <a:gd name="connsiteY3-5658" fmla="*/ 0 h 10000"/>
                <a:gd name="connsiteX4-5659" fmla="*/ 4002 w 10000"/>
                <a:gd name="connsiteY4-5660" fmla="*/ 9 h 10000"/>
                <a:gd name="connsiteX5-5661" fmla="*/ 3851 w 10000"/>
                <a:gd name="connsiteY5-5662" fmla="*/ 30 h 10000"/>
                <a:gd name="connsiteX6-5663" fmla="*/ 3659 w 10000"/>
                <a:gd name="connsiteY6-5664" fmla="*/ 68 h 10000"/>
                <a:gd name="connsiteX7-5665" fmla="*/ 3659 w 10000"/>
                <a:gd name="connsiteY7-5666" fmla="*/ 68 h 10000"/>
                <a:gd name="connsiteX8-5667" fmla="*/ 3659 w 10000"/>
                <a:gd name="connsiteY8-5668" fmla="*/ 68 h 10000"/>
                <a:gd name="connsiteX9-5669" fmla="*/ 3659 w 10000"/>
                <a:gd name="connsiteY9-5670" fmla="*/ 68 h 10000"/>
                <a:gd name="connsiteX10-5671" fmla="*/ 3649 w 10000"/>
                <a:gd name="connsiteY10-5672" fmla="*/ 68 h 10000"/>
                <a:gd name="connsiteX11-5673" fmla="*/ 3649 w 10000"/>
                <a:gd name="connsiteY11-5674" fmla="*/ 68 h 10000"/>
                <a:gd name="connsiteX12-5675" fmla="*/ 3649 w 10000"/>
                <a:gd name="connsiteY12-5676" fmla="*/ 77 h 10000"/>
                <a:gd name="connsiteX13-5677" fmla="*/ 3649 w 10000"/>
                <a:gd name="connsiteY13-5678" fmla="*/ 77 h 10000"/>
                <a:gd name="connsiteX14-5679" fmla="*/ 3649 w 10000"/>
                <a:gd name="connsiteY14-5680" fmla="*/ 77 h 10000"/>
                <a:gd name="connsiteX15-5681" fmla="*/ 3407 w 10000"/>
                <a:gd name="connsiteY15-5682" fmla="*/ 135 h 10000"/>
                <a:gd name="connsiteX16-5683" fmla="*/ 3216 w 10000"/>
                <a:gd name="connsiteY16-5684" fmla="*/ 194 h 10000"/>
                <a:gd name="connsiteX17-5685" fmla="*/ 3054 w 10000"/>
                <a:gd name="connsiteY17-5686" fmla="*/ 272 h 10000"/>
                <a:gd name="connsiteX18-5687" fmla="*/ 2913 w 10000"/>
                <a:gd name="connsiteY18-5688" fmla="*/ 350 h 10000"/>
                <a:gd name="connsiteX19-5689" fmla="*/ 2833 w 10000"/>
                <a:gd name="connsiteY19-5690" fmla="*/ 436 h 10000"/>
                <a:gd name="connsiteX20-5691" fmla="*/ 2792 w 10000"/>
                <a:gd name="connsiteY20-5692" fmla="*/ 475 h 10000"/>
                <a:gd name="connsiteX21-5693" fmla="*/ 2772 w 10000"/>
                <a:gd name="connsiteY21-5694" fmla="*/ 523 h 10000"/>
                <a:gd name="connsiteX22-5695" fmla="*/ 2732 w 10000"/>
                <a:gd name="connsiteY22-5696" fmla="*/ 628 h 10000"/>
                <a:gd name="connsiteX23-5697" fmla="*/ 2722 w 10000"/>
                <a:gd name="connsiteY23-5698" fmla="*/ 746 h 10000"/>
                <a:gd name="connsiteX24-5699" fmla="*/ 2722 w 10000"/>
                <a:gd name="connsiteY24-5700" fmla="*/ 746 h 10000"/>
                <a:gd name="connsiteX25-5701" fmla="*/ 2732 w 10000"/>
                <a:gd name="connsiteY25-5702" fmla="*/ 881 h 10000"/>
                <a:gd name="connsiteX26-5703" fmla="*/ 2762 w 10000"/>
                <a:gd name="connsiteY26-5704" fmla="*/ 1008 h 10000"/>
                <a:gd name="connsiteX27-5705" fmla="*/ 2792 w 10000"/>
                <a:gd name="connsiteY27-5706" fmla="*/ 1153 h 10000"/>
                <a:gd name="connsiteX28-5707" fmla="*/ 2853 w 10000"/>
                <a:gd name="connsiteY28-5708" fmla="*/ 1316 h 10000"/>
                <a:gd name="connsiteX29-5709" fmla="*/ 2984 w 10000"/>
                <a:gd name="connsiteY29-5710" fmla="*/ 1666 h 10000"/>
                <a:gd name="connsiteX30-5711" fmla="*/ 3125 w 10000"/>
                <a:gd name="connsiteY30-5712" fmla="*/ 2093 h 10000"/>
                <a:gd name="connsiteX31-5713" fmla="*/ 3125 w 10000"/>
                <a:gd name="connsiteY31-5714" fmla="*/ 2093 h 10000"/>
                <a:gd name="connsiteX32-5715" fmla="*/ 3125 w 10000"/>
                <a:gd name="connsiteY32-5716" fmla="*/ 2093 h 10000"/>
                <a:gd name="connsiteX33-5717" fmla="*/ 3125 w 10000"/>
                <a:gd name="connsiteY33-5718" fmla="*/ 2104 h 10000"/>
                <a:gd name="connsiteX34-5719" fmla="*/ 3125 w 10000"/>
                <a:gd name="connsiteY34-5720" fmla="*/ 2104 h 10000"/>
                <a:gd name="connsiteX35-5721" fmla="*/ 3135 w 10000"/>
                <a:gd name="connsiteY35-5722" fmla="*/ 2113 h 10000"/>
                <a:gd name="connsiteX36-5723" fmla="*/ 3135 w 10000"/>
                <a:gd name="connsiteY36-5724" fmla="*/ 2113 h 10000"/>
                <a:gd name="connsiteX37-5725" fmla="*/ 3175 w 10000"/>
                <a:gd name="connsiteY37-5726" fmla="*/ 2229 h 10000"/>
                <a:gd name="connsiteX38-5727" fmla="*/ 3196 w 10000"/>
                <a:gd name="connsiteY38-5728" fmla="*/ 2346 h 10000"/>
                <a:gd name="connsiteX39-5729" fmla="*/ 3216 w 10000"/>
                <a:gd name="connsiteY39-5730" fmla="*/ 2452 h 10000"/>
                <a:gd name="connsiteX40-5731" fmla="*/ 3216 w 10000"/>
                <a:gd name="connsiteY40-5732" fmla="*/ 2550 h 10000"/>
                <a:gd name="connsiteX41-5733" fmla="*/ 3196 w 10000"/>
                <a:gd name="connsiteY41-5734" fmla="*/ 2626 h 10000"/>
                <a:gd name="connsiteX42-5735" fmla="*/ 3175 w 10000"/>
                <a:gd name="connsiteY42-5736" fmla="*/ 2703 h 10000"/>
                <a:gd name="connsiteX43-5737" fmla="*/ 3145 w 10000"/>
                <a:gd name="connsiteY43-5738" fmla="*/ 2763 h 10000"/>
                <a:gd name="connsiteX44-5739" fmla="*/ 3105 w 10000"/>
                <a:gd name="connsiteY44-5740" fmla="*/ 2811 h 10000"/>
                <a:gd name="connsiteX45-5741" fmla="*/ 3065 w 10000"/>
                <a:gd name="connsiteY45-5742" fmla="*/ 2849 h 10000"/>
                <a:gd name="connsiteX46-5743" fmla="*/ 3004 w 10000"/>
                <a:gd name="connsiteY46-5744" fmla="*/ 2888 h 10000"/>
                <a:gd name="connsiteX47-5745" fmla="*/ 2944 w 10000"/>
                <a:gd name="connsiteY47-5746" fmla="*/ 2917 h 10000"/>
                <a:gd name="connsiteX48-5747" fmla="*/ 2873 w 10000"/>
                <a:gd name="connsiteY48-5748" fmla="*/ 2936 h 10000"/>
                <a:gd name="connsiteX49-5749" fmla="*/ 2722 w 10000"/>
                <a:gd name="connsiteY49-5750" fmla="*/ 2955 h 10000"/>
                <a:gd name="connsiteX50-5751" fmla="*/ 2550 w 10000"/>
                <a:gd name="connsiteY50-5752" fmla="*/ 2975 h 10000"/>
                <a:gd name="connsiteX51-5753" fmla="*/ 2550 w 10000"/>
                <a:gd name="connsiteY51-5754" fmla="*/ 2975 h 10000"/>
                <a:gd name="connsiteX52-5755" fmla="*/ 2550 w 10000"/>
                <a:gd name="connsiteY52-5756" fmla="*/ 2975 h 10000"/>
                <a:gd name="connsiteX53-5757" fmla="*/ 2550 w 10000"/>
                <a:gd name="connsiteY53-5758" fmla="*/ 2975 h 10000"/>
                <a:gd name="connsiteX54-5759" fmla="*/ 2550 w 10000"/>
                <a:gd name="connsiteY54-5760" fmla="*/ 2975 h 10000"/>
                <a:gd name="connsiteX55-5761" fmla="*/ 2550 w 10000"/>
                <a:gd name="connsiteY55-5762" fmla="*/ 2975 h 10000"/>
                <a:gd name="connsiteX56-5763" fmla="*/ 2550 w 10000"/>
                <a:gd name="connsiteY56-5764" fmla="*/ 2975 h 10000"/>
                <a:gd name="connsiteX57-5765" fmla="*/ 2550 w 10000"/>
                <a:gd name="connsiteY57-5766" fmla="*/ 2975 h 10000"/>
                <a:gd name="connsiteX58-5767" fmla="*/ 2339 w 10000"/>
                <a:gd name="connsiteY58-5768" fmla="*/ 2975 h 10000"/>
                <a:gd name="connsiteX59-5769" fmla="*/ 2127 w 10000"/>
                <a:gd name="connsiteY59-5770" fmla="*/ 2946 h 10000"/>
                <a:gd name="connsiteX60-5771" fmla="*/ 2127 w 10000"/>
                <a:gd name="connsiteY60-5772" fmla="*/ 2946 h 10000"/>
                <a:gd name="connsiteX61-5773" fmla="*/ 1804 w 10000"/>
                <a:gd name="connsiteY61-5774" fmla="*/ 2917 h 10000"/>
                <a:gd name="connsiteX62-5775" fmla="*/ 1502 w 10000"/>
                <a:gd name="connsiteY62-5776" fmla="*/ 2897 h 10000"/>
                <a:gd name="connsiteX63-5777" fmla="*/ 1502 w 10000"/>
                <a:gd name="connsiteY63-5778" fmla="*/ 2897 h 10000"/>
                <a:gd name="connsiteX64-5779" fmla="*/ 1230 w 10000"/>
                <a:gd name="connsiteY64-5780" fmla="*/ 2888 h 10000"/>
                <a:gd name="connsiteX65-5781" fmla="*/ 867 w 10000"/>
                <a:gd name="connsiteY65-5782" fmla="*/ 2868 h 10000"/>
                <a:gd name="connsiteX66-5783" fmla="*/ 0 w 10000"/>
                <a:gd name="connsiteY66-5784" fmla="*/ 2781 h 10000"/>
                <a:gd name="connsiteX67-5785" fmla="*/ 0 w 10000"/>
                <a:gd name="connsiteY67-5786" fmla="*/ 10000 h 10000"/>
                <a:gd name="connsiteX68-5787" fmla="*/ 9990 w 10000"/>
                <a:gd name="connsiteY68-5788" fmla="*/ 10000 h 10000"/>
                <a:gd name="connsiteX69-5789" fmla="*/ 9990 w 10000"/>
                <a:gd name="connsiteY69-5790" fmla="*/ 10000 h 10000"/>
                <a:gd name="connsiteX70-5791" fmla="*/ 9990 w 10000"/>
                <a:gd name="connsiteY70-5792" fmla="*/ 9847 h 10000"/>
                <a:gd name="connsiteX71-5793" fmla="*/ 10000 w 10000"/>
                <a:gd name="connsiteY71-5794" fmla="*/ 9477 h 10000"/>
                <a:gd name="connsiteX72-5795" fmla="*/ 9970 w 10000"/>
                <a:gd name="connsiteY72-5796" fmla="*/ 9168 h 10000"/>
                <a:gd name="connsiteX73-5797" fmla="*/ 9940 w 10000"/>
                <a:gd name="connsiteY73-5798" fmla="*/ 8895 h 10000"/>
                <a:gd name="connsiteX74-5799" fmla="*/ 9879 w 10000"/>
                <a:gd name="connsiteY74-5800" fmla="*/ 8673 h 10000"/>
                <a:gd name="connsiteX75-5801" fmla="*/ 9798 w 10000"/>
                <a:gd name="connsiteY75-5802" fmla="*/ 8470 h 10000"/>
                <a:gd name="connsiteX76-5803" fmla="*/ 9718 w 10000"/>
                <a:gd name="connsiteY76-5804" fmla="*/ 8314 h 10000"/>
                <a:gd name="connsiteX77-5805" fmla="*/ 9617 w 10000"/>
                <a:gd name="connsiteY77-5806" fmla="*/ 8188 h 10000"/>
                <a:gd name="connsiteX78-5807" fmla="*/ 9506 w 10000"/>
                <a:gd name="connsiteY78-5808" fmla="*/ 8091 h 10000"/>
                <a:gd name="connsiteX79-5809" fmla="*/ 9395 w 10000"/>
                <a:gd name="connsiteY79-5810" fmla="*/ 8024 h 10000"/>
                <a:gd name="connsiteX80-5811" fmla="*/ 9274 w 10000"/>
                <a:gd name="connsiteY80-5812" fmla="*/ 7976 h 10000"/>
                <a:gd name="connsiteX81-5813" fmla="*/ 9153 w 10000"/>
                <a:gd name="connsiteY81-5814" fmla="*/ 7947 h 10000"/>
                <a:gd name="connsiteX82-5815" fmla="*/ 9022 w 10000"/>
                <a:gd name="connsiteY82-5816" fmla="*/ 7926 h 10000"/>
                <a:gd name="connsiteX83-5817" fmla="*/ 8901 w 10000"/>
                <a:gd name="connsiteY83-5818" fmla="*/ 7926 h 10000"/>
                <a:gd name="connsiteX84-5819" fmla="*/ 8901 w 10000"/>
                <a:gd name="connsiteY84-5820" fmla="*/ 7926 h 10000"/>
                <a:gd name="connsiteX85-5821" fmla="*/ 8901 w 10000"/>
                <a:gd name="connsiteY85-5822" fmla="*/ 7926 h 10000"/>
                <a:gd name="connsiteX86-5823" fmla="*/ 8901 w 10000"/>
                <a:gd name="connsiteY86-5824" fmla="*/ 7926 h 10000"/>
                <a:gd name="connsiteX87-5825" fmla="*/ 8901 w 10000"/>
                <a:gd name="connsiteY87-5826" fmla="*/ 7926 h 10000"/>
                <a:gd name="connsiteX88-5827" fmla="*/ 8901 w 10000"/>
                <a:gd name="connsiteY88-5828" fmla="*/ 7926 h 10000"/>
                <a:gd name="connsiteX89-5829" fmla="*/ 8700 w 10000"/>
                <a:gd name="connsiteY89-5830" fmla="*/ 7926 h 10000"/>
                <a:gd name="connsiteX90-5831" fmla="*/ 8528 w 10000"/>
                <a:gd name="connsiteY90-5832" fmla="*/ 7947 h 10000"/>
                <a:gd name="connsiteX91-5833" fmla="*/ 8528 w 10000"/>
                <a:gd name="connsiteY91-5834" fmla="*/ 7947 h 10000"/>
                <a:gd name="connsiteX92-5835" fmla="*/ 8528 w 10000"/>
                <a:gd name="connsiteY92-5836" fmla="*/ 7947 h 10000"/>
                <a:gd name="connsiteX93-5837" fmla="*/ 8528 w 10000"/>
                <a:gd name="connsiteY93-5838" fmla="*/ 7947 h 10000"/>
                <a:gd name="connsiteX94-5839" fmla="*/ 8518 w 10000"/>
                <a:gd name="connsiteY94-5840" fmla="*/ 7955 h 10000"/>
                <a:gd name="connsiteX95-5841" fmla="*/ 8518 w 10000"/>
                <a:gd name="connsiteY95-5842" fmla="*/ 7955 h 10000"/>
                <a:gd name="connsiteX96-5843" fmla="*/ 8508 w 10000"/>
                <a:gd name="connsiteY96-5844" fmla="*/ 7955 h 10000"/>
                <a:gd name="connsiteX97-5845" fmla="*/ 8508 w 10000"/>
                <a:gd name="connsiteY97-5846" fmla="*/ 7955 h 10000"/>
                <a:gd name="connsiteX98-5847" fmla="*/ 8508 w 10000"/>
                <a:gd name="connsiteY98-5848" fmla="*/ 7955 h 10000"/>
                <a:gd name="connsiteX99-5849" fmla="*/ 8508 w 10000"/>
                <a:gd name="connsiteY99-5850" fmla="*/ 7955 h 10000"/>
                <a:gd name="connsiteX100-5851" fmla="*/ 8337 w 10000"/>
                <a:gd name="connsiteY100-5852" fmla="*/ 7976 h 10000"/>
                <a:gd name="connsiteX101-5853" fmla="*/ 8135 w 10000"/>
                <a:gd name="connsiteY101-5854" fmla="*/ 8024 h 10000"/>
                <a:gd name="connsiteX102-5855" fmla="*/ 7671 w 10000"/>
                <a:gd name="connsiteY102-5856" fmla="*/ 8139 h 10000"/>
                <a:gd name="connsiteX103-5857" fmla="*/ 7671 w 10000"/>
                <a:gd name="connsiteY103-5858" fmla="*/ 8139 h 10000"/>
                <a:gd name="connsiteX104-5859" fmla="*/ 7671 w 10000"/>
                <a:gd name="connsiteY104-5860" fmla="*/ 8139 h 10000"/>
                <a:gd name="connsiteX105-5861" fmla="*/ 7671 w 10000"/>
                <a:gd name="connsiteY105-5862" fmla="*/ 8139 h 10000"/>
                <a:gd name="connsiteX106-5863" fmla="*/ 7661 w 10000"/>
                <a:gd name="connsiteY106-5864" fmla="*/ 8139 h 10000"/>
                <a:gd name="connsiteX107-5865" fmla="*/ 7661 w 10000"/>
                <a:gd name="connsiteY107-5866" fmla="*/ 8139 h 10000"/>
                <a:gd name="connsiteX108-5867" fmla="*/ 7450 w 10000"/>
                <a:gd name="connsiteY108-5868" fmla="*/ 8188 h 10000"/>
                <a:gd name="connsiteX109-5869" fmla="*/ 7248 w 10000"/>
                <a:gd name="connsiteY109-5870" fmla="*/ 8237 h 10000"/>
                <a:gd name="connsiteX110-5871" fmla="*/ 7036 w 10000"/>
                <a:gd name="connsiteY110-5872" fmla="*/ 8275 h 10000"/>
                <a:gd name="connsiteX111-5873" fmla="*/ 6835 w 10000"/>
                <a:gd name="connsiteY111-5874" fmla="*/ 8275 h 10000"/>
                <a:gd name="connsiteX112-5875" fmla="*/ 6835 w 10000"/>
                <a:gd name="connsiteY112-5876" fmla="*/ 8275 h 10000"/>
                <a:gd name="connsiteX113-5877" fmla="*/ 6835 w 10000"/>
                <a:gd name="connsiteY113-5878" fmla="*/ 8275 h 10000"/>
                <a:gd name="connsiteX114-5879" fmla="*/ 6835 w 10000"/>
                <a:gd name="connsiteY114-5880" fmla="*/ 8275 h 10000"/>
                <a:gd name="connsiteX115-5881" fmla="*/ 6835 w 10000"/>
                <a:gd name="connsiteY115-5882" fmla="*/ 8275 h 10000"/>
                <a:gd name="connsiteX116-5883" fmla="*/ 6835 w 10000"/>
                <a:gd name="connsiteY116-5884" fmla="*/ 8275 h 10000"/>
                <a:gd name="connsiteX117-5885" fmla="*/ 6835 w 10000"/>
                <a:gd name="connsiteY117-5886" fmla="*/ 8275 h 10000"/>
                <a:gd name="connsiteX118-5887" fmla="*/ 6835 w 10000"/>
                <a:gd name="connsiteY118-5888" fmla="*/ 8275 h 10000"/>
                <a:gd name="connsiteX119-5889" fmla="*/ 6663 w 10000"/>
                <a:gd name="connsiteY119-5890" fmla="*/ 8275 h 10000"/>
                <a:gd name="connsiteX120-5891" fmla="*/ 6512 w 10000"/>
                <a:gd name="connsiteY120-5892" fmla="*/ 8237 h 10000"/>
                <a:gd name="connsiteX121-5893" fmla="*/ 6442 w 10000"/>
                <a:gd name="connsiteY121-5894" fmla="*/ 8207 h 10000"/>
                <a:gd name="connsiteX122-5895" fmla="*/ 6381 w 10000"/>
                <a:gd name="connsiteY122-5896" fmla="*/ 8177 h 10000"/>
                <a:gd name="connsiteX123-5897" fmla="*/ 6321 w 10000"/>
                <a:gd name="connsiteY123-5898" fmla="*/ 8139 h 10000"/>
                <a:gd name="connsiteX124-5899" fmla="*/ 6270 w 10000"/>
                <a:gd name="connsiteY124-5900" fmla="*/ 8091 h 10000"/>
                <a:gd name="connsiteX125-5901" fmla="*/ 6220 w 10000"/>
                <a:gd name="connsiteY125-5902" fmla="*/ 8032 h 10000"/>
                <a:gd name="connsiteX126-5903" fmla="*/ 6169 w 10000"/>
                <a:gd name="connsiteY126-5904" fmla="*/ 7965 h 10000"/>
                <a:gd name="connsiteX127-5905" fmla="*/ 6149 w 10000"/>
                <a:gd name="connsiteY127-5906" fmla="*/ 7898 h 10000"/>
                <a:gd name="connsiteX128-5907" fmla="*/ 6109 w 10000"/>
                <a:gd name="connsiteY128-5908" fmla="*/ 7810 h 10000"/>
                <a:gd name="connsiteX129-5909" fmla="*/ 6099 w 10000"/>
                <a:gd name="connsiteY129-5910" fmla="*/ 7723 h 10000"/>
                <a:gd name="connsiteX130-5911" fmla="*/ 6089 w 10000"/>
                <a:gd name="connsiteY130-5912" fmla="*/ 7617 h 10000"/>
                <a:gd name="connsiteX131-5913" fmla="*/ 6089 w 10000"/>
                <a:gd name="connsiteY131-5914" fmla="*/ 7501 h 10000"/>
                <a:gd name="connsiteX132-5915" fmla="*/ 6089 w 10000"/>
                <a:gd name="connsiteY132-5916" fmla="*/ 7374 h 10000"/>
                <a:gd name="connsiteX133-5917" fmla="*/ 6089 w 10000"/>
                <a:gd name="connsiteY133-5918" fmla="*/ 7374 h 10000"/>
                <a:gd name="connsiteX134-5919" fmla="*/ 6089 w 10000"/>
                <a:gd name="connsiteY134-5920" fmla="*/ 7374 h 10000"/>
                <a:gd name="connsiteX135-5921" fmla="*/ 6089 w 10000"/>
                <a:gd name="connsiteY135-5922" fmla="*/ 7374 h 10000"/>
                <a:gd name="connsiteX136-5923" fmla="*/ 6089 w 10000"/>
                <a:gd name="connsiteY136-5924" fmla="*/ 7344 h 10000"/>
                <a:gd name="connsiteX137-5925" fmla="*/ 6089 w 10000"/>
                <a:gd name="connsiteY137-5926" fmla="*/ 7344 h 10000"/>
                <a:gd name="connsiteX138-5927" fmla="*/ 6099 w 10000"/>
                <a:gd name="connsiteY138-5928" fmla="*/ 7344 h 10000"/>
                <a:gd name="connsiteX139-5929" fmla="*/ 6099 w 10000"/>
                <a:gd name="connsiteY139-5930" fmla="*/ 7344 h 10000"/>
                <a:gd name="connsiteX140-5931" fmla="*/ 6099 w 10000"/>
                <a:gd name="connsiteY140-5932" fmla="*/ 7336 h 10000"/>
                <a:gd name="connsiteX141-5933" fmla="*/ 6099 w 10000"/>
                <a:gd name="connsiteY141-5934" fmla="*/ 7336 h 10000"/>
                <a:gd name="connsiteX142-5935" fmla="*/ 6129 w 10000"/>
                <a:gd name="connsiteY142-5936" fmla="*/ 7016 h 10000"/>
                <a:gd name="connsiteX143-5937" fmla="*/ 6179 w 10000"/>
                <a:gd name="connsiteY143-5938" fmla="*/ 6754 h 10000"/>
                <a:gd name="connsiteX144-5939" fmla="*/ 6240 w 10000"/>
                <a:gd name="connsiteY144-5940" fmla="*/ 6531 h 10000"/>
                <a:gd name="connsiteX145-5941" fmla="*/ 6280 w 10000"/>
                <a:gd name="connsiteY145-5942" fmla="*/ 6453 h 10000"/>
                <a:gd name="connsiteX146-5943" fmla="*/ 6321 w 10000"/>
                <a:gd name="connsiteY146-5944" fmla="*/ 6366 h 10000"/>
                <a:gd name="connsiteX147-5945" fmla="*/ 6351 w 10000"/>
                <a:gd name="connsiteY147-5946" fmla="*/ 6309 h 10000"/>
                <a:gd name="connsiteX148-5947" fmla="*/ 6401 w 10000"/>
                <a:gd name="connsiteY148-5948" fmla="*/ 6250 h 10000"/>
                <a:gd name="connsiteX149-5949" fmla="*/ 6452 w 10000"/>
                <a:gd name="connsiteY149-5950" fmla="*/ 6202 h 10000"/>
                <a:gd name="connsiteX150-5951" fmla="*/ 6512 w 10000"/>
                <a:gd name="connsiteY150-5952" fmla="*/ 6163 h 10000"/>
                <a:gd name="connsiteX151-5953" fmla="*/ 6563 w 10000"/>
                <a:gd name="connsiteY151-5954" fmla="*/ 6134 h 10000"/>
                <a:gd name="connsiteX152-5955" fmla="*/ 6623 w 10000"/>
                <a:gd name="connsiteY152-5956" fmla="*/ 6125 h 10000"/>
                <a:gd name="connsiteX153-5957" fmla="*/ 6694 w 10000"/>
                <a:gd name="connsiteY153-5958" fmla="*/ 6105 h 10000"/>
                <a:gd name="connsiteX154-5959" fmla="*/ 6774 w 10000"/>
                <a:gd name="connsiteY154-5960" fmla="*/ 6096 h 10000"/>
                <a:gd name="connsiteX155-5961" fmla="*/ 6774 w 10000"/>
                <a:gd name="connsiteY155-5962" fmla="*/ 6096 h 10000"/>
                <a:gd name="connsiteX156-5963" fmla="*/ 6774 w 10000"/>
                <a:gd name="connsiteY156-5964" fmla="*/ 6096 h 10000"/>
                <a:gd name="connsiteX157-5965" fmla="*/ 6774 w 10000"/>
                <a:gd name="connsiteY157-5966" fmla="*/ 6096 h 10000"/>
                <a:gd name="connsiteX158-5967" fmla="*/ 6774 w 10000"/>
                <a:gd name="connsiteY158-5968" fmla="*/ 6096 h 10000"/>
                <a:gd name="connsiteX159-5969" fmla="*/ 6774 w 10000"/>
                <a:gd name="connsiteY159-5970" fmla="*/ 6096 h 10000"/>
                <a:gd name="connsiteX160-5971" fmla="*/ 6774 w 10000"/>
                <a:gd name="connsiteY160-5972" fmla="*/ 6096 h 10000"/>
                <a:gd name="connsiteX161-5973" fmla="*/ 6774 w 10000"/>
                <a:gd name="connsiteY161-5974" fmla="*/ 6096 h 10000"/>
                <a:gd name="connsiteX162-5975" fmla="*/ 6875 w 10000"/>
                <a:gd name="connsiteY162-5976" fmla="*/ 6105 h 10000"/>
                <a:gd name="connsiteX163-5977" fmla="*/ 7006 w 10000"/>
                <a:gd name="connsiteY163-5978" fmla="*/ 6134 h 10000"/>
                <a:gd name="connsiteX164-5979" fmla="*/ 7137 w 10000"/>
                <a:gd name="connsiteY164-5980" fmla="*/ 6154 h 10000"/>
                <a:gd name="connsiteX165-5981" fmla="*/ 7268 w 10000"/>
                <a:gd name="connsiteY165-5982" fmla="*/ 6202 h 10000"/>
                <a:gd name="connsiteX166-5983" fmla="*/ 7601 w 10000"/>
                <a:gd name="connsiteY166-5984" fmla="*/ 6318 h 10000"/>
                <a:gd name="connsiteX167-5985" fmla="*/ 7964 w 10000"/>
                <a:gd name="connsiteY167-5986" fmla="*/ 6464 h 10000"/>
                <a:gd name="connsiteX168-5987" fmla="*/ 7964 w 10000"/>
                <a:gd name="connsiteY168-5988" fmla="*/ 6464 h 10000"/>
                <a:gd name="connsiteX169-5989" fmla="*/ 7984 w 10000"/>
                <a:gd name="connsiteY169-5990" fmla="*/ 6464 h 10000"/>
                <a:gd name="connsiteX170-5991" fmla="*/ 7984 w 10000"/>
                <a:gd name="connsiteY170-5992" fmla="*/ 6464 h 10000"/>
                <a:gd name="connsiteX171-5993" fmla="*/ 7994 w 10000"/>
                <a:gd name="connsiteY171-5994" fmla="*/ 6464 h 10000"/>
                <a:gd name="connsiteX172-5995" fmla="*/ 7994 w 10000"/>
                <a:gd name="connsiteY172-5996" fmla="*/ 6464 h 10000"/>
                <a:gd name="connsiteX173-5997" fmla="*/ 8216 w 10000"/>
                <a:gd name="connsiteY173-5998" fmla="*/ 6540 h 10000"/>
                <a:gd name="connsiteX174-5999" fmla="*/ 8407 w 10000"/>
                <a:gd name="connsiteY174-6000" fmla="*/ 6601 h 10000"/>
                <a:gd name="connsiteX175-6001" fmla="*/ 8599 w 10000"/>
                <a:gd name="connsiteY175-6002" fmla="*/ 6639 h 10000"/>
                <a:gd name="connsiteX176-6003" fmla="*/ 8770 w 10000"/>
                <a:gd name="connsiteY176-6004" fmla="*/ 6648 h 10000"/>
                <a:gd name="connsiteX177-6005" fmla="*/ 8770 w 10000"/>
                <a:gd name="connsiteY177-6006" fmla="*/ 6648 h 10000"/>
                <a:gd name="connsiteX178-6007" fmla="*/ 8770 w 10000"/>
                <a:gd name="connsiteY178-6008" fmla="*/ 6648 h 10000"/>
                <a:gd name="connsiteX179-6009" fmla="*/ 8770 w 10000"/>
                <a:gd name="connsiteY179-6010" fmla="*/ 6648 h 10000"/>
                <a:gd name="connsiteX180-6011" fmla="*/ 8770 w 10000"/>
                <a:gd name="connsiteY180-6012" fmla="*/ 6648 h 10000"/>
                <a:gd name="connsiteX181-6013" fmla="*/ 8770 w 10000"/>
                <a:gd name="connsiteY181-6014" fmla="*/ 6648 h 10000"/>
                <a:gd name="connsiteX182-6015" fmla="*/ 8911 w 10000"/>
                <a:gd name="connsiteY182-6016" fmla="*/ 6639 h 10000"/>
                <a:gd name="connsiteX183-6017" fmla="*/ 9032 w 10000"/>
                <a:gd name="connsiteY183-6018" fmla="*/ 6601 h 10000"/>
                <a:gd name="connsiteX184-6019" fmla="*/ 9093 w 10000"/>
                <a:gd name="connsiteY184-6020" fmla="*/ 6578 h 10000"/>
                <a:gd name="connsiteX185-6021" fmla="*/ 9143 w 10000"/>
                <a:gd name="connsiteY185-6022" fmla="*/ 6550 h 10000"/>
                <a:gd name="connsiteX186-6023" fmla="*/ 9194 w 10000"/>
                <a:gd name="connsiteY186-6024" fmla="*/ 6522 h 10000"/>
                <a:gd name="connsiteX187-6025" fmla="*/ 9244 w 10000"/>
                <a:gd name="connsiteY187-6026" fmla="*/ 6473 h 10000"/>
                <a:gd name="connsiteX188-6027" fmla="*/ 9274 w 10000"/>
                <a:gd name="connsiteY188-6028" fmla="*/ 6426 h 10000"/>
                <a:gd name="connsiteX189-6029" fmla="*/ 9315 w 10000"/>
                <a:gd name="connsiteY189-6030" fmla="*/ 6366 h 10000"/>
                <a:gd name="connsiteX190-6031" fmla="*/ 9375 w 10000"/>
                <a:gd name="connsiteY190-6032" fmla="*/ 6232 h 10000"/>
                <a:gd name="connsiteX191-6033" fmla="*/ 9425 w 10000"/>
                <a:gd name="connsiteY191-6034" fmla="*/ 6047 h 10000"/>
                <a:gd name="connsiteX192-6035" fmla="*/ 9446 w 10000"/>
                <a:gd name="connsiteY192-6036" fmla="*/ 5853 h 10000"/>
                <a:gd name="connsiteX193-6037" fmla="*/ 9456 w 10000"/>
                <a:gd name="connsiteY193-6038" fmla="*/ 5600 h 10000"/>
                <a:gd name="connsiteX194-6039" fmla="*/ 9446 w 10000"/>
                <a:gd name="connsiteY194-6040" fmla="*/ 5330 h 10000"/>
                <a:gd name="connsiteX195-6041" fmla="*/ 9415 w 10000"/>
                <a:gd name="connsiteY195-6042" fmla="*/ 5020 h 10000"/>
                <a:gd name="connsiteX196-6043" fmla="*/ 9365 w 10000"/>
                <a:gd name="connsiteY196-6044" fmla="*/ 4650 h 10000"/>
                <a:gd name="connsiteX197-6045" fmla="*/ 9284 w 10000"/>
                <a:gd name="connsiteY197-6046" fmla="*/ 4254 h 10000"/>
                <a:gd name="connsiteX198-6047" fmla="*/ 9204 w 10000"/>
                <a:gd name="connsiteY198-6048" fmla="*/ 3789 h 10000"/>
                <a:gd name="connsiteX199-6049" fmla="*/ 9083 w 10000"/>
                <a:gd name="connsiteY199-6050" fmla="*/ 3304 h 10000"/>
                <a:gd name="connsiteX200-6051" fmla="*/ 8931 w 10000"/>
                <a:gd name="connsiteY200-6052" fmla="*/ 2763 h 10000"/>
                <a:gd name="connsiteX201-6053" fmla="*/ 8931 w 10000"/>
                <a:gd name="connsiteY201-6054" fmla="*/ 2763 h 10000"/>
                <a:gd name="connsiteX202-6055" fmla="*/ 8931 w 10000"/>
                <a:gd name="connsiteY202-6056" fmla="*/ 2723 h 10000"/>
                <a:gd name="connsiteX203-6057" fmla="*/ 8931 w 10000"/>
                <a:gd name="connsiteY203-6058" fmla="*/ 2723 h 10000"/>
                <a:gd name="connsiteX204-6059" fmla="*/ 8921 w 10000"/>
                <a:gd name="connsiteY204-6060" fmla="*/ 2713 h 10000"/>
                <a:gd name="connsiteX205-6061" fmla="*/ 8921 w 10000"/>
                <a:gd name="connsiteY205-6062" fmla="*/ 2713 h 10000"/>
                <a:gd name="connsiteX206-6063" fmla="*/ 8911 w 10000"/>
                <a:gd name="connsiteY206-6064" fmla="*/ 2665 h 10000"/>
                <a:gd name="connsiteX207-6065" fmla="*/ 8911 w 10000"/>
                <a:gd name="connsiteY207-6066" fmla="*/ 2665 h 10000"/>
                <a:gd name="connsiteX208-6067" fmla="*/ 8911 w 10000"/>
                <a:gd name="connsiteY208-6068" fmla="*/ 2656 h 10000"/>
                <a:gd name="connsiteX209-6069" fmla="*/ 8911 w 10000"/>
                <a:gd name="connsiteY209-6070" fmla="*/ 2656 h 10000"/>
                <a:gd name="connsiteX210-6071" fmla="*/ 8911 w 10000"/>
                <a:gd name="connsiteY210-6072" fmla="*/ 2656 h 10000"/>
                <a:gd name="connsiteX211-6073" fmla="*/ 8911 w 10000"/>
                <a:gd name="connsiteY211-6074" fmla="*/ 2656 h 10000"/>
                <a:gd name="connsiteX212-6075" fmla="*/ 8478 w 10000"/>
                <a:gd name="connsiteY212-6076" fmla="*/ 2685 h 10000"/>
                <a:gd name="connsiteX213-6077" fmla="*/ 8044 w 10000"/>
                <a:gd name="connsiteY213-6078" fmla="*/ 2723 h 10000"/>
                <a:gd name="connsiteX214-6079" fmla="*/ 7147 w 10000"/>
                <a:gd name="connsiteY214-6080" fmla="*/ 2819 h 10000"/>
                <a:gd name="connsiteX215-6081" fmla="*/ 6300 w 10000"/>
                <a:gd name="connsiteY215-6082" fmla="*/ 2917 h 10000"/>
                <a:gd name="connsiteX216-6083" fmla="*/ 5917 w 10000"/>
                <a:gd name="connsiteY216-6084" fmla="*/ 2946 h 10000"/>
                <a:gd name="connsiteX217-6085" fmla="*/ 5554 w 10000"/>
                <a:gd name="connsiteY217-6086" fmla="*/ 2975 h 10000"/>
                <a:gd name="connsiteX218-6087" fmla="*/ 5554 w 10000"/>
                <a:gd name="connsiteY218-6088" fmla="*/ 2975 h 10000"/>
                <a:gd name="connsiteX219-6089" fmla="*/ 5484 w 10000"/>
                <a:gd name="connsiteY219-6090" fmla="*/ 2975 h 10000"/>
                <a:gd name="connsiteX220-6091" fmla="*/ 5484 w 10000"/>
                <a:gd name="connsiteY220-6092" fmla="*/ 2975 h 10000"/>
                <a:gd name="connsiteX221-6093" fmla="*/ 5484 w 10000"/>
                <a:gd name="connsiteY221-6094" fmla="*/ 2975 h 10000"/>
                <a:gd name="connsiteX222-6095" fmla="*/ 5484 w 10000"/>
                <a:gd name="connsiteY222-6096" fmla="*/ 2975 h 10000"/>
                <a:gd name="connsiteX223-6097" fmla="*/ 5484 w 10000"/>
                <a:gd name="connsiteY223-6098" fmla="*/ 2975 h 10000"/>
                <a:gd name="connsiteX224-6099" fmla="*/ 5484 w 10000"/>
                <a:gd name="connsiteY224-6100" fmla="*/ 2975 h 10000"/>
                <a:gd name="connsiteX225-6101" fmla="*/ 5484 w 10000"/>
                <a:gd name="connsiteY225-6102" fmla="*/ 2975 h 10000"/>
                <a:gd name="connsiteX226-6103" fmla="*/ 5313 w 10000"/>
                <a:gd name="connsiteY226-6104" fmla="*/ 2955 h 10000"/>
                <a:gd name="connsiteX227-6105" fmla="*/ 5151 w 10000"/>
                <a:gd name="connsiteY227-6106" fmla="*/ 2927 h 10000"/>
                <a:gd name="connsiteX228-6107" fmla="*/ 5030 w 10000"/>
                <a:gd name="connsiteY228-6108" fmla="*/ 2868 h 10000"/>
                <a:gd name="connsiteX229-6109" fmla="*/ 4919 w 10000"/>
                <a:gd name="connsiteY229-6110" fmla="*/ 2790 h 10000"/>
                <a:gd name="connsiteX230-6111" fmla="*/ 4829 w 10000"/>
                <a:gd name="connsiteY230-6112" fmla="*/ 2703 h 10000"/>
                <a:gd name="connsiteX231-6113" fmla="*/ 4748 w 10000"/>
                <a:gd name="connsiteY231-6114" fmla="*/ 2597 h 10000"/>
                <a:gd name="connsiteX232-6115" fmla="*/ 4708 w 10000"/>
                <a:gd name="connsiteY232-6116" fmla="*/ 2482 h 10000"/>
                <a:gd name="connsiteX233-6117" fmla="*/ 4667 w 10000"/>
                <a:gd name="connsiteY233-6118" fmla="*/ 2346 h 10000"/>
                <a:gd name="connsiteX234-6119" fmla="*/ 4637 w 10000"/>
                <a:gd name="connsiteY234-6120" fmla="*/ 2210 h 10000"/>
                <a:gd name="connsiteX235-6121" fmla="*/ 4627 w 10000"/>
                <a:gd name="connsiteY235-6122" fmla="*/ 2065 h 10000"/>
                <a:gd name="connsiteX236-6123" fmla="*/ 4627 w 10000"/>
                <a:gd name="connsiteY236-6124" fmla="*/ 1909 h 10000"/>
                <a:gd name="connsiteX237-6125" fmla="*/ 4637 w 10000"/>
                <a:gd name="connsiteY237-6126" fmla="*/ 1762 h 10000"/>
                <a:gd name="connsiteX238-6127" fmla="*/ 4667 w 10000"/>
                <a:gd name="connsiteY238-6128" fmla="*/ 1598 h 10000"/>
                <a:gd name="connsiteX239-6129" fmla="*/ 4688 w 10000"/>
                <a:gd name="connsiteY239-6130" fmla="*/ 1443 h 10000"/>
                <a:gd name="connsiteX240-6131" fmla="*/ 4728 w 10000"/>
                <a:gd name="connsiteY240-6132" fmla="*/ 1289 h 10000"/>
                <a:gd name="connsiteX241-6133" fmla="*/ 4778 w 10000"/>
                <a:gd name="connsiteY241-6134" fmla="*/ 1134 h 10000"/>
                <a:gd name="connsiteX242-6135" fmla="*/ 4778 w 10000"/>
                <a:gd name="connsiteY242-6136" fmla="*/ 1134 h 10000"/>
                <a:gd name="connsiteX243-6137" fmla="*/ 4778 w 10000"/>
                <a:gd name="connsiteY243-6138" fmla="*/ 1134 h 10000"/>
                <a:gd name="connsiteX244-6139" fmla="*/ 4778 w 10000"/>
                <a:gd name="connsiteY244-6140" fmla="*/ 1134 h 10000"/>
                <a:gd name="connsiteX245-6141" fmla="*/ 4778 w 10000"/>
                <a:gd name="connsiteY245-6142" fmla="*/ 1134 h 10000"/>
                <a:gd name="connsiteX246-6143" fmla="*/ 4778 w 10000"/>
                <a:gd name="connsiteY246-6144" fmla="*/ 1134 h 10000"/>
                <a:gd name="connsiteX247-6145" fmla="*/ 4788 w 10000"/>
                <a:gd name="connsiteY247-6146" fmla="*/ 1123 h 10000"/>
                <a:gd name="connsiteX248-6147" fmla="*/ 4788 w 10000"/>
                <a:gd name="connsiteY248-6148" fmla="*/ 1123 h 10000"/>
                <a:gd name="connsiteX249-6149" fmla="*/ 4788 w 10000"/>
                <a:gd name="connsiteY249-6150" fmla="*/ 1123 h 10000"/>
                <a:gd name="connsiteX250-6151" fmla="*/ 4788 w 10000"/>
                <a:gd name="connsiteY250-6152" fmla="*/ 1123 h 10000"/>
                <a:gd name="connsiteX251-6153" fmla="*/ 4788 w 10000"/>
                <a:gd name="connsiteY251-6154" fmla="*/ 1114 h 10000"/>
                <a:gd name="connsiteX252-6155" fmla="*/ 4788 w 10000"/>
                <a:gd name="connsiteY252-6156" fmla="*/ 1114 h 10000"/>
                <a:gd name="connsiteX253-6157" fmla="*/ 4788 w 10000"/>
                <a:gd name="connsiteY253-6158" fmla="*/ 1114 h 10000"/>
                <a:gd name="connsiteX254-6159" fmla="*/ 4788 w 10000"/>
                <a:gd name="connsiteY254-6160" fmla="*/ 1114 h 10000"/>
                <a:gd name="connsiteX255-6161" fmla="*/ 4788 w 10000"/>
                <a:gd name="connsiteY255-6162" fmla="*/ 1104 h 10000"/>
                <a:gd name="connsiteX256-6163" fmla="*/ 4788 w 10000"/>
                <a:gd name="connsiteY256-6164" fmla="*/ 1104 h 10000"/>
                <a:gd name="connsiteX257-6165" fmla="*/ 4788 w 10000"/>
                <a:gd name="connsiteY257-6166" fmla="*/ 1104 h 10000"/>
                <a:gd name="connsiteX258-6167" fmla="*/ 4788 w 10000"/>
                <a:gd name="connsiteY258-6168" fmla="*/ 1104 h 10000"/>
                <a:gd name="connsiteX259-6169" fmla="*/ 4788 w 10000"/>
                <a:gd name="connsiteY259-6170" fmla="*/ 1094 h 10000"/>
                <a:gd name="connsiteX260-6171" fmla="*/ 4788 w 10000"/>
                <a:gd name="connsiteY260-6172" fmla="*/ 1094 h 10000"/>
                <a:gd name="connsiteX261-6173" fmla="*/ 4859 w 10000"/>
                <a:gd name="connsiteY261-6174" fmla="*/ 853 h 10000"/>
                <a:gd name="connsiteX262-6175" fmla="*/ 4909 w 10000"/>
                <a:gd name="connsiteY262-6176" fmla="*/ 640 h 10000"/>
                <a:gd name="connsiteX263-6177" fmla="*/ 4919 w 10000"/>
                <a:gd name="connsiteY263-6178" fmla="*/ 553 h 10000"/>
                <a:gd name="connsiteX264-6179" fmla="*/ 4919 w 10000"/>
                <a:gd name="connsiteY264-6180" fmla="*/ 454 h 10000"/>
                <a:gd name="connsiteX265-6181" fmla="*/ 4909 w 10000"/>
                <a:gd name="connsiteY265-6182" fmla="*/ 377 h 10000"/>
                <a:gd name="connsiteX266-6183" fmla="*/ 4899 w 10000"/>
                <a:gd name="connsiteY266-6184" fmla="*/ 300 h 10000"/>
                <a:gd name="connsiteX267-6185" fmla="*/ 4859 w 10000"/>
                <a:gd name="connsiteY267-6186" fmla="*/ 233 h 10000"/>
                <a:gd name="connsiteX268-6187" fmla="*/ 4829 w 10000"/>
                <a:gd name="connsiteY268-6188" fmla="*/ 175 h 10000"/>
                <a:gd name="connsiteX269-6189" fmla="*/ 4778 w 10000"/>
                <a:gd name="connsiteY269-6190" fmla="*/ 115 h 10000"/>
                <a:gd name="connsiteX270-6191" fmla="*/ 4708 w 10000"/>
                <a:gd name="connsiteY270-6192" fmla="*/ 77 h 10000"/>
                <a:gd name="connsiteX271-6193" fmla="*/ 4627 w 10000"/>
                <a:gd name="connsiteY271-6194" fmla="*/ 47 h 10000"/>
                <a:gd name="connsiteX272-6195" fmla="*/ 4536 w 10000"/>
                <a:gd name="connsiteY272-6196" fmla="*/ 9 h 10000"/>
                <a:gd name="connsiteX273-6197" fmla="*/ 4425 w 10000"/>
                <a:gd name="connsiteY273-6198" fmla="*/ 0 h 10000"/>
                <a:gd name="connsiteX274-6199" fmla="*/ 4304 w 10000"/>
                <a:gd name="connsiteY274-6200" fmla="*/ 0 h 10000"/>
                <a:gd name="connsiteX275-6201" fmla="*/ 4304 w 10000"/>
                <a:gd name="connsiteY275-6202" fmla="*/ 0 h 10000"/>
                <a:gd name="connsiteX276-6203" fmla="*/ 4304 w 10000"/>
                <a:gd name="connsiteY276-6204" fmla="*/ 0 h 10000"/>
                <a:gd name="connsiteX0-6205" fmla="*/ 4304 w 10000"/>
                <a:gd name="connsiteY0-6206" fmla="*/ 0 h 10000"/>
                <a:gd name="connsiteX1-6207" fmla="*/ 4304 w 10000"/>
                <a:gd name="connsiteY1-6208" fmla="*/ 0 h 10000"/>
                <a:gd name="connsiteX2-6209" fmla="*/ 4304 w 10000"/>
                <a:gd name="connsiteY2-6210" fmla="*/ 0 h 10000"/>
                <a:gd name="connsiteX3-6211" fmla="*/ 4163 w 10000"/>
                <a:gd name="connsiteY3-6212" fmla="*/ 0 h 10000"/>
                <a:gd name="connsiteX4-6213" fmla="*/ 4002 w 10000"/>
                <a:gd name="connsiteY4-6214" fmla="*/ 9 h 10000"/>
                <a:gd name="connsiteX5-6215" fmla="*/ 3851 w 10000"/>
                <a:gd name="connsiteY5-6216" fmla="*/ 30 h 10000"/>
                <a:gd name="connsiteX6-6217" fmla="*/ 3659 w 10000"/>
                <a:gd name="connsiteY6-6218" fmla="*/ 68 h 10000"/>
                <a:gd name="connsiteX7-6219" fmla="*/ 3659 w 10000"/>
                <a:gd name="connsiteY7-6220" fmla="*/ 68 h 10000"/>
                <a:gd name="connsiteX8-6221" fmla="*/ 3659 w 10000"/>
                <a:gd name="connsiteY8-6222" fmla="*/ 68 h 10000"/>
                <a:gd name="connsiteX9-6223" fmla="*/ 3659 w 10000"/>
                <a:gd name="connsiteY9-6224" fmla="*/ 68 h 10000"/>
                <a:gd name="connsiteX10-6225" fmla="*/ 3649 w 10000"/>
                <a:gd name="connsiteY10-6226" fmla="*/ 68 h 10000"/>
                <a:gd name="connsiteX11-6227" fmla="*/ 3649 w 10000"/>
                <a:gd name="connsiteY11-6228" fmla="*/ 68 h 10000"/>
                <a:gd name="connsiteX12-6229" fmla="*/ 3649 w 10000"/>
                <a:gd name="connsiteY12-6230" fmla="*/ 77 h 10000"/>
                <a:gd name="connsiteX13-6231" fmla="*/ 3649 w 10000"/>
                <a:gd name="connsiteY13-6232" fmla="*/ 77 h 10000"/>
                <a:gd name="connsiteX14-6233" fmla="*/ 3649 w 10000"/>
                <a:gd name="connsiteY14-6234" fmla="*/ 77 h 10000"/>
                <a:gd name="connsiteX15-6235" fmla="*/ 3407 w 10000"/>
                <a:gd name="connsiteY15-6236" fmla="*/ 135 h 10000"/>
                <a:gd name="connsiteX16-6237" fmla="*/ 3216 w 10000"/>
                <a:gd name="connsiteY16-6238" fmla="*/ 194 h 10000"/>
                <a:gd name="connsiteX17-6239" fmla="*/ 3054 w 10000"/>
                <a:gd name="connsiteY17-6240" fmla="*/ 272 h 10000"/>
                <a:gd name="connsiteX18-6241" fmla="*/ 2913 w 10000"/>
                <a:gd name="connsiteY18-6242" fmla="*/ 350 h 10000"/>
                <a:gd name="connsiteX19-6243" fmla="*/ 2833 w 10000"/>
                <a:gd name="connsiteY19-6244" fmla="*/ 436 h 10000"/>
                <a:gd name="connsiteX20-6245" fmla="*/ 2792 w 10000"/>
                <a:gd name="connsiteY20-6246" fmla="*/ 475 h 10000"/>
                <a:gd name="connsiteX21-6247" fmla="*/ 2772 w 10000"/>
                <a:gd name="connsiteY21-6248" fmla="*/ 523 h 10000"/>
                <a:gd name="connsiteX22-6249" fmla="*/ 2732 w 10000"/>
                <a:gd name="connsiteY22-6250" fmla="*/ 628 h 10000"/>
                <a:gd name="connsiteX23-6251" fmla="*/ 2722 w 10000"/>
                <a:gd name="connsiteY23-6252" fmla="*/ 746 h 10000"/>
                <a:gd name="connsiteX24-6253" fmla="*/ 2722 w 10000"/>
                <a:gd name="connsiteY24-6254" fmla="*/ 746 h 10000"/>
                <a:gd name="connsiteX25-6255" fmla="*/ 2732 w 10000"/>
                <a:gd name="connsiteY25-6256" fmla="*/ 881 h 10000"/>
                <a:gd name="connsiteX26-6257" fmla="*/ 2762 w 10000"/>
                <a:gd name="connsiteY26-6258" fmla="*/ 1008 h 10000"/>
                <a:gd name="connsiteX27-6259" fmla="*/ 2792 w 10000"/>
                <a:gd name="connsiteY27-6260" fmla="*/ 1153 h 10000"/>
                <a:gd name="connsiteX28-6261" fmla="*/ 2853 w 10000"/>
                <a:gd name="connsiteY28-6262" fmla="*/ 1316 h 10000"/>
                <a:gd name="connsiteX29-6263" fmla="*/ 2984 w 10000"/>
                <a:gd name="connsiteY29-6264" fmla="*/ 1666 h 10000"/>
                <a:gd name="connsiteX30-6265" fmla="*/ 3125 w 10000"/>
                <a:gd name="connsiteY30-6266" fmla="*/ 2093 h 10000"/>
                <a:gd name="connsiteX31-6267" fmla="*/ 3125 w 10000"/>
                <a:gd name="connsiteY31-6268" fmla="*/ 2093 h 10000"/>
                <a:gd name="connsiteX32-6269" fmla="*/ 3125 w 10000"/>
                <a:gd name="connsiteY32-6270" fmla="*/ 2093 h 10000"/>
                <a:gd name="connsiteX33-6271" fmla="*/ 3125 w 10000"/>
                <a:gd name="connsiteY33-6272" fmla="*/ 2104 h 10000"/>
                <a:gd name="connsiteX34-6273" fmla="*/ 3125 w 10000"/>
                <a:gd name="connsiteY34-6274" fmla="*/ 2104 h 10000"/>
                <a:gd name="connsiteX35-6275" fmla="*/ 3135 w 10000"/>
                <a:gd name="connsiteY35-6276" fmla="*/ 2113 h 10000"/>
                <a:gd name="connsiteX36-6277" fmla="*/ 3135 w 10000"/>
                <a:gd name="connsiteY36-6278" fmla="*/ 2113 h 10000"/>
                <a:gd name="connsiteX37-6279" fmla="*/ 3175 w 10000"/>
                <a:gd name="connsiteY37-6280" fmla="*/ 2229 h 10000"/>
                <a:gd name="connsiteX38-6281" fmla="*/ 3196 w 10000"/>
                <a:gd name="connsiteY38-6282" fmla="*/ 2346 h 10000"/>
                <a:gd name="connsiteX39-6283" fmla="*/ 3216 w 10000"/>
                <a:gd name="connsiteY39-6284" fmla="*/ 2452 h 10000"/>
                <a:gd name="connsiteX40-6285" fmla="*/ 3216 w 10000"/>
                <a:gd name="connsiteY40-6286" fmla="*/ 2550 h 10000"/>
                <a:gd name="connsiteX41-6287" fmla="*/ 3196 w 10000"/>
                <a:gd name="connsiteY41-6288" fmla="*/ 2626 h 10000"/>
                <a:gd name="connsiteX42-6289" fmla="*/ 3175 w 10000"/>
                <a:gd name="connsiteY42-6290" fmla="*/ 2703 h 10000"/>
                <a:gd name="connsiteX43-6291" fmla="*/ 3145 w 10000"/>
                <a:gd name="connsiteY43-6292" fmla="*/ 2763 h 10000"/>
                <a:gd name="connsiteX44-6293" fmla="*/ 3105 w 10000"/>
                <a:gd name="connsiteY44-6294" fmla="*/ 2811 h 10000"/>
                <a:gd name="connsiteX45-6295" fmla="*/ 3065 w 10000"/>
                <a:gd name="connsiteY45-6296" fmla="*/ 2849 h 10000"/>
                <a:gd name="connsiteX46-6297" fmla="*/ 3004 w 10000"/>
                <a:gd name="connsiteY46-6298" fmla="*/ 2888 h 10000"/>
                <a:gd name="connsiteX47-6299" fmla="*/ 2944 w 10000"/>
                <a:gd name="connsiteY47-6300" fmla="*/ 2917 h 10000"/>
                <a:gd name="connsiteX48-6301" fmla="*/ 2873 w 10000"/>
                <a:gd name="connsiteY48-6302" fmla="*/ 2936 h 10000"/>
                <a:gd name="connsiteX49-6303" fmla="*/ 2722 w 10000"/>
                <a:gd name="connsiteY49-6304" fmla="*/ 2955 h 10000"/>
                <a:gd name="connsiteX50-6305" fmla="*/ 2550 w 10000"/>
                <a:gd name="connsiteY50-6306" fmla="*/ 2975 h 10000"/>
                <a:gd name="connsiteX51-6307" fmla="*/ 2550 w 10000"/>
                <a:gd name="connsiteY51-6308" fmla="*/ 2975 h 10000"/>
                <a:gd name="connsiteX52-6309" fmla="*/ 2550 w 10000"/>
                <a:gd name="connsiteY52-6310" fmla="*/ 2975 h 10000"/>
                <a:gd name="connsiteX53-6311" fmla="*/ 2550 w 10000"/>
                <a:gd name="connsiteY53-6312" fmla="*/ 2975 h 10000"/>
                <a:gd name="connsiteX54-6313" fmla="*/ 2550 w 10000"/>
                <a:gd name="connsiteY54-6314" fmla="*/ 2975 h 10000"/>
                <a:gd name="connsiteX55-6315" fmla="*/ 2550 w 10000"/>
                <a:gd name="connsiteY55-6316" fmla="*/ 2975 h 10000"/>
                <a:gd name="connsiteX56-6317" fmla="*/ 2550 w 10000"/>
                <a:gd name="connsiteY56-6318" fmla="*/ 2975 h 10000"/>
                <a:gd name="connsiteX57-6319" fmla="*/ 2550 w 10000"/>
                <a:gd name="connsiteY57-6320" fmla="*/ 2975 h 10000"/>
                <a:gd name="connsiteX58-6321" fmla="*/ 2339 w 10000"/>
                <a:gd name="connsiteY58-6322" fmla="*/ 2975 h 10000"/>
                <a:gd name="connsiteX59-6323" fmla="*/ 2127 w 10000"/>
                <a:gd name="connsiteY59-6324" fmla="*/ 2946 h 10000"/>
                <a:gd name="connsiteX60-6325" fmla="*/ 2127 w 10000"/>
                <a:gd name="connsiteY60-6326" fmla="*/ 2946 h 10000"/>
                <a:gd name="connsiteX61-6327" fmla="*/ 1804 w 10000"/>
                <a:gd name="connsiteY61-6328" fmla="*/ 2917 h 10000"/>
                <a:gd name="connsiteX62-6329" fmla="*/ 1502 w 10000"/>
                <a:gd name="connsiteY62-6330" fmla="*/ 2897 h 10000"/>
                <a:gd name="connsiteX63-6331" fmla="*/ 1502 w 10000"/>
                <a:gd name="connsiteY63-6332" fmla="*/ 2897 h 10000"/>
                <a:gd name="connsiteX64-6333" fmla="*/ 1230 w 10000"/>
                <a:gd name="connsiteY64-6334" fmla="*/ 2888 h 10000"/>
                <a:gd name="connsiteX65-6335" fmla="*/ 867 w 10000"/>
                <a:gd name="connsiteY65-6336" fmla="*/ 2868 h 10000"/>
                <a:gd name="connsiteX66-6337" fmla="*/ 0 w 10000"/>
                <a:gd name="connsiteY66-6338" fmla="*/ 2781 h 10000"/>
                <a:gd name="connsiteX67-6339" fmla="*/ 0 w 10000"/>
                <a:gd name="connsiteY67-6340" fmla="*/ 10000 h 10000"/>
                <a:gd name="connsiteX68-6341" fmla="*/ 9990 w 10000"/>
                <a:gd name="connsiteY68-6342" fmla="*/ 10000 h 10000"/>
                <a:gd name="connsiteX69-6343" fmla="*/ 9990 w 10000"/>
                <a:gd name="connsiteY69-6344" fmla="*/ 10000 h 10000"/>
                <a:gd name="connsiteX70-6345" fmla="*/ 9990 w 10000"/>
                <a:gd name="connsiteY70-6346" fmla="*/ 9847 h 10000"/>
                <a:gd name="connsiteX71-6347" fmla="*/ 10000 w 10000"/>
                <a:gd name="connsiteY71-6348" fmla="*/ 9477 h 10000"/>
                <a:gd name="connsiteX72-6349" fmla="*/ 9970 w 10000"/>
                <a:gd name="connsiteY72-6350" fmla="*/ 9168 h 10000"/>
                <a:gd name="connsiteX73-6351" fmla="*/ 9940 w 10000"/>
                <a:gd name="connsiteY73-6352" fmla="*/ 8895 h 10000"/>
                <a:gd name="connsiteX74-6353" fmla="*/ 9879 w 10000"/>
                <a:gd name="connsiteY74-6354" fmla="*/ 8673 h 10000"/>
                <a:gd name="connsiteX75-6355" fmla="*/ 9798 w 10000"/>
                <a:gd name="connsiteY75-6356" fmla="*/ 8470 h 10000"/>
                <a:gd name="connsiteX76-6357" fmla="*/ 9718 w 10000"/>
                <a:gd name="connsiteY76-6358" fmla="*/ 8314 h 10000"/>
                <a:gd name="connsiteX77-6359" fmla="*/ 9617 w 10000"/>
                <a:gd name="connsiteY77-6360" fmla="*/ 8188 h 10000"/>
                <a:gd name="connsiteX78-6361" fmla="*/ 9506 w 10000"/>
                <a:gd name="connsiteY78-6362" fmla="*/ 8091 h 10000"/>
                <a:gd name="connsiteX79-6363" fmla="*/ 9395 w 10000"/>
                <a:gd name="connsiteY79-6364" fmla="*/ 8024 h 10000"/>
                <a:gd name="connsiteX80-6365" fmla="*/ 9274 w 10000"/>
                <a:gd name="connsiteY80-6366" fmla="*/ 7976 h 10000"/>
                <a:gd name="connsiteX81-6367" fmla="*/ 9153 w 10000"/>
                <a:gd name="connsiteY81-6368" fmla="*/ 7947 h 10000"/>
                <a:gd name="connsiteX82-6369" fmla="*/ 9022 w 10000"/>
                <a:gd name="connsiteY82-6370" fmla="*/ 7926 h 10000"/>
                <a:gd name="connsiteX83-6371" fmla="*/ 8901 w 10000"/>
                <a:gd name="connsiteY83-6372" fmla="*/ 7926 h 10000"/>
                <a:gd name="connsiteX84-6373" fmla="*/ 8901 w 10000"/>
                <a:gd name="connsiteY84-6374" fmla="*/ 7926 h 10000"/>
                <a:gd name="connsiteX85-6375" fmla="*/ 8901 w 10000"/>
                <a:gd name="connsiteY85-6376" fmla="*/ 7926 h 10000"/>
                <a:gd name="connsiteX86-6377" fmla="*/ 8901 w 10000"/>
                <a:gd name="connsiteY86-6378" fmla="*/ 7926 h 10000"/>
                <a:gd name="connsiteX87-6379" fmla="*/ 8901 w 10000"/>
                <a:gd name="connsiteY87-6380" fmla="*/ 7926 h 10000"/>
                <a:gd name="connsiteX88-6381" fmla="*/ 8901 w 10000"/>
                <a:gd name="connsiteY88-6382" fmla="*/ 7926 h 10000"/>
                <a:gd name="connsiteX89-6383" fmla="*/ 8700 w 10000"/>
                <a:gd name="connsiteY89-6384" fmla="*/ 7926 h 10000"/>
                <a:gd name="connsiteX90-6385" fmla="*/ 8528 w 10000"/>
                <a:gd name="connsiteY90-6386" fmla="*/ 7947 h 10000"/>
                <a:gd name="connsiteX91-6387" fmla="*/ 8528 w 10000"/>
                <a:gd name="connsiteY91-6388" fmla="*/ 7947 h 10000"/>
                <a:gd name="connsiteX92-6389" fmla="*/ 8528 w 10000"/>
                <a:gd name="connsiteY92-6390" fmla="*/ 7947 h 10000"/>
                <a:gd name="connsiteX93-6391" fmla="*/ 8528 w 10000"/>
                <a:gd name="connsiteY93-6392" fmla="*/ 7947 h 10000"/>
                <a:gd name="connsiteX94-6393" fmla="*/ 8518 w 10000"/>
                <a:gd name="connsiteY94-6394" fmla="*/ 7955 h 10000"/>
                <a:gd name="connsiteX95-6395" fmla="*/ 8518 w 10000"/>
                <a:gd name="connsiteY95-6396" fmla="*/ 7955 h 10000"/>
                <a:gd name="connsiteX96-6397" fmla="*/ 8508 w 10000"/>
                <a:gd name="connsiteY96-6398" fmla="*/ 7955 h 10000"/>
                <a:gd name="connsiteX97-6399" fmla="*/ 8508 w 10000"/>
                <a:gd name="connsiteY97-6400" fmla="*/ 7955 h 10000"/>
                <a:gd name="connsiteX98-6401" fmla="*/ 8508 w 10000"/>
                <a:gd name="connsiteY98-6402" fmla="*/ 7955 h 10000"/>
                <a:gd name="connsiteX99-6403" fmla="*/ 8508 w 10000"/>
                <a:gd name="connsiteY99-6404" fmla="*/ 7955 h 10000"/>
                <a:gd name="connsiteX100-6405" fmla="*/ 8337 w 10000"/>
                <a:gd name="connsiteY100-6406" fmla="*/ 7976 h 10000"/>
                <a:gd name="connsiteX101-6407" fmla="*/ 8135 w 10000"/>
                <a:gd name="connsiteY101-6408" fmla="*/ 8024 h 10000"/>
                <a:gd name="connsiteX102-6409" fmla="*/ 7671 w 10000"/>
                <a:gd name="connsiteY102-6410" fmla="*/ 8139 h 10000"/>
                <a:gd name="connsiteX103-6411" fmla="*/ 7671 w 10000"/>
                <a:gd name="connsiteY103-6412" fmla="*/ 8139 h 10000"/>
                <a:gd name="connsiteX104-6413" fmla="*/ 7671 w 10000"/>
                <a:gd name="connsiteY104-6414" fmla="*/ 8139 h 10000"/>
                <a:gd name="connsiteX105-6415" fmla="*/ 7671 w 10000"/>
                <a:gd name="connsiteY105-6416" fmla="*/ 8139 h 10000"/>
                <a:gd name="connsiteX106-6417" fmla="*/ 7661 w 10000"/>
                <a:gd name="connsiteY106-6418" fmla="*/ 8139 h 10000"/>
                <a:gd name="connsiteX107-6419" fmla="*/ 7661 w 10000"/>
                <a:gd name="connsiteY107-6420" fmla="*/ 8139 h 10000"/>
                <a:gd name="connsiteX108-6421" fmla="*/ 7450 w 10000"/>
                <a:gd name="connsiteY108-6422" fmla="*/ 8188 h 10000"/>
                <a:gd name="connsiteX109-6423" fmla="*/ 7248 w 10000"/>
                <a:gd name="connsiteY109-6424" fmla="*/ 8237 h 10000"/>
                <a:gd name="connsiteX110-6425" fmla="*/ 7036 w 10000"/>
                <a:gd name="connsiteY110-6426" fmla="*/ 8275 h 10000"/>
                <a:gd name="connsiteX111-6427" fmla="*/ 6835 w 10000"/>
                <a:gd name="connsiteY111-6428" fmla="*/ 8275 h 10000"/>
                <a:gd name="connsiteX112-6429" fmla="*/ 6835 w 10000"/>
                <a:gd name="connsiteY112-6430" fmla="*/ 8275 h 10000"/>
                <a:gd name="connsiteX113-6431" fmla="*/ 6835 w 10000"/>
                <a:gd name="connsiteY113-6432" fmla="*/ 8275 h 10000"/>
                <a:gd name="connsiteX114-6433" fmla="*/ 6835 w 10000"/>
                <a:gd name="connsiteY114-6434" fmla="*/ 8275 h 10000"/>
                <a:gd name="connsiteX115-6435" fmla="*/ 6835 w 10000"/>
                <a:gd name="connsiteY115-6436" fmla="*/ 8275 h 10000"/>
                <a:gd name="connsiteX116-6437" fmla="*/ 6835 w 10000"/>
                <a:gd name="connsiteY116-6438" fmla="*/ 8275 h 10000"/>
                <a:gd name="connsiteX117-6439" fmla="*/ 6835 w 10000"/>
                <a:gd name="connsiteY117-6440" fmla="*/ 8275 h 10000"/>
                <a:gd name="connsiteX118-6441" fmla="*/ 6835 w 10000"/>
                <a:gd name="connsiteY118-6442" fmla="*/ 8275 h 10000"/>
                <a:gd name="connsiteX119-6443" fmla="*/ 6663 w 10000"/>
                <a:gd name="connsiteY119-6444" fmla="*/ 8275 h 10000"/>
                <a:gd name="connsiteX120-6445" fmla="*/ 6512 w 10000"/>
                <a:gd name="connsiteY120-6446" fmla="*/ 8237 h 10000"/>
                <a:gd name="connsiteX121-6447" fmla="*/ 6442 w 10000"/>
                <a:gd name="connsiteY121-6448" fmla="*/ 8207 h 10000"/>
                <a:gd name="connsiteX122-6449" fmla="*/ 6381 w 10000"/>
                <a:gd name="connsiteY122-6450" fmla="*/ 8177 h 10000"/>
                <a:gd name="connsiteX123-6451" fmla="*/ 6321 w 10000"/>
                <a:gd name="connsiteY123-6452" fmla="*/ 8139 h 10000"/>
                <a:gd name="connsiteX124-6453" fmla="*/ 6270 w 10000"/>
                <a:gd name="connsiteY124-6454" fmla="*/ 8091 h 10000"/>
                <a:gd name="connsiteX125-6455" fmla="*/ 6220 w 10000"/>
                <a:gd name="connsiteY125-6456" fmla="*/ 8032 h 10000"/>
                <a:gd name="connsiteX126-6457" fmla="*/ 6169 w 10000"/>
                <a:gd name="connsiteY126-6458" fmla="*/ 7965 h 10000"/>
                <a:gd name="connsiteX127-6459" fmla="*/ 6149 w 10000"/>
                <a:gd name="connsiteY127-6460" fmla="*/ 7898 h 10000"/>
                <a:gd name="connsiteX128-6461" fmla="*/ 6109 w 10000"/>
                <a:gd name="connsiteY128-6462" fmla="*/ 7810 h 10000"/>
                <a:gd name="connsiteX129-6463" fmla="*/ 6099 w 10000"/>
                <a:gd name="connsiteY129-6464" fmla="*/ 7723 h 10000"/>
                <a:gd name="connsiteX130-6465" fmla="*/ 6089 w 10000"/>
                <a:gd name="connsiteY130-6466" fmla="*/ 7617 h 10000"/>
                <a:gd name="connsiteX131-6467" fmla="*/ 6089 w 10000"/>
                <a:gd name="connsiteY131-6468" fmla="*/ 7501 h 10000"/>
                <a:gd name="connsiteX132-6469" fmla="*/ 6089 w 10000"/>
                <a:gd name="connsiteY132-6470" fmla="*/ 7374 h 10000"/>
                <a:gd name="connsiteX133-6471" fmla="*/ 6089 w 10000"/>
                <a:gd name="connsiteY133-6472" fmla="*/ 7374 h 10000"/>
                <a:gd name="connsiteX134-6473" fmla="*/ 6089 w 10000"/>
                <a:gd name="connsiteY134-6474" fmla="*/ 7374 h 10000"/>
                <a:gd name="connsiteX135-6475" fmla="*/ 6089 w 10000"/>
                <a:gd name="connsiteY135-6476" fmla="*/ 7374 h 10000"/>
                <a:gd name="connsiteX136-6477" fmla="*/ 6089 w 10000"/>
                <a:gd name="connsiteY136-6478" fmla="*/ 7344 h 10000"/>
                <a:gd name="connsiteX137-6479" fmla="*/ 6089 w 10000"/>
                <a:gd name="connsiteY137-6480" fmla="*/ 7344 h 10000"/>
                <a:gd name="connsiteX138-6481" fmla="*/ 6099 w 10000"/>
                <a:gd name="connsiteY138-6482" fmla="*/ 7344 h 10000"/>
                <a:gd name="connsiteX139-6483" fmla="*/ 6099 w 10000"/>
                <a:gd name="connsiteY139-6484" fmla="*/ 7344 h 10000"/>
                <a:gd name="connsiteX140-6485" fmla="*/ 6099 w 10000"/>
                <a:gd name="connsiteY140-6486" fmla="*/ 7336 h 10000"/>
                <a:gd name="connsiteX141-6487" fmla="*/ 6129 w 10000"/>
                <a:gd name="connsiteY141-6488" fmla="*/ 7016 h 10000"/>
                <a:gd name="connsiteX142-6489" fmla="*/ 6179 w 10000"/>
                <a:gd name="connsiteY142-6490" fmla="*/ 6754 h 10000"/>
                <a:gd name="connsiteX143-6491" fmla="*/ 6240 w 10000"/>
                <a:gd name="connsiteY143-6492" fmla="*/ 6531 h 10000"/>
                <a:gd name="connsiteX144-6493" fmla="*/ 6280 w 10000"/>
                <a:gd name="connsiteY144-6494" fmla="*/ 6453 h 10000"/>
                <a:gd name="connsiteX145-6495" fmla="*/ 6321 w 10000"/>
                <a:gd name="connsiteY145-6496" fmla="*/ 6366 h 10000"/>
                <a:gd name="connsiteX146-6497" fmla="*/ 6351 w 10000"/>
                <a:gd name="connsiteY146-6498" fmla="*/ 6309 h 10000"/>
                <a:gd name="connsiteX147-6499" fmla="*/ 6401 w 10000"/>
                <a:gd name="connsiteY147-6500" fmla="*/ 6250 h 10000"/>
                <a:gd name="connsiteX148-6501" fmla="*/ 6452 w 10000"/>
                <a:gd name="connsiteY148-6502" fmla="*/ 6202 h 10000"/>
                <a:gd name="connsiteX149-6503" fmla="*/ 6512 w 10000"/>
                <a:gd name="connsiteY149-6504" fmla="*/ 6163 h 10000"/>
                <a:gd name="connsiteX150-6505" fmla="*/ 6563 w 10000"/>
                <a:gd name="connsiteY150-6506" fmla="*/ 6134 h 10000"/>
                <a:gd name="connsiteX151-6507" fmla="*/ 6623 w 10000"/>
                <a:gd name="connsiteY151-6508" fmla="*/ 6125 h 10000"/>
                <a:gd name="connsiteX152-6509" fmla="*/ 6694 w 10000"/>
                <a:gd name="connsiteY152-6510" fmla="*/ 6105 h 10000"/>
                <a:gd name="connsiteX153-6511" fmla="*/ 6774 w 10000"/>
                <a:gd name="connsiteY153-6512" fmla="*/ 6096 h 10000"/>
                <a:gd name="connsiteX154-6513" fmla="*/ 6774 w 10000"/>
                <a:gd name="connsiteY154-6514" fmla="*/ 6096 h 10000"/>
                <a:gd name="connsiteX155-6515" fmla="*/ 6774 w 10000"/>
                <a:gd name="connsiteY155-6516" fmla="*/ 6096 h 10000"/>
                <a:gd name="connsiteX156-6517" fmla="*/ 6774 w 10000"/>
                <a:gd name="connsiteY156-6518" fmla="*/ 6096 h 10000"/>
                <a:gd name="connsiteX157-6519" fmla="*/ 6774 w 10000"/>
                <a:gd name="connsiteY157-6520" fmla="*/ 6096 h 10000"/>
                <a:gd name="connsiteX158-6521" fmla="*/ 6774 w 10000"/>
                <a:gd name="connsiteY158-6522" fmla="*/ 6096 h 10000"/>
                <a:gd name="connsiteX159-6523" fmla="*/ 6774 w 10000"/>
                <a:gd name="connsiteY159-6524" fmla="*/ 6096 h 10000"/>
                <a:gd name="connsiteX160-6525" fmla="*/ 6774 w 10000"/>
                <a:gd name="connsiteY160-6526" fmla="*/ 6096 h 10000"/>
                <a:gd name="connsiteX161-6527" fmla="*/ 6875 w 10000"/>
                <a:gd name="connsiteY161-6528" fmla="*/ 6105 h 10000"/>
                <a:gd name="connsiteX162-6529" fmla="*/ 7006 w 10000"/>
                <a:gd name="connsiteY162-6530" fmla="*/ 6134 h 10000"/>
                <a:gd name="connsiteX163-6531" fmla="*/ 7137 w 10000"/>
                <a:gd name="connsiteY163-6532" fmla="*/ 6154 h 10000"/>
                <a:gd name="connsiteX164-6533" fmla="*/ 7268 w 10000"/>
                <a:gd name="connsiteY164-6534" fmla="*/ 6202 h 10000"/>
                <a:gd name="connsiteX165-6535" fmla="*/ 7601 w 10000"/>
                <a:gd name="connsiteY165-6536" fmla="*/ 6318 h 10000"/>
                <a:gd name="connsiteX166-6537" fmla="*/ 7964 w 10000"/>
                <a:gd name="connsiteY166-6538" fmla="*/ 6464 h 10000"/>
                <a:gd name="connsiteX167-6539" fmla="*/ 7964 w 10000"/>
                <a:gd name="connsiteY167-6540" fmla="*/ 6464 h 10000"/>
                <a:gd name="connsiteX168-6541" fmla="*/ 7984 w 10000"/>
                <a:gd name="connsiteY168-6542" fmla="*/ 6464 h 10000"/>
                <a:gd name="connsiteX169-6543" fmla="*/ 7984 w 10000"/>
                <a:gd name="connsiteY169-6544" fmla="*/ 6464 h 10000"/>
                <a:gd name="connsiteX170-6545" fmla="*/ 7994 w 10000"/>
                <a:gd name="connsiteY170-6546" fmla="*/ 6464 h 10000"/>
                <a:gd name="connsiteX171-6547" fmla="*/ 7994 w 10000"/>
                <a:gd name="connsiteY171-6548" fmla="*/ 6464 h 10000"/>
                <a:gd name="connsiteX172-6549" fmla="*/ 8216 w 10000"/>
                <a:gd name="connsiteY172-6550" fmla="*/ 6540 h 10000"/>
                <a:gd name="connsiteX173-6551" fmla="*/ 8407 w 10000"/>
                <a:gd name="connsiteY173-6552" fmla="*/ 6601 h 10000"/>
                <a:gd name="connsiteX174-6553" fmla="*/ 8599 w 10000"/>
                <a:gd name="connsiteY174-6554" fmla="*/ 6639 h 10000"/>
                <a:gd name="connsiteX175-6555" fmla="*/ 8770 w 10000"/>
                <a:gd name="connsiteY175-6556" fmla="*/ 6648 h 10000"/>
                <a:gd name="connsiteX176-6557" fmla="*/ 8770 w 10000"/>
                <a:gd name="connsiteY176-6558" fmla="*/ 6648 h 10000"/>
                <a:gd name="connsiteX177-6559" fmla="*/ 8770 w 10000"/>
                <a:gd name="connsiteY177-6560" fmla="*/ 6648 h 10000"/>
                <a:gd name="connsiteX178-6561" fmla="*/ 8770 w 10000"/>
                <a:gd name="connsiteY178-6562" fmla="*/ 6648 h 10000"/>
                <a:gd name="connsiteX179-6563" fmla="*/ 8770 w 10000"/>
                <a:gd name="connsiteY179-6564" fmla="*/ 6648 h 10000"/>
                <a:gd name="connsiteX180-6565" fmla="*/ 8770 w 10000"/>
                <a:gd name="connsiteY180-6566" fmla="*/ 6648 h 10000"/>
                <a:gd name="connsiteX181-6567" fmla="*/ 8911 w 10000"/>
                <a:gd name="connsiteY181-6568" fmla="*/ 6639 h 10000"/>
                <a:gd name="connsiteX182-6569" fmla="*/ 9032 w 10000"/>
                <a:gd name="connsiteY182-6570" fmla="*/ 6601 h 10000"/>
                <a:gd name="connsiteX183-6571" fmla="*/ 9093 w 10000"/>
                <a:gd name="connsiteY183-6572" fmla="*/ 6578 h 10000"/>
                <a:gd name="connsiteX184-6573" fmla="*/ 9143 w 10000"/>
                <a:gd name="connsiteY184-6574" fmla="*/ 6550 h 10000"/>
                <a:gd name="connsiteX185-6575" fmla="*/ 9194 w 10000"/>
                <a:gd name="connsiteY185-6576" fmla="*/ 6522 h 10000"/>
                <a:gd name="connsiteX186-6577" fmla="*/ 9244 w 10000"/>
                <a:gd name="connsiteY186-6578" fmla="*/ 6473 h 10000"/>
                <a:gd name="connsiteX187-6579" fmla="*/ 9274 w 10000"/>
                <a:gd name="connsiteY187-6580" fmla="*/ 6426 h 10000"/>
                <a:gd name="connsiteX188-6581" fmla="*/ 9315 w 10000"/>
                <a:gd name="connsiteY188-6582" fmla="*/ 6366 h 10000"/>
                <a:gd name="connsiteX189-6583" fmla="*/ 9375 w 10000"/>
                <a:gd name="connsiteY189-6584" fmla="*/ 6232 h 10000"/>
                <a:gd name="connsiteX190-6585" fmla="*/ 9425 w 10000"/>
                <a:gd name="connsiteY190-6586" fmla="*/ 6047 h 10000"/>
                <a:gd name="connsiteX191-6587" fmla="*/ 9446 w 10000"/>
                <a:gd name="connsiteY191-6588" fmla="*/ 5853 h 10000"/>
                <a:gd name="connsiteX192-6589" fmla="*/ 9456 w 10000"/>
                <a:gd name="connsiteY192-6590" fmla="*/ 5600 h 10000"/>
                <a:gd name="connsiteX193-6591" fmla="*/ 9446 w 10000"/>
                <a:gd name="connsiteY193-6592" fmla="*/ 5330 h 10000"/>
                <a:gd name="connsiteX194-6593" fmla="*/ 9415 w 10000"/>
                <a:gd name="connsiteY194-6594" fmla="*/ 5020 h 10000"/>
                <a:gd name="connsiteX195-6595" fmla="*/ 9365 w 10000"/>
                <a:gd name="connsiteY195-6596" fmla="*/ 4650 h 10000"/>
                <a:gd name="connsiteX196-6597" fmla="*/ 9284 w 10000"/>
                <a:gd name="connsiteY196-6598" fmla="*/ 4254 h 10000"/>
                <a:gd name="connsiteX197-6599" fmla="*/ 9204 w 10000"/>
                <a:gd name="connsiteY197-6600" fmla="*/ 3789 h 10000"/>
                <a:gd name="connsiteX198-6601" fmla="*/ 9083 w 10000"/>
                <a:gd name="connsiteY198-6602" fmla="*/ 3304 h 10000"/>
                <a:gd name="connsiteX199-6603" fmla="*/ 8931 w 10000"/>
                <a:gd name="connsiteY199-6604" fmla="*/ 2763 h 10000"/>
                <a:gd name="connsiteX200-6605" fmla="*/ 8931 w 10000"/>
                <a:gd name="connsiteY200-6606" fmla="*/ 2763 h 10000"/>
                <a:gd name="connsiteX201-6607" fmla="*/ 8931 w 10000"/>
                <a:gd name="connsiteY201-6608" fmla="*/ 2723 h 10000"/>
                <a:gd name="connsiteX202-6609" fmla="*/ 8931 w 10000"/>
                <a:gd name="connsiteY202-6610" fmla="*/ 2723 h 10000"/>
                <a:gd name="connsiteX203-6611" fmla="*/ 8921 w 10000"/>
                <a:gd name="connsiteY203-6612" fmla="*/ 2713 h 10000"/>
                <a:gd name="connsiteX204-6613" fmla="*/ 8921 w 10000"/>
                <a:gd name="connsiteY204-6614" fmla="*/ 2713 h 10000"/>
                <a:gd name="connsiteX205-6615" fmla="*/ 8911 w 10000"/>
                <a:gd name="connsiteY205-6616" fmla="*/ 2665 h 10000"/>
                <a:gd name="connsiteX206-6617" fmla="*/ 8911 w 10000"/>
                <a:gd name="connsiteY206-6618" fmla="*/ 2665 h 10000"/>
                <a:gd name="connsiteX207-6619" fmla="*/ 8911 w 10000"/>
                <a:gd name="connsiteY207-6620" fmla="*/ 2656 h 10000"/>
                <a:gd name="connsiteX208-6621" fmla="*/ 8911 w 10000"/>
                <a:gd name="connsiteY208-6622" fmla="*/ 2656 h 10000"/>
                <a:gd name="connsiteX209-6623" fmla="*/ 8911 w 10000"/>
                <a:gd name="connsiteY209-6624" fmla="*/ 2656 h 10000"/>
                <a:gd name="connsiteX210-6625" fmla="*/ 8911 w 10000"/>
                <a:gd name="connsiteY210-6626" fmla="*/ 2656 h 10000"/>
                <a:gd name="connsiteX211-6627" fmla="*/ 8478 w 10000"/>
                <a:gd name="connsiteY211-6628" fmla="*/ 2685 h 10000"/>
                <a:gd name="connsiteX212-6629" fmla="*/ 8044 w 10000"/>
                <a:gd name="connsiteY212-6630" fmla="*/ 2723 h 10000"/>
                <a:gd name="connsiteX213-6631" fmla="*/ 7147 w 10000"/>
                <a:gd name="connsiteY213-6632" fmla="*/ 2819 h 10000"/>
                <a:gd name="connsiteX214-6633" fmla="*/ 6300 w 10000"/>
                <a:gd name="connsiteY214-6634" fmla="*/ 2917 h 10000"/>
                <a:gd name="connsiteX215-6635" fmla="*/ 5917 w 10000"/>
                <a:gd name="connsiteY215-6636" fmla="*/ 2946 h 10000"/>
                <a:gd name="connsiteX216-6637" fmla="*/ 5554 w 10000"/>
                <a:gd name="connsiteY216-6638" fmla="*/ 2975 h 10000"/>
                <a:gd name="connsiteX217-6639" fmla="*/ 5554 w 10000"/>
                <a:gd name="connsiteY217-6640" fmla="*/ 2975 h 10000"/>
                <a:gd name="connsiteX218-6641" fmla="*/ 5484 w 10000"/>
                <a:gd name="connsiteY218-6642" fmla="*/ 2975 h 10000"/>
                <a:gd name="connsiteX219-6643" fmla="*/ 5484 w 10000"/>
                <a:gd name="connsiteY219-6644" fmla="*/ 2975 h 10000"/>
                <a:gd name="connsiteX220-6645" fmla="*/ 5484 w 10000"/>
                <a:gd name="connsiteY220-6646" fmla="*/ 2975 h 10000"/>
                <a:gd name="connsiteX221-6647" fmla="*/ 5484 w 10000"/>
                <a:gd name="connsiteY221-6648" fmla="*/ 2975 h 10000"/>
                <a:gd name="connsiteX222-6649" fmla="*/ 5484 w 10000"/>
                <a:gd name="connsiteY222-6650" fmla="*/ 2975 h 10000"/>
                <a:gd name="connsiteX223-6651" fmla="*/ 5484 w 10000"/>
                <a:gd name="connsiteY223-6652" fmla="*/ 2975 h 10000"/>
                <a:gd name="connsiteX224-6653" fmla="*/ 5484 w 10000"/>
                <a:gd name="connsiteY224-6654" fmla="*/ 2975 h 10000"/>
                <a:gd name="connsiteX225-6655" fmla="*/ 5313 w 10000"/>
                <a:gd name="connsiteY225-6656" fmla="*/ 2955 h 10000"/>
                <a:gd name="connsiteX226-6657" fmla="*/ 5151 w 10000"/>
                <a:gd name="connsiteY226-6658" fmla="*/ 2927 h 10000"/>
                <a:gd name="connsiteX227-6659" fmla="*/ 5030 w 10000"/>
                <a:gd name="connsiteY227-6660" fmla="*/ 2868 h 10000"/>
                <a:gd name="connsiteX228-6661" fmla="*/ 4919 w 10000"/>
                <a:gd name="connsiteY228-6662" fmla="*/ 2790 h 10000"/>
                <a:gd name="connsiteX229-6663" fmla="*/ 4829 w 10000"/>
                <a:gd name="connsiteY229-6664" fmla="*/ 2703 h 10000"/>
                <a:gd name="connsiteX230-6665" fmla="*/ 4748 w 10000"/>
                <a:gd name="connsiteY230-6666" fmla="*/ 2597 h 10000"/>
                <a:gd name="connsiteX231-6667" fmla="*/ 4708 w 10000"/>
                <a:gd name="connsiteY231-6668" fmla="*/ 2482 h 10000"/>
                <a:gd name="connsiteX232-6669" fmla="*/ 4667 w 10000"/>
                <a:gd name="connsiteY232-6670" fmla="*/ 2346 h 10000"/>
                <a:gd name="connsiteX233-6671" fmla="*/ 4637 w 10000"/>
                <a:gd name="connsiteY233-6672" fmla="*/ 2210 h 10000"/>
                <a:gd name="connsiteX234-6673" fmla="*/ 4627 w 10000"/>
                <a:gd name="connsiteY234-6674" fmla="*/ 2065 h 10000"/>
                <a:gd name="connsiteX235-6675" fmla="*/ 4627 w 10000"/>
                <a:gd name="connsiteY235-6676" fmla="*/ 1909 h 10000"/>
                <a:gd name="connsiteX236-6677" fmla="*/ 4637 w 10000"/>
                <a:gd name="connsiteY236-6678" fmla="*/ 1762 h 10000"/>
                <a:gd name="connsiteX237-6679" fmla="*/ 4667 w 10000"/>
                <a:gd name="connsiteY237-6680" fmla="*/ 1598 h 10000"/>
                <a:gd name="connsiteX238-6681" fmla="*/ 4688 w 10000"/>
                <a:gd name="connsiteY238-6682" fmla="*/ 1443 h 10000"/>
                <a:gd name="connsiteX239-6683" fmla="*/ 4728 w 10000"/>
                <a:gd name="connsiteY239-6684" fmla="*/ 1289 h 10000"/>
                <a:gd name="connsiteX240-6685" fmla="*/ 4778 w 10000"/>
                <a:gd name="connsiteY240-6686" fmla="*/ 1134 h 10000"/>
                <a:gd name="connsiteX241-6687" fmla="*/ 4778 w 10000"/>
                <a:gd name="connsiteY241-6688" fmla="*/ 1134 h 10000"/>
                <a:gd name="connsiteX242-6689" fmla="*/ 4778 w 10000"/>
                <a:gd name="connsiteY242-6690" fmla="*/ 1134 h 10000"/>
                <a:gd name="connsiteX243-6691" fmla="*/ 4778 w 10000"/>
                <a:gd name="connsiteY243-6692" fmla="*/ 1134 h 10000"/>
                <a:gd name="connsiteX244-6693" fmla="*/ 4778 w 10000"/>
                <a:gd name="connsiteY244-6694" fmla="*/ 1134 h 10000"/>
                <a:gd name="connsiteX245-6695" fmla="*/ 4778 w 10000"/>
                <a:gd name="connsiteY245-6696" fmla="*/ 1134 h 10000"/>
                <a:gd name="connsiteX246-6697" fmla="*/ 4788 w 10000"/>
                <a:gd name="connsiteY246-6698" fmla="*/ 1123 h 10000"/>
                <a:gd name="connsiteX247-6699" fmla="*/ 4788 w 10000"/>
                <a:gd name="connsiteY247-6700" fmla="*/ 1123 h 10000"/>
                <a:gd name="connsiteX248-6701" fmla="*/ 4788 w 10000"/>
                <a:gd name="connsiteY248-6702" fmla="*/ 1123 h 10000"/>
                <a:gd name="connsiteX249-6703" fmla="*/ 4788 w 10000"/>
                <a:gd name="connsiteY249-6704" fmla="*/ 1123 h 10000"/>
                <a:gd name="connsiteX250-6705" fmla="*/ 4788 w 10000"/>
                <a:gd name="connsiteY250-6706" fmla="*/ 1114 h 10000"/>
                <a:gd name="connsiteX251-6707" fmla="*/ 4788 w 10000"/>
                <a:gd name="connsiteY251-6708" fmla="*/ 1114 h 10000"/>
                <a:gd name="connsiteX252-6709" fmla="*/ 4788 w 10000"/>
                <a:gd name="connsiteY252-6710" fmla="*/ 1114 h 10000"/>
                <a:gd name="connsiteX253-6711" fmla="*/ 4788 w 10000"/>
                <a:gd name="connsiteY253-6712" fmla="*/ 1114 h 10000"/>
                <a:gd name="connsiteX254-6713" fmla="*/ 4788 w 10000"/>
                <a:gd name="connsiteY254-6714" fmla="*/ 1104 h 10000"/>
                <a:gd name="connsiteX255-6715" fmla="*/ 4788 w 10000"/>
                <a:gd name="connsiteY255-6716" fmla="*/ 1104 h 10000"/>
                <a:gd name="connsiteX256-6717" fmla="*/ 4788 w 10000"/>
                <a:gd name="connsiteY256-6718" fmla="*/ 1104 h 10000"/>
                <a:gd name="connsiteX257-6719" fmla="*/ 4788 w 10000"/>
                <a:gd name="connsiteY257-6720" fmla="*/ 1104 h 10000"/>
                <a:gd name="connsiteX258-6721" fmla="*/ 4788 w 10000"/>
                <a:gd name="connsiteY258-6722" fmla="*/ 1094 h 10000"/>
                <a:gd name="connsiteX259-6723" fmla="*/ 4788 w 10000"/>
                <a:gd name="connsiteY259-6724" fmla="*/ 1094 h 10000"/>
                <a:gd name="connsiteX260-6725" fmla="*/ 4859 w 10000"/>
                <a:gd name="connsiteY260-6726" fmla="*/ 853 h 10000"/>
                <a:gd name="connsiteX261-6727" fmla="*/ 4909 w 10000"/>
                <a:gd name="connsiteY261-6728" fmla="*/ 640 h 10000"/>
                <a:gd name="connsiteX262-6729" fmla="*/ 4919 w 10000"/>
                <a:gd name="connsiteY262-6730" fmla="*/ 553 h 10000"/>
                <a:gd name="connsiteX263-6731" fmla="*/ 4919 w 10000"/>
                <a:gd name="connsiteY263-6732" fmla="*/ 454 h 10000"/>
                <a:gd name="connsiteX264-6733" fmla="*/ 4909 w 10000"/>
                <a:gd name="connsiteY264-6734" fmla="*/ 377 h 10000"/>
                <a:gd name="connsiteX265-6735" fmla="*/ 4899 w 10000"/>
                <a:gd name="connsiteY265-6736" fmla="*/ 300 h 10000"/>
                <a:gd name="connsiteX266-6737" fmla="*/ 4859 w 10000"/>
                <a:gd name="connsiteY266-6738" fmla="*/ 233 h 10000"/>
                <a:gd name="connsiteX267-6739" fmla="*/ 4829 w 10000"/>
                <a:gd name="connsiteY267-6740" fmla="*/ 175 h 10000"/>
                <a:gd name="connsiteX268-6741" fmla="*/ 4778 w 10000"/>
                <a:gd name="connsiteY268-6742" fmla="*/ 115 h 10000"/>
                <a:gd name="connsiteX269-6743" fmla="*/ 4708 w 10000"/>
                <a:gd name="connsiteY269-6744" fmla="*/ 77 h 10000"/>
                <a:gd name="connsiteX270-6745" fmla="*/ 4627 w 10000"/>
                <a:gd name="connsiteY270-6746" fmla="*/ 47 h 10000"/>
                <a:gd name="connsiteX271-6747" fmla="*/ 4536 w 10000"/>
                <a:gd name="connsiteY271-6748" fmla="*/ 9 h 10000"/>
                <a:gd name="connsiteX272-6749" fmla="*/ 4425 w 10000"/>
                <a:gd name="connsiteY272-6750" fmla="*/ 0 h 10000"/>
                <a:gd name="connsiteX273-6751" fmla="*/ 4304 w 10000"/>
                <a:gd name="connsiteY273-6752" fmla="*/ 0 h 10000"/>
                <a:gd name="connsiteX274-6753" fmla="*/ 4304 w 10000"/>
                <a:gd name="connsiteY274-6754" fmla="*/ 0 h 10000"/>
                <a:gd name="connsiteX275-6755" fmla="*/ 4304 w 10000"/>
                <a:gd name="connsiteY275-6756" fmla="*/ 0 h 10000"/>
                <a:gd name="connsiteX0-6757" fmla="*/ 4304 w 10000"/>
                <a:gd name="connsiteY0-6758" fmla="*/ 0 h 10000"/>
                <a:gd name="connsiteX1-6759" fmla="*/ 4304 w 10000"/>
                <a:gd name="connsiteY1-6760" fmla="*/ 0 h 10000"/>
                <a:gd name="connsiteX2-6761" fmla="*/ 4304 w 10000"/>
                <a:gd name="connsiteY2-6762" fmla="*/ 0 h 10000"/>
                <a:gd name="connsiteX3-6763" fmla="*/ 4163 w 10000"/>
                <a:gd name="connsiteY3-6764" fmla="*/ 0 h 10000"/>
                <a:gd name="connsiteX4-6765" fmla="*/ 4002 w 10000"/>
                <a:gd name="connsiteY4-6766" fmla="*/ 9 h 10000"/>
                <a:gd name="connsiteX5-6767" fmla="*/ 3851 w 10000"/>
                <a:gd name="connsiteY5-6768" fmla="*/ 30 h 10000"/>
                <a:gd name="connsiteX6-6769" fmla="*/ 3659 w 10000"/>
                <a:gd name="connsiteY6-6770" fmla="*/ 68 h 10000"/>
                <a:gd name="connsiteX7-6771" fmla="*/ 3659 w 10000"/>
                <a:gd name="connsiteY7-6772" fmla="*/ 68 h 10000"/>
                <a:gd name="connsiteX8-6773" fmla="*/ 3659 w 10000"/>
                <a:gd name="connsiteY8-6774" fmla="*/ 68 h 10000"/>
                <a:gd name="connsiteX9-6775" fmla="*/ 3659 w 10000"/>
                <a:gd name="connsiteY9-6776" fmla="*/ 68 h 10000"/>
                <a:gd name="connsiteX10-6777" fmla="*/ 3649 w 10000"/>
                <a:gd name="connsiteY10-6778" fmla="*/ 68 h 10000"/>
                <a:gd name="connsiteX11-6779" fmla="*/ 3649 w 10000"/>
                <a:gd name="connsiteY11-6780" fmla="*/ 68 h 10000"/>
                <a:gd name="connsiteX12-6781" fmla="*/ 3649 w 10000"/>
                <a:gd name="connsiteY12-6782" fmla="*/ 77 h 10000"/>
                <a:gd name="connsiteX13-6783" fmla="*/ 3649 w 10000"/>
                <a:gd name="connsiteY13-6784" fmla="*/ 77 h 10000"/>
                <a:gd name="connsiteX14-6785" fmla="*/ 3649 w 10000"/>
                <a:gd name="connsiteY14-6786" fmla="*/ 77 h 10000"/>
                <a:gd name="connsiteX15-6787" fmla="*/ 3407 w 10000"/>
                <a:gd name="connsiteY15-6788" fmla="*/ 135 h 10000"/>
                <a:gd name="connsiteX16-6789" fmla="*/ 3216 w 10000"/>
                <a:gd name="connsiteY16-6790" fmla="*/ 194 h 10000"/>
                <a:gd name="connsiteX17-6791" fmla="*/ 3054 w 10000"/>
                <a:gd name="connsiteY17-6792" fmla="*/ 272 h 10000"/>
                <a:gd name="connsiteX18-6793" fmla="*/ 2913 w 10000"/>
                <a:gd name="connsiteY18-6794" fmla="*/ 350 h 10000"/>
                <a:gd name="connsiteX19-6795" fmla="*/ 2833 w 10000"/>
                <a:gd name="connsiteY19-6796" fmla="*/ 436 h 10000"/>
                <a:gd name="connsiteX20-6797" fmla="*/ 2792 w 10000"/>
                <a:gd name="connsiteY20-6798" fmla="*/ 475 h 10000"/>
                <a:gd name="connsiteX21-6799" fmla="*/ 2772 w 10000"/>
                <a:gd name="connsiteY21-6800" fmla="*/ 523 h 10000"/>
                <a:gd name="connsiteX22-6801" fmla="*/ 2732 w 10000"/>
                <a:gd name="connsiteY22-6802" fmla="*/ 628 h 10000"/>
                <a:gd name="connsiteX23-6803" fmla="*/ 2722 w 10000"/>
                <a:gd name="connsiteY23-6804" fmla="*/ 746 h 10000"/>
                <a:gd name="connsiteX24-6805" fmla="*/ 2722 w 10000"/>
                <a:gd name="connsiteY24-6806" fmla="*/ 746 h 10000"/>
                <a:gd name="connsiteX25-6807" fmla="*/ 2732 w 10000"/>
                <a:gd name="connsiteY25-6808" fmla="*/ 881 h 10000"/>
                <a:gd name="connsiteX26-6809" fmla="*/ 2762 w 10000"/>
                <a:gd name="connsiteY26-6810" fmla="*/ 1008 h 10000"/>
                <a:gd name="connsiteX27-6811" fmla="*/ 2792 w 10000"/>
                <a:gd name="connsiteY27-6812" fmla="*/ 1153 h 10000"/>
                <a:gd name="connsiteX28-6813" fmla="*/ 2853 w 10000"/>
                <a:gd name="connsiteY28-6814" fmla="*/ 1316 h 10000"/>
                <a:gd name="connsiteX29-6815" fmla="*/ 2984 w 10000"/>
                <a:gd name="connsiteY29-6816" fmla="*/ 1666 h 10000"/>
                <a:gd name="connsiteX30-6817" fmla="*/ 3125 w 10000"/>
                <a:gd name="connsiteY30-6818" fmla="*/ 2093 h 10000"/>
                <a:gd name="connsiteX31-6819" fmla="*/ 3125 w 10000"/>
                <a:gd name="connsiteY31-6820" fmla="*/ 2093 h 10000"/>
                <a:gd name="connsiteX32-6821" fmla="*/ 3125 w 10000"/>
                <a:gd name="connsiteY32-6822" fmla="*/ 2093 h 10000"/>
                <a:gd name="connsiteX33-6823" fmla="*/ 3125 w 10000"/>
                <a:gd name="connsiteY33-6824" fmla="*/ 2104 h 10000"/>
                <a:gd name="connsiteX34-6825" fmla="*/ 3125 w 10000"/>
                <a:gd name="connsiteY34-6826" fmla="*/ 2104 h 10000"/>
                <a:gd name="connsiteX35-6827" fmla="*/ 3135 w 10000"/>
                <a:gd name="connsiteY35-6828" fmla="*/ 2113 h 10000"/>
                <a:gd name="connsiteX36-6829" fmla="*/ 3135 w 10000"/>
                <a:gd name="connsiteY36-6830" fmla="*/ 2113 h 10000"/>
                <a:gd name="connsiteX37-6831" fmla="*/ 3175 w 10000"/>
                <a:gd name="connsiteY37-6832" fmla="*/ 2229 h 10000"/>
                <a:gd name="connsiteX38-6833" fmla="*/ 3196 w 10000"/>
                <a:gd name="connsiteY38-6834" fmla="*/ 2346 h 10000"/>
                <a:gd name="connsiteX39-6835" fmla="*/ 3216 w 10000"/>
                <a:gd name="connsiteY39-6836" fmla="*/ 2452 h 10000"/>
                <a:gd name="connsiteX40-6837" fmla="*/ 3216 w 10000"/>
                <a:gd name="connsiteY40-6838" fmla="*/ 2550 h 10000"/>
                <a:gd name="connsiteX41-6839" fmla="*/ 3196 w 10000"/>
                <a:gd name="connsiteY41-6840" fmla="*/ 2626 h 10000"/>
                <a:gd name="connsiteX42-6841" fmla="*/ 3175 w 10000"/>
                <a:gd name="connsiteY42-6842" fmla="*/ 2703 h 10000"/>
                <a:gd name="connsiteX43-6843" fmla="*/ 3145 w 10000"/>
                <a:gd name="connsiteY43-6844" fmla="*/ 2763 h 10000"/>
                <a:gd name="connsiteX44-6845" fmla="*/ 3105 w 10000"/>
                <a:gd name="connsiteY44-6846" fmla="*/ 2811 h 10000"/>
                <a:gd name="connsiteX45-6847" fmla="*/ 3065 w 10000"/>
                <a:gd name="connsiteY45-6848" fmla="*/ 2849 h 10000"/>
                <a:gd name="connsiteX46-6849" fmla="*/ 3004 w 10000"/>
                <a:gd name="connsiteY46-6850" fmla="*/ 2888 h 10000"/>
                <a:gd name="connsiteX47-6851" fmla="*/ 2944 w 10000"/>
                <a:gd name="connsiteY47-6852" fmla="*/ 2917 h 10000"/>
                <a:gd name="connsiteX48-6853" fmla="*/ 2873 w 10000"/>
                <a:gd name="connsiteY48-6854" fmla="*/ 2936 h 10000"/>
                <a:gd name="connsiteX49-6855" fmla="*/ 2722 w 10000"/>
                <a:gd name="connsiteY49-6856" fmla="*/ 2955 h 10000"/>
                <a:gd name="connsiteX50-6857" fmla="*/ 2550 w 10000"/>
                <a:gd name="connsiteY50-6858" fmla="*/ 2975 h 10000"/>
                <a:gd name="connsiteX51-6859" fmla="*/ 2550 w 10000"/>
                <a:gd name="connsiteY51-6860" fmla="*/ 2975 h 10000"/>
                <a:gd name="connsiteX52-6861" fmla="*/ 2550 w 10000"/>
                <a:gd name="connsiteY52-6862" fmla="*/ 2975 h 10000"/>
                <a:gd name="connsiteX53-6863" fmla="*/ 2550 w 10000"/>
                <a:gd name="connsiteY53-6864" fmla="*/ 2975 h 10000"/>
                <a:gd name="connsiteX54-6865" fmla="*/ 2550 w 10000"/>
                <a:gd name="connsiteY54-6866" fmla="*/ 2975 h 10000"/>
                <a:gd name="connsiteX55-6867" fmla="*/ 2550 w 10000"/>
                <a:gd name="connsiteY55-6868" fmla="*/ 2975 h 10000"/>
                <a:gd name="connsiteX56-6869" fmla="*/ 2550 w 10000"/>
                <a:gd name="connsiteY56-6870" fmla="*/ 2975 h 10000"/>
                <a:gd name="connsiteX57-6871" fmla="*/ 2550 w 10000"/>
                <a:gd name="connsiteY57-6872" fmla="*/ 2975 h 10000"/>
                <a:gd name="connsiteX58-6873" fmla="*/ 2339 w 10000"/>
                <a:gd name="connsiteY58-6874" fmla="*/ 2975 h 10000"/>
                <a:gd name="connsiteX59-6875" fmla="*/ 2127 w 10000"/>
                <a:gd name="connsiteY59-6876" fmla="*/ 2946 h 10000"/>
                <a:gd name="connsiteX60-6877" fmla="*/ 2127 w 10000"/>
                <a:gd name="connsiteY60-6878" fmla="*/ 2946 h 10000"/>
                <a:gd name="connsiteX61-6879" fmla="*/ 1804 w 10000"/>
                <a:gd name="connsiteY61-6880" fmla="*/ 2917 h 10000"/>
                <a:gd name="connsiteX62-6881" fmla="*/ 1502 w 10000"/>
                <a:gd name="connsiteY62-6882" fmla="*/ 2897 h 10000"/>
                <a:gd name="connsiteX63-6883" fmla="*/ 1502 w 10000"/>
                <a:gd name="connsiteY63-6884" fmla="*/ 2897 h 10000"/>
                <a:gd name="connsiteX64-6885" fmla="*/ 1230 w 10000"/>
                <a:gd name="connsiteY64-6886" fmla="*/ 2888 h 10000"/>
                <a:gd name="connsiteX65-6887" fmla="*/ 867 w 10000"/>
                <a:gd name="connsiteY65-6888" fmla="*/ 2868 h 10000"/>
                <a:gd name="connsiteX66-6889" fmla="*/ 0 w 10000"/>
                <a:gd name="connsiteY66-6890" fmla="*/ 2781 h 10000"/>
                <a:gd name="connsiteX67-6891" fmla="*/ 0 w 10000"/>
                <a:gd name="connsiteY67-6892" fmla="*/ 10000 h 10000"/>
                <a:gd name="connsiteX68-6893" fmla="*/ 9990 w 10000"/>
                <a:gd name="connsiteY68-6894" fmla="*/ 10000 h 10000"/>
                <a:gd name="connsiteX69-6895" fmla="*/ 9990 w 10000"/>
                <a:gd name="connsiteY69-6896" fmla="*/ 10000 h 10000"/>
                <a:gd name="connsiteX70-6897" fmla="*/ 9990 w 10000"/>
                <a:gd name="connsiteY70-6898" fmla="*/ 9847 h 10000"/>
                <a:gd name="connsiteX71-6899" fmla="*/ 10000 w 10000"/>
                <a:gd name="connsiteY71-6900" fmla="*/ 9477 h 10000"/>
                <a:gd name="connsiteX72-6901" fmla="*/ 9970 w 10000"/>
                <a:gd name="connsiteY72-6902" fmla="*/ 9168 h 10000"/>
                <a:gd name="connsiteX73-6903" fmla="*/ 9940 w 10000"/>
                <a:gd name="connsiteY73-6904" fmla="*/ 8895 h 10000"/>
                <a:gd name="connsiteX74-6905" fmla="*/ 9879 w 10000"/>
                <a:gd name="connsiteY74-6906" fmla="*/ 8673 h 10000"/>
                <a:gd name="connsiteX75-6907" fmla="*/ 9798 w 10000"/>
                <a:gd name="connsiteY75-6908" fmla="*/ 8470 h 10000"/>
                <a:gd name="connsiteX76-6909" fmla="*/ 9718 w 10000"/>
                <a:gd name="connsiteY76-6910" fmla="*/ 8314 h 10000"/>
                <a:gd name="connsiteX77-6911" fmla="*/ 9617 w 10000"/>
                <a:gd name="connsiteY77-6912" fmla="*/ 8188 h 10000"/>
                <a:gd name="connsiteX78-6913" fmla="*/ 9506 w 10000"/>
                <a:gd name="connsiteY78-6914" fmla="*/ 8091 h 10000"/>
                <a:gd name="connsiteX79-6915" fmla="*/ 9395 w 10000"/>
                <a:gd name="connsiteY79-6916" fmla="*/ 8024 h 10000"/>
                <a:gd name="connsiteX80-6917" fmla="*/ 9274 w 10000"/>
                <a:gd name="connsiteY80-6918" fmla="*/ 7976 h 10000"/>
                <a:gd name="connsiteX81-6919" fmla="*/ 9153 w 10000"/>
                <a:gd name="connsiteY81-6920" fmla="*/ 7947 h 10000"/>
                <a:gd name="connsiteX82-6921" fmla="*/ 9022 w 10000"/>
                <a:gd name="connsiteY82-6922" fmla="*/ 7926 h 10000"/>
                <a:gd name="connsiteX83-6923" fmla="*/ 8901 w 10000"/>
                <a:gd name="connsiteY83-6924" fmla="*/ 7926 h 10000"/>
                <a:gd name="connsiteX84-6925" fmla="*/ 8901 w 10000"/>
                <a:gd name="connsiteY84-6926" fmla="*/ 7926 h 10000"/>
                <a:gd name="connsiteX85-6927" fmla="*/ 8901 w 10000"/>
                <a:gd name="connsiteY85-6928" fmla="*/ 7926 h 10000"/>
                <a:gd name="connsiteX86-6929" fmla="*/ 8901 w 10000"/>
                <a:gd name="connsiteY86-6930" fmla="*/ 7926 h 10000"/>
                <a:gd name="connsiteX87-6931" fmla="*/ 8901 w 10000"/>
                <a:gd name="connsiteY87-6932" fmla="*/ 7926 h 10000"/>
                <a:gd name="connsiteX88-6933" fmla="*/ 8901 w 10000"/>
                <a:gd name="connsiteY88-6934" fmla="*/ 7926 h 10000"/>
                <a:gd name="connsiteX89-6935" fmla="*/ 8700 w 10000"/>
                <a:gd name="connsiteY89-6936" fmla="*/ 7926 h 10000"/>
                <a:gd name="connsiteX90-6937" fmla="*/ 8528 w 10000"/>
                <a:gd name="connsiteY90-6938" fmla="*/ 7947 h 10000"/>
                <a:gd name="connsiteX91-6939" fmla="*/ 8528 w 10000"/>
                <a:gd name="connsiteY91-6940" fmla="*/ 7947 h 10000"/>
                <a:gd name="connsiteX92-6941" fmla="*/ 8528 w 10000"/>
                <a:gd name="connsiteY92-6942" fmla="*/ 7947 h 10000"/>
                <a:gd name="connsiteX93-6943" fmla="*/ 8528 w 10000"/>
                <a:gd name="connsiteY93-6944" fmla="*/ 7947 h 10000"/>
                <a:gd name="connsiteX94-6945" fmla="*/ 8518 w 10000"/>
                <a:gd name="connsiteY94-6946" fmla="*/ 7955 h 10000"/>
                <a:gd name="connsiteX95-6947" fmla="*/ 8518 w 10000"/>
                <a:gd name="connsiteY95-6948" fmla="*/ 7955 h 10000"/>
                <a:gd name="connsiteX96-6949" fmla="*/ 8508 w 10000"/>
                <a:gd name="connsiteY96-6950" fmla="*/ 7955 h 10000"/>
                <a:gd name="connsiteX97-6951" fmla="*/ 8508 w 10000"/>
                <a:gd name="connsiteY97-6952" fmla="*/ 7955 h 10000"/>
                <a:gd name="connsiteX98-6953" fmla="*/ 8508 w 10000"/>
                <a:gd name="connsiteY98-6954" fmla="*/ 7955 h 10000"/>
                <a:gd name="connsiteX99-6955" fmla="*/ 8508 w 10000"/>
                <a:gd name="connsiteY99-6956" fmla="*/ 7955 h 10000"/>
                <a:gd name="connsiteX100-6957" fmla="*/ 8337 w 10000"/>
                <a:gd name="connsiteY100-6958" fmla="*/ 7976 h 10000"/>
                <a:gd name="connsiteX101-6959" fmla="*/ 8135 w 10000"/>
                <a:gd name="connsiteY101-6960" fmla="*/ 8024 h 10000"/>
                <a:gd name="connsiteX102-6961" fmla="*/ 7671 w 10000"/>
                <a:gd name="connsiteY102-6962" fmla="*/ 8139 h 10000"/>
                <a:gd name="connsiteX103-6963" fmla="*/ 7671 w 10000"/>
                <a:gd name="connsiteY103-6964" fmla="*/ 8139 h 10000"/>
                <a:gd name="connsiteX104-6965" fmla="*/ 7671 w 10000"/>
                <a:gd name="connsiteY104-6966" fmla="*/ 8139 h 10000"/>
                <a:gd name="connsiteX105-6967" fmla="*/ 7671 w 10000"/>
                <a:gd name="connsiteY105-6968" fmla="*/ 8139 h 10000"/>
                <a:gd name="connsiteX106-6969" fmla="*/ 7661 w 10000"/>
                <a:gd name="connsiteY106-6970" fmla="*/ 8139 h 10000"/>
                <a:gd name="connsiteX107-6971" fmla="*/ 7661 w 10000"/>
                <a:gd name="connsiteY107-6972" fmla="*/ 8139 h 10000"/>
                <a:gd name="connsiteX108-6973" fmla="*/ 7450 w 10000"/>
                <a:gd name="connsiteY108-6974" fmla="*/ 8188 h 10000"/>
                <a:gd name="connsiteX109-6975" fmla="*/ 7248 w 10000"/>
                <a:gd name="connsiteY109-6976" fmla="*/ 8237 h 10000"/>
                <a:gd name="connsiteX110-6977" fmla="*/ 7036 w 10000"/>
                <a:gd name="connsiteY110-6978" fmla="*/ 8275 h 10000"/>
                <a:gd name="connsiteX111-6979" fmla="*/ 6835 w 10000"/>
                <a:gd name="connsiteY111-6980" fmla="*/ 8275 h 10000"/>
                <a:gd name="connsiteX112-6981" fmla="*/ 6835 w 10000"/>
                <a:gd name="connsiteY112-6982" fmla="*/ 8275 h 10000"/>
                <a:gd name="connsiteX113-6983" fmla="*/ 6835 w 10000"/>
                <a:gd name="connsiteY113-6984" fmla="*/ 8275 h 10000"/>
                <a:gd name="connsiteX114-6985" fmla="*/ 6835 w 10000"/>
                <a:gd name="connsiteY114-6986" fmla="*/ 8275 h 10000"/>
                <a:gd name="connsiteX115-6987" fmla="*/ 6835 w 10000"/>
                <a:gd name="connsiteY115-6988" fmla="*/ 8275 h 10000"/>
                <a:gd name="connsiteX116-6989" fmla="*/ 6835 w 10000"/>
                <a:gd name="connsiteY116-6990" fmla="*/ 8275 h 10000"/>
                <a:gd name="connsiteX117-6991" fmla="*/ 6835 w 10000"/>
                <a:gd name="connsiteY117-6992" fmla="*/ 8275 h 10000"/>
                <a:gd name="connsiteX118-6993" fmla="*/ 6835 w 10000"/>
                <a:gd name="connsiteY118-6994" fmla="*/ 8275 h 10000"/>
                <a:gd name="connsiteX119-6995" fmla="*/ 6663 w 10000"/>
                <a:gd name="connsiteY119-6996" fmla="*/ 8275 h 10000"/>
                <a:gd name="connsiteX120-6997" fmla="*/ 6512 w 10000"/>
                <a:gd name="connsiteY120-6998" fmla="*/ 8237 h 10000"/>
                <a:gd name="connsiteX121-6999" fmla="*/ 6442 w 10000"/>
                <a:gd name="connsiteY121-7000" fmla="*/ 8207 h 10000"/>
                <a:gd name="connsiteX122-7001" fmla="*/ 6381 w 10000"/>
                <a:gd name="connsiteY122-7002" fmla="*/ 8177 h 10000"/>
                <a:gd name="connsiteX123-7003" fmla="*/ 6321 w 10000"/>
                <a:gd name="connsiteY123-7004" fmla="*/ 8139 h 10000"/>
                <a:gd name="connsiteX124-7005" fmla="*/ 6270 w 10000"/>
                <a:gd name="connsiteY124-7006" fmla="*/ 8091 h 10000"/>
                <a:gd name="connsiteX125-7007" fmla="*/ 6220 w 10000"/>
                <a:gd name="connsiteY125-7008" fmla="*/ 8032 h 10000"/>
                <a:gd name="connsiteX126-7009" fmla="*/ 6169 w 10000"/>
                <a:gd name="connsiteY126-7010" fmla="*/ 7965 h 10000"/>
                <a:gd name="connsiteX127-7011" fmla="*/ 6149 w 10000"/>
                <a:gd name="connsiteY127-7012" fmla="*/ 7898 h 10000"/>
                <a:gd name="connsiteX128-7013" fmla="*/ 6109 w 10000"/>
                <a:gd name="connsiteY128-7014" fmla="*/ 7810 h 10000"/>
                <a:gd name="connsiteX129-7015" fmla="*/ 6099 w 10000"/>
                <a:gd name="connsiteY129-7016" fmla="*/ 7723 h 10000"/>
                <a:gd name="connsiteX130-7017" fmla="*/ 6089 w 10000"/>
                <a:gd name="connsiteY130-7018" fmla="*/ 7617 h 10000"/>
                <a:gd name="connsiteX131-7019" fmla="*/ 6089 w 10000"/>
                <a:gd name="connsiteY131-7020" fmla="*/ 7501 h 10000"/>
                <a:gd name="connsiteX132-7021" fmla="*/ 6089 w 10000"/>
                <a:gd name="connsiteY132-7022" fmla="*/ 7374 h 10000"/>
                <a:gd name="connsiteX133-7023" fmla="*/ 6089 w 10000"/>
                <a:gd name="connsiteY133-7024" fmla="*/ 7374 h 10000"/>
                <a:gd name="connsiteX134-7025" fmla="*/ 6089 w 10000"/>
                <a:gd name="connsiteY134-7026" fmla="*/ 7374 h 10000"/>
                <a:gd name="connsiteX135-7027" fmla="*/ 6089 w 10000"/>
                <a:gd name="connsiteY135-7028" fmla="*/ 7374 h 10000"/>
                <a:gd name="connsiteX136-7029" fmla="*/ 6089 w 10000"/>
                <a:gd name="connsiteY136-7030" fmla="*/ 7344 h 10000"/>
                <a:gd name="connsiteX137-7031" fmla="*/ 6089 w 10000"/>
                <a:gd name="connsiteY137-7032" fmla="*/ 7344 h 10000"/>
                <a:gd name="connsiteX138-7033" fmla="*/ 6099 w 10000"/>
                <a:gd name="connsiteY138-7034" fmla="*/ 7344 h 10000"/>
                <a:gd name="connsiteX139-7035" fmla="*/ 6099 w 10000"/>
                <a:gd name="connsiteY139-7036" fmla="*/ 7344 h 10000"/>
                <a:gd name="connsiteX140-7037" fmla="*/ 6858 w 10000"/>
                <a:gd name="connsiteY140-7038" fmla="*/ 7433 h 10000"/>
                <a:gd name="connsiteX141-7039" fmla="*/ 6129 w 10000"/>
                <a:gd name="connsiteY141-7040" fmla="*/ 7016 h 10000"/>
                <a:gd name="connsiteX142-7041" fmla="*/ 6179 w 10000"/>
                <a:gd name="connsiteY142-7042" fmla="*/ 6754 h 10000"/>
                <a:gd name="connsiteX143-7043" fmla="*/ 6240 w 10000"/>
                <a:gd name="connsiteY143-7044" fmla="*/ 6531 h 10000"/>
                <a:gd name="connsiteX144-7045" fmla="*/ 6280 w 10000"/>
                <a:gd name="connsiteY144-7046" fmla="*/ 6453 h 10000"/>
                <a:gd name="connsiteX145-7047" fmla="*/ 6321 w 10000"/>
                <a:gd name="connsiteY145-7048" fmla="*/ 6366 h 10000"/>
                <a:gd name="connsiteX146-7049" fmla="*/ 6351 w 10000"/>
                <a:gd name="connsiteY146-7050" fmla="*/ 6309 h 10000"/>
                <a:gd name="connsiteX147-7051" fmla="*/ 6401 w 10000"/>
                <a:gd name="connsiteY147-7052" fmla="*/ 6250 h 10000"/>
                <a:gd name="connsiteX148-7053" fmla="*/ 6452 w 10000"/>
                <a:gd name="connsiteY148-7054" fmla="*/ 6202 h 10000"/>
                <a:gd name="connsiteX149-7055" fmla="*/ 6512 w 10000"/>
                <a:gd name="connsiteY149-7056" fmla="*/ 6163 h 10000"/>
                <a:gd name="connsiteX150-7057" fmla="*/ 6563 w 10000"/>
                <a:gd name="connsiteY150-7058" fmla="*/ 6134 h 10000"/>
                <a:gd name="connsiteX151-7059" fmla="*/ 6623 w 10000"/>
                <a:gd name="connsiteY151-7060" fmla="*/ 6125 h 10000"/>
                <a:gd name="connsiteX152-7061" fmla="*/ 6694 w 10000"/>
                <a:gd name="connsiteY152-7062" fmla="*/ 6105 h 10000"/>
                <a:gd name="connsiteX153-7063" fmla="*/ 6774 w 10000"/>
                <a:gd name="connsiteY153-7064" fmla="*/ 6096 h 10000"/>
                <a:gd name="connsiteX154-7065" fmla="*/ 6774 w 10000"/>
                <a:gd name="connsiteY154-7066" fmla="*/ 6096 h 10000"/>
                <a:gd name="connsiteX155-7067" fmla="*/ 6774 w 10000"/>
                <a:gd name="connsiteY155-7068" fmla="*/ 6096 h 10000"/>
                <a:gd name="connsiteX156-7069" fmla="*/ 6774 w 10000"/>
                <a:gd name="connsiteY156-7070" fmla="*/ 6096 h 10000"/>
                <a:gd name="connsiteX157-7071" fmla="*/ 6774 w 10000"/>
                <a:gd name="connsiteY157-7072" fmla="*/ 6096 h 10000"/>
                <a:gd name="connsiteX158-7073" fmla="*/ 6774 w 10000"/>
                <a:gd name="connsiteY158-7074" fmla="*/ 6096 h 10000"/>
                <a:gd name="connsiteX159-7075" fmla="*/ 6774 w 10000"/>
                <a:gd name="connsiteY159-7076" fmla="*/ 6096 h 10000"/>
                <a:gd name="connsiteX160-7077" fmla="*/ 6774 w 10000"/>
                <a:gd name="connsiteY160-7078" fmla="*/ 6096 h 10000"/>
                <a:gd name="connsiteX161-7079" fmla="*/ 6875 w 10000"/>
                <a:gd name="connsiteY161-7080" fmla="*/ 6105 h 10000"/>
                <a:gd name="connsiteX162-7081" fmla="*/ 7006 w 10000"/>
                <a:gd name="connsiteY162-7082" fmla="*/ 6134 h 10000"/>
                <a:gd name="connsiteX163-7083" fmla="*/ 7137 w 10000"/>
                <a:gd name="connsiteY163-7084" fmla="*/ 6154 h 10000"/>
                <a:gd name="connsiteX164-7085" fmla="*/ 7268 w 10000"/>
                <a:gd name="connsiteY164-7086" fmla="*/ 6202 h 10000"/>
                <a:gd name="connsiteX165-7087" fmla="*/ 7601 w 10000"/>
                <a:gd name="connsiteY165-7088" fmla="*/ 6318 h 10000"/>
                <a:gd name="connsiteX166-7089" fmla="*/ 7964 w 10000"/>
                <a:gd name="connsiteY166-7090" fmla="*/ 6464 h 10000"/>
                <a:gd name="connsiteX167-7091" fmla="*/ 7964 w 10000"/>
                <a:gd name="connsiteY167-7092" fmla="*/ 6464 h 10000"/>
                <a:gd name="connsiteX168-7093" fmla="*/ 7984 w 10000"/>
                <a:gd name="connsiteY168-7094" fmla="*/ 6464 h 10000"/>
                <a:gd name="connsiteX169-7095" fmla="*/ 7984 w 10000"/>
                <a:gd name="connsiteY169-7096" fmla="*/ 6464 h 10000"/>
                <a:gd name="connsiteX170-7097" fmla="*/ 7994 w 10000"/>
                <a:gd name="connsiteY170-7098" fmla="*/ 6464 h 10000"/>
                <a:gd name="connsiteX171-7099" fmla="*/ 7994 w 10000"/>
                <a:gd name="connsiteY171-7100" fmla="*/ 6464 h 10000"/>
                <a:gd name="connsiteX172-7101" fmla="*/ 8216 w 10000"/>
                <a:gd name="connsiteY172-7102" fmla="*/ 6540 h 10000"/>
                <a:gd name="connsiteX173-7103" fmla="*/ 8407 w 10000"/>
                <a:gd name="connsiteY173-7104" fmla="*/ 6601 h 10000"/>
                <a:gd name="connsiteX174-7105" fmla="*/ 8599 w 10000"/>
                <a:gd name="connsiteY174-7106" fmla="*/ 6639 h 10000"/>
                <a:gd name="connsiteX175-7107" fmla="*/ 8770 w 10000"/>
                <a:gd name="connsiteY175-7108" fmla="*/ 6648 h 10000"/>
                <a:gd name="connsiteX176-7109" fmla="*/ 8770 w 10000"/>
                <a:gd name="connsiteY176-7110" fmla="*/ 6648 h 10000"/>
                <a:gd name="connsiteX177-7111" fmla="*/ 8770 w 10000"/>
                <a:gd name="connsiteY177-7112" fmla="*/ 6648 h 10000"/>
                <a:gd name="connsiteX178-7113" fmla="*/ 8770 w 10000"/>
                <a:gd name="connsiteY178-7114" fmla="*/ 6648 h 10000"/>
                <a:gd name="connsiteX179-7115" fmla="*/ 8770 w 10000"/>
                <a:gd name="connsiteY179-7116" fmla="*/ 6648 h 10000"/>
                <a:gd name="connsiteX180-7117" fmla="*/ 8770 w 10000"/>
                <a:gd name="connsiteY180-7118" fmla="*/ 6648 h 10000"/>
                <a:gd name="connsiteX181-7119" fmla="*/ 8911 w 10000"/>
                <a:gd name="connsiteY181-7120" fmla="*/ 6639 h 10000"/>
                <a:gd name="connsiteX182-7121" fmla="*/ 9032 w 10000"/>
                <a:gd name="connsiteY182-7122" fmla="*/ 6601 h 10000"/>
                <a:gd name="connsiteX183-7123" fmla="*/ 9093 w 10000"/>
                <a:gd name="connsiteY183-7124" fmla="*/ 6578 h 10000"/>
                <a:gd name="connsiteX184-7125" fmla="*/ 9143 w 10000"/>
                <a:gd name="connsiteY184-7126" fmla="*/ 6550 h 10000"/>
                <a:gd name="connsiteX185-7127" fmla="*/ 9194 w 10000"/>
                <a:gd name="connsiteY185-7128" fmla="*/ 6522 h 10000"/>
                <a:gd name="connsiteX186-7129" fmla="*/ 9244 w 10000"/>
                <a:gd name="connsiteY186-7130" fmla="*/ 6473 h 10000"/>
                <a:gd name="connsiteX187-7131" fmla="*/ 9274 w 10000"/>
                <a:gd name="connsiteY187-7132" fmla="*/ 6426 h 10000"/>
                <a:gd name="connsiteX188-7133" fmla="*/ 9315 w 10000"/>
                <a:gd name="connsiteY188-7134" fmla="*/ 6366 h 10000"/>
                <a:gd name="connsiteX189-7135" fmla="*/ 9375 w 10000"/>
                <a:gd name="connsiteY189-7136" fmla="*/ 6232 h 10000"/>
                <a:gd name="connsiteX190-7137" fmla="*/ 9425 w 10000"/>
                <a:gd name="connsiteY190-7138" fmla="*/ 6047 h 10000"/>
                <a:gd name="connsiteX191-7139" fmla="*/ 9446 w 10000"/>
                <a:gd name="connsiteY191-7140" fmla="*/ 5853 h 10000"/>
                <a:gd name="connsiteX192-7141" fmla="*/ 9456 w 10000"/>
                <a:gd name="connsiteY192-7142" fmla="*/ 5600 h 10000"/>
                <a:gd name="connsiteX193-7143" fmla="*/ 9446 w 10000"/>
                <a:gd name="connsiteY193-7144" fmla="*/ 5330 h 10000"/>
                <a:gd name="connsiteX194-7145" fmla="*/ 9415 w 10000"/>
                <a:gd name="connsiteY194-7146" fmla="*/ 5020 h 10000"/>
                <a:gd name="connsiteX195-7147" fmla="*/ 9365 w 10000"/>
                <a:gd name="connsiteY195-7148" fmla="*/ 4650 h 10000"/>
                <a:gd name="connsiteX196-7149" fmla="*/ 9284 w 10000"/>
                <a:gd name="connsiteY196-7150" fmla="*/ 4254 h 10000"/>
                <a:gd name="connsiteX197-7151" fmla="*/ 9204 w 10000"/>
                <a:gd name="connsiteY197-7152" fmla="*/ 3789 h 10000"/>
                <a:gd name="connsiteX198-7153" fmla="*/ 9083 w 10000"/>
                <a:gd name="connsiteY198-7154" fmla="*/ 3304 h 10000"/>
                <a:gd name="connsiteX199-7155" fmla="*/ 8931 w 10000"/>
                <a:gd name="connsiteY199-7156" fmla="*/ 2763 h 10000"/>
                <a:gd name="connsiteX200-7157" fmla="*/ 8931 w 10000"/>
                <a:gd name="connsiteY200-7158" fmla="*/ 2763 h 10000"/>
                <a:gd name="connsiteX201-7159" fmla="*/ 8931 w 10000"/>
                <a:gd name="connsiteY201-7160" fmla="*/ 2723 h 10000"/>
                <a:gd name="connsiteX202-7161" fmla="*/ 8931 w 10000"/>
                <a:gd name="connsiteY202-7162" fmla="*/ 2723 h 10000"/>
                <a:gd name="connsiteX203-7163" fmla="*/ 8921 w 10000"/>
                <a:gd name="connsiteY203-7164" fmla="*/ 2713 h 10000"/>
                <a:gd name="connsiteX204-7165" fmla="*/ 8921 w 10000"/>
                <a:gd name="connsiteY204-7166" fmla="*/ 2713 h 10000"/>
                <a:gd name="connsiteX205-7167" fmla="*/ 8911 w 10000"/>
                <a:gd name="connsiteY205-7168" fmla="*/ 2665 h 10000"/>
                <a:gd name="connsiteX206-7169" fmla="*/ 8911 w 10000"/>
                <a:gd name="connsiteY206-7170" fmla="*/ 2665 h 10000"/>
                <a:gd name="connsiteX207-7171" fmla="*/ 8911 w 10000"/>
                <a:gd name="connsiteY207-7172" fmla="*/ 2656 h 10000"/>
                <a:gd name="connsiteX208-7173" fmla="*/ 8911 w 10000"/>
                <a:gd name="connsiteY208-7174" fmla="*/ 2656 h 10000"/>
                <a:gd name="connsiteX209-7175" fmla="*/ 8911 w 10000"/>
                <a:gd name="connsiteY209-7176" fmla="*/ 2656 h 10000"/>
                <a:gd name="connsiteX210-7177" fmla="*/ 8911 w 10000"/>
                <a:gd name="connsiteY210-7178" fmla="*/ 2656 h 10000"/>
                <a:gd name="connsiteX211-7179" fmla="*/ 8478 w 10000"/>
                <a:gd name="connsiteY211-7180" fmla="*/ 2685 h 10000"/>
                <a:gd name="connsiteX212-7181" fmla="*/ 8044 w 10000"/>
                <a:gd name="connsiteY212-7182" fmla="*/ 2723 h 10000"/>
                <a:gd name="connsiteX213-7183" fmla="*/ 7147 w 10000"/>
                <a:gd name="connsiteY213-7184" fmla="*/ 2819 h 10000"/>
                <a:gd name="connsiteX214-7185" fmla="*/ 6300 w 10000"/>
                <a:gd name="connsiteY214-7186" fmla="*/ 2917 h 10000"/>
                <a:gd name="connsiteX215-7187" fmla="*/ 5917 w 10000"/>
                <a:gd name="connsiteY215-7188" fmla="*/ 2946 h 10000"/>
                <a:gd name="connsiteX216-7189" fmla="*/ 5554 w 10000"/>
                <a:gd name="connsiteY216-7190" fmla="*/ 2975 h 10000"/>
                <a:gd name="connsiteX217-7191" fmla="*/ 5554 w 10000"/>
                <a:gd name="connsiteY217-7192" fmla="*/ 2975 h 10000"/>
                <a:gd name="connsiteX218-7193" fmla="*/ 5484 w 10000"/>
                <a:gd name="connsiteY218-7194" fmla="*/ 2975 h 10000"/>
                <a:gd name="connsiteX219-7195" fmla="*/ 5484 w 10000"/>
                <a:gd name="connsiteY219-7196" fmla="*/ 2975 h 10000"/>
                <a:gd name="connsiteX220-7197" fmla="*/ 5484 w 10000"/>
                <a:gd name="connsiteY220-7198" fmla="*/ 2975 h 10000"/>
                <a:gd name="connsiteX221-7199" fmla="*/ 5484 w 10000"/>
                <a:gd name="connsiteY221-7200" fmla="*/ 2975 h 10000"/>
                <a:gd name="connsiteX222-7201" fmla="*/ 5484 w 10000"/>
                <a:gd name="connsiteY222-7202" fmla="*/ 2975 h 10000"/>
                <a:gd name="connsiteX223-7203" fmla="*/ 5484 w 10000"/>
                <a:gd name="connsiteY223-7204" fmla="*/ 2975 h 10000"/>
                <a:gd name="connsiteX224-7205" fmla="*/ 5484 w 10000"/>
                <a:gd name="connsiteY224-7206" fmla="*/ 2975 h 10000"/>
                <a:gd name="connsiteX225-7207" fmla="*/ 5313 w 10000"/>
                <a:gd name="connsiteY225-7208" fmla="*/ 2955 h 10000"/>
                <a:gd name="connsiteX226-7209" fmla="*/ 5151 w 10000"/>
                <a:gd name="connsiteY226-7210" fmla="*/ 2927 h 10000"/>
                <a:gd name="connsiteX227-7211" fmla="*/ 5030 w 10000"/>
                <a:gd name="connsiteY227-7212" fmla="*/ 2868 h 10000"/>
                <a:gd name="connsiteX228-7213" fmla="*/ 4919 w 10000"/>
                <a:gd name="connsiteY228-7214" fmla="*/ 2790 h 10000"/>
                <a:gd name="connsiteX229-7215" fmla="*/ 4829 w 10000"/>
                <a:gd name="connsiteY229-7216" fmla="*/ 2703 h 10000"/>
                <a:gd name="connsiteX230-7217" fmla="*/ 4748 w 10000"/>
                <a:gd name="connsiteY230-7218" fmla="*/ 2597 h 10000"/>
                <a:gd name="connsiteX231-7219" fmla="*/ 4708 w 10000"/>
                <a:gd name="connsiteY231-7220" fmla="*/ 2482 h 10000"/>
                <a:gd name="connsiteX232-7221" fmla="*/ 4667 w 10000"/>
                <a:gd name="connsiteY232-7222" fmla="*/ 2346 h 10000"/>
                <a:gd name="connsiteX233-7223" fmla="*/ 4637 w 10000"/>
                <a:gd name="connsiteY233-7224" fmla="*/ 2210 h 10000"/>
                <a:gd name="connsiteX234-7225" fmla="*/ 4627 w 10000"/>
                <a:gd name="connsiteY234-7226" fmla="*/ 2065 h 10000"/>
                <a:gd name="connsiteX235-7227" fmla="*/ 4627 w 10000"/>
                <a:gd name="connsiteY235-7228" fmla="*/ 1909 h 10000"/>
                <a:gd name="connsiteX236-7229" fmla="*/ 4637 w 10000"/>
                <a:gd name="connsiteY236-7230" fmla="*/ 1762 h 10000"/>
                <a:gd name="connsiteX237-7231" fmla="*/ 4667 w 10000"/>
                <a:gd name="connsiteY237-7232" fmla="*/ 1598 h 10000"/>
                <a:gd name="connsiteX238-7233" fmla="*/ 4688 w 10000"/>
                <a:gd name="connsiteY238-7234" fmla="*/ 1443 h 10000"/>
                <a:gd name="connsiteX239-7235" fmla="*/ 4728 w 10000"/>
                <a:gd name="connsiteY239-7236" fmla="*/ 1289 h 10000"/>
                <a:gd name="connsiteX240-7237" fmla="*/ 4778 w 10000"/>
                <a:gd name="connsiteY240-7238" fmla="*/ 1134 h 10000"/>
                <a:gd name="connsiteX241-7239" fmla="*/ 4778 w 10000"/>
                <a:gd name="connsiteY241-7240" fmla="*/ 1134 h 10000"/>
                <a:gd name="connsiteX242-7241" fmla="*/ 4778 w 10000"/>
                <a:gd name="connsiteY242-7242" fmla="*/ 1134 h 10000"/>
                <a:gd name="connsiteX243-7243" fmla="*/ 4778 w 10000"/>
                <a:gd name="connsiteY243-7244" fmla="*/ 1134 h 10000"/>
                <a:gd name="connsiteX244-7245" fmla="*/ 4778 w 10000"/>
                <a:gd name="connsiteY244-7246" fmla="*/ 1134 h 10000"/>
                <a:gd name="connsiteX245-7247" fmla="*/ 4778 w 10000"/>
                <a:gd name="connsiteY245-7248" fmla="*/ 1134 h 10000"/>
                <a:gd name="connsiteX246-7249" fmla="*/ 4788 w 10000"/>
                <a:gd name="connsiteY246-7250" fmla="*/ 1123 h 10000"/>
                <a:gd name="connsiteX247-7251" fmla="*/ 4788 w 10000"/>
                <a:gd name="connsiteY247-7252" fmla="*/ 1123 h 10000"/>
                <a:gd name="connsiteX248-7253" fmla="*/ 4788 w 10000"/>
                <a:gd name="connsiteY248-7254" fmla="*/ 1123 h 10000"/>
                <a:gd name="connsiteX249-7255" fmla="*/ 4788 w 10000"/>
                <a:gd name="connsiteY249-7256" fmla="*/ 1123 h 10000"/>
                <a:gd name="connsiteX250-7257" fmla="*/ 4788 w 10000"/>
                <a:gd name="connsiteY250-7258" fmla="*/ 1114 h 10000"/>
                <a:gd name="connsiteX251-7259" fmla="*/ 4788 w 10000"/>
                <a:gd name="connsiteY251-7260" fmla="*/ 1114 h 10000"/>
                <a:gd name="connsiteX252-7261" fmla="*/ 4788 w 10000"/>
                <a:gd name="connsiteY252-7262" fmla="*/ 1114 h 10000"/>
                <a:gd name="connsiteX253-7263" fmla="*/ 4788 w 10000"/>
                <a:gd name="connsiteY253-7264" fmla="*/ 1114 h 10000"/>
                <a:gd name="connsiteX254-7265" fmla="*/ 4788 w 10000"/>
                <a:gd name="connsiteY254-7266" fmla="*/ 1104 h 10000"/>
                <a:gd name="connsiteX255-7267" fmla="*/ 4788 w 10000"/>
                <a:gd name="connsiteY255-7268" fmla="*/ 1104 h 10000"/>
                <a:gd name="connsiteX256-7269" fmla="*/ 4788 w 10000"/>
                <a:gd name="connsiteY256-7270" fmla="*/ 1104 h 10000"/>
                <a:gd name="connsiteX257-7271" fmla="*/ 4788 w 10000"/>
                <a:gd name="connsiteY257-7272" fmla="*/ 1104 h 10000"/>
                <a:gd name="connsiteX258-7273" fmla="*/ 4788 w 10000"/>
                <a:gd name="connsiteY258-7274" fmla="*/ 1094 h 10000"/>
                <a:gd name="connsiteX259-7275" fmla="*/ 4788 w 10000"/>
                <a:gd name="connsiteY259-7276" fmla="*/ 1094 h 10000"/>
                <a:gd name="connsiteX260-7277" fmla="*/ 4859 w 10000"/>
                <a:gd name="connsiteY260-7278" fmla="*/ 853 h 10000"/>
                <a:gd name="connsiteX261-7279" fmla="*/ 4909 w 10000"/>
                <a:gd name="connsiteY261-7280" fmla="*/ 640 h 10000"/>
                <a:gd name="connsiteX262-7281" fmla="*/ 4919 w 10000"/>
                <a:gd name="connsiteY262-7282" fmla="*/ 553 h 10000"/>
                <a:gd name="connsiteX263-7283" fmla="*/ 4919 w 10000"/>
                <a:gd name="connsiteY263-7284" fmla="*/ 454 h 10000"/>
                <a:gd name="connsiteX264-7285" fmla="*/ 4909 w 10000"/>
                <a:gd name="connsiteY264-7286" fmla="*/ 377 h 10000"/>
                <a:gd name="connsiteX265-7287" fmla="*/ 4899 w 10000"/>
                <a:gd name="connsiteY265-7288" fmla="*/ 300 h 10000"/>
                <a:gd name="connsiteX266-7289" fmla="*/ 4859 w 10000"/>
                <a:gd name="connsiteY266-7290" fmla="*/ 233 h 10000"/>
                <a:gd name="connsiteX267-7291" fmla="*/ 4829 w 10000"/>
                <a:gd name="connsiteY267-7292" fmla="*/ 175 h 10000"/>
                <a:gd name="connsiteX268-7293" fmla="*/ 4778 w 10000"/>
                <a:gd name="connsiteY268-7294" fmla="*/ 115 h 10000"/>
                <a:gd name="connsiteX269-7295" fmla="*/ 4708 w 10000"/>
                <a:gd name="connsiteY269-7296" fmla="*/ 77 h 10000"/>
                <a:gd name="connsiteX270-7297" fmla="*/ 4627 w 10000"/>
                <a:gd name="connsiteY270-7298" fmla="*/ 47 h 10000"/>
                <a:gd name="connsiteX271-7299" fmla="*/ 4536 w 10000"/>
                <a:gd name="connsiteY271-7300" fmla="*/ 9 h 10000"/>
                <a:gd name="connsiteX272-7301" fmla="*/ 4425 w 10000"/>
                <a:gd name="connsiteY272-7302" fmla="*/ 0 h 10000"/>
                <a:gd name="connsiteX273-7303" fmla="*/ 4304 w 10000"/>
                <a:gd name="connsiteY273-7304" fmla="*/ 0 h 10000"/>
                <a:gd name="connsiteX274-7305" fmla="*/ 4304 w 10000"/>
                <a:gd name="connsiteY274-7306" fmla="*/ 0 h 10000"/>
                <a:gd name="connsiteX275-7307" fmla="*/ 4304 w 10000"/>
                <a:gd name="connsiteY275-7308" fmla="*/ 0 h 10000"/>
                <a:gd name="connsiteX0-7309" fmla="*/ 4304 w 10000"/>
                <a:gd name="connsiteY0-7310" fmla="*/ 0 h 10000"/>
                <a:gd name="connsiteX1-7311" fmla="*/ 4304 w 10000"/>
                <a:gd name="connsiteY1-7312" fmla="*/ 0 h 10000"/>
                <a:gd name="connsiteX2-7313" fmla="*/ 4304 w 10000"/>
                <a:gd name="connsiteY2-7314" fmla="*/ 0 h 10000"/>
                <a:gd name="connsiteX3-7315" fmla="*/ 4163 w 10000"/>
                <a:gd name="connsiteY3-7316" fmla="*/ 0 h 10000"/>
                <a:gd name="connsiteX4-7317" fmla="*/ 4002 w 10000"/>
                <a:gd name="connsiteY4-7318" fmla="*/ 9 h 10000"/>
                <a:gd name="connsiteX5-7319" fmla="*/ 3851 w 10000"/>
                <a:gd name="connsiteY5-7320" fmla="*/ 30 h 10000"/>
                <a:gd name="connsiteX6-7321" fmla="*/ 3659 w 10000"/>
                <a:gd name="connsiteY6-7322" fmla="*/ 68 h 10000"/>
                <a:gd name="connsiteX7-7323" fmla="*/ 3659 w 10000"/>
                <a:gd name="connsiteY7-7324" fmla="*/ 68 h 10000"/>
                <a:gd name="connsiteX8-7325" fmla="*/ 3659 w 10000"/>
                <a:gd name="connsiteY8-7326" fmla="*/ 68 h 10000"/>
                <a:gd name="connsiteX9-7327" fmla="*/ 3659 w 10000"/>
                <a:gd name="connsiteY9-7328" fmla="*/ 68 h 10000"/>
                <a:gd name="connsiteX10-7329" fmla="*/ 3649 w 10000"/>
                <a:gd name="connsiteY10-7330" fmla="*/ 68 h 10000"/>
                <a:gd name="connsiteX11-7331" fmla="*/ 3649 w 10000"/>
                <a:gd name="connsiteY11-7332" fmla="*/ 68 h 10000"/>
                <a:gd name="connsiteX12-7333" fmla="*/ 3649 w 10000"/>
                <a:gd name="connsiteY12-7334" fmla="*/ 77 h 10000"/>
                <a:gd name="connsiteX13-7335" fmla="*/ 3649 w 10000"/>
                <a:gd name="connsiteY13-7336" fmla="*/ 77 h 10000"/>
                <a:gd name="connsiteX14-7337" fmla="*/ 3649 w 10000"/>
                <a:gd name="connsiteY14-7338" fmla="*/ 77 h 10000"/>
                <a:gd name="connsiteX15-7339" fmla="*/ 3407 w 10000"/>
                <a:gd name="connsiteY15-7340" fmla="*/ 135 h 10000"/>
                <a:gd name="connsiteX16-7341" fmla="*/ 3216 w 10000"/>
                <a:gd name="connsiteY16-7342" fmla="*/ 194 h 10000"/>
                <a:gd name="connsiteX17-7343" fmla="*/ 3054 w 10000"/>
                <a:gd name="connsiteY17-7344" fmla="*/ 272 h 10000"/>
                <a:gd name="connsiteX18-7345" fmla="*/ 2913 w 10000"/>
                <a:gd name="connsiteY18-7346" fmla="*/ 350 h 10000"/>
                <a:gd name="connsiteX19-7347" fmla="*/ 2833 w 10000"/>
                <a:gd name="connsiteY19-7348" fmla="*/ 436 h 10000"/>
                <a:gd name="connsiteX20-7349" fmla="*/ 2792 w 10000"/>
                <a:gd name="connsiteY20-7350" fmla="*/ 475 h 10000"/>
                <a:gd name="connsiteX21-7351" fmla="*/ 2772 w 10000"/>
                <a:gd name="connsiteY21-7352" fmla="*/ 523 h 10000"/>
                <a:gd name="connsiteX22-7353" fmla="*/ 2732 w 10000"/>
                <a:gd name="connsiteY22-7354" fmla="*/ 628 h 10000"/>
                <a:gd name="connsiteX23-7355" fmla="*/ 2722 w 10000"/>
                <a:gd name="connsiteY23-7356" fmla="*/ 746 h 10000"/>
                <a:gd name="connsiteX24-7357" fmla="*/ 2722 w 10000"/>
                <a:gd name="connsiteY24-7358" fmla="*/ 746 h 10000"/>
                <a:gd name="connsiteX25-7359" fmla="*/ 2732 w 10000"/>
                <a:gd name="connsiteY25-7360" fmla="*/ 881 h 10000"/>
                <a:gd name="connsiteX26-7361" fmla="*/ 2762 w 10000"/>
                <a:gd name="connsiteY26-7362" fmla="*/ 1008 h 10000"/>
                <a:gd name="connsiteX27-7363" fmla="*/ 2792 w 10000"/>
                <a:gd name="connsiteY27-7364" fmla="*/ 1153 h 10000"/>
                <a:gd name="connsiteX28-7365" fmla="*/ 2853 w 10000"/>
                <a:gd name="connsiteY28-7366" fmla="*/ 1316 h 10000"/>
                <a:gd name="connsiteX29-7367" fmla="*/ 2984 w 10000"/>
                <a:gd name="connsiteY29-7368" fmla="*/ 1666 h 10000"/>
                <a:gd name="connsiteX30-7369" fmla="*/ 3125 w 10000"/>
                <a:gd name="connsiteY30-7370" fmla="*/ 2093 h 10000"/>
                <a:gd name="connsiteX31-7371" fmla="*/ 3125 w 10000"/>
                <a:gd name="connsiteY31-7372" fmla="*/ 2093 h 10000"/>
                <a:gd name="connsiteX32-7373" fmla="*/ 3125 w 10000"/>
                <a:gd name="connsiteY32-7374" fmla="*/ 2093 h 10000"/>
                <a:gd name="connsiteX33-7375" fmla="*/ 3125 w 10000"/>
                <a:gd name="connsiteY33-7376" fmla="*/ 2104 h 10000"/>
                <a:gd name="connsiteX34-7377" fmla="*/ 3125 w 10000"/>
                <a:gd name="connsiteY34-7378" fmla="*/ 2104 h 10000"/>
                <a:gd name="connsiteX35-7379" fmla="*/ 3135 w 10000"/>
                <a:gd name="connsiteY35-7380" fmla="*/ 2113 h 10000"/>
                <a:gd name="connsiteX36-7381" fmla="*/ 3135 w 10000"/>
                <a:gd name="connsiteY36-7382" fmla="*/ 2113 h 10000"/>
                <a:gd name="connsiteX37-7383" fmla="*/ 3175 w 10000"/>
                <a:gd name="connsiteY37-7384" fmla="*/ 2229 h 10000"/>
                <a:gd name="connsiteX38-7385" fmla="*/ 3196 w 10000"/>
                <a:gd name="connsiteY38-7386" fmla="*/ 2346 h 10000"/>
                <a:gd name="connsiteX39-7387" fmla="*/ 3216 w 10000"/>
                <a:gd name="connsiteY39-7388" fmla="*/ 2452 h 10000"/>
                <a:gd name="connsiteX40-7389" fmla="*/ 3216 w 10000"/>
                <a:gd name="connsiteY40-7390" fmla="*/ 2550 h 10000"/>
                <a:gd name="connsiteX41-7391" fmla="*/ 3196 w 10000"/>
                <a:gd name="connsiteY41-7392" fmla="*/ 2626 h 10000"/>
                <a:gd name="connsiteX42-7393" fmla="*/ 3175 w 10000"/>
                <a:gd name="connsiteY42-7394" fmla="*/ 2703 h 10000"/>
                <a:gd name="connsiteX43-7395" fmla="*/ 3145 w 10000"/>
                <a:gd name="connsiteY43-7396" fmla="*/ 2763 h 10000"/>
                <a:gd name="connsiteX44-7397" fmla="*/ 3105 w 10000"/>
                <a:gd name="connsiteY44-7398" fmla="*/ 2811 h 10000"/>
                <a:gd name="connsiteX45-7399" fmla="*/ 3065 w 10000"/>
                <a:gd name="connsiteY45-7400" fmla="*/ 2849 h 10000"/>
                <a:gd name="connsiteX46-7401" fmla="*/ 3004 w 10000"/>
                <a:gd name="connsiteY46-7402" fmla="*/ 2888 h 10000"/>
                <a:gd name="connsiteX47-7403" fmla="*/ 2944 w 10000"/>
                <a:gd name="connsiteY47-7404" fmla="*/ 2917 h 10000"/>
                <a:gd name="connsiteX48-7405" fmla="*/ 2873 w 10000"/>
                <a:gd name="connsiteY48-7406" fmla="*/ 2936 h 10000"/>
                <a:gd name="connsiteX49-7407" fmla="*/ 2722 w 10000"/>
                <a:gd name="connsiteY49-7408" fmla="*/ 2955 h 10000"/>
                <a:gd name="connsiteX50-7409" fmla="*/ 2550 w 10000"/>
                <a:gd name="connsiteY50-7410" fmla="*/ 2975 h 10000"/>
                <a:gd name="connsiteX51-7411" fmla="*/ 2550 w 10000"/>
                <a:gd name="connsiteY51-7412" fmla="*/ 2975 h 10000"/>
                <a:gd name="connsiteX52-7413" fmla="*/ 2550 w 10000"/>
                <a:gd name="connsiteY52-7414" fmla="*/ 2975 h 10000"/>
                <a:gd name="connsiteX53-7415" fmla="*/ 2550 w 10000"/>
                <a:gd name="connsiteY53-7416" fmla="*/ 2975 h 10000"/>
                <a:gd name="connsiteX54-7417" fmla="*/ 2550 w 10000"/>
                <a:gd name="connsiteY54-7418" fmla="*/ 2975 h 10000"/>
                <a:gd name="connsiteX55-7419" fmla="*/ 2550 w 10000"/>
                <a:gd name="connsiteY55-7420" fmla="*/ 2975 h 10000"/>
                <a:gd name="connsiteX56-7421" fmla="*/ 2550 w 10000"/>
                <a:gd name="connsiteY56-7422" fmla="*/ 2975 h 10000"/>
                <a:gd name="connsiteX57-7423" fmla="*/ 2550 w 10000"/>
                <a:gd name="connsiteY57-7424" fmla="*/ 2975 h 10000"/>
                <a:gd name="connsiteX58-7425" fmla="*/ 2339 w 10000"/>
                <a:gd name="connsiteY58-7426" fmla="*/ 2975 h 10000"/>
                <a:gd name="connsiteX59-7427" fmla="*/ 2127 w 10000"/>
                <a:gd name="connsiteY59-7428" fmla="*/ 2946 h 10000"/>
                <a:gd name="connsiteX60-7429" fmla="*/ 2127 w 10000"/>
                <a:gd name="connsiteY60-7430" fmla="*/ 2946 h 10000"/>
                <a:gd name="connsiteX61-7431" fmla="*/ 1804 w 10000"/>
                <a:gd name="connsiteY61-7432" fmla="*/ 2917 h 10000"/>
                <a:gd name="connsiteX62-7433" fmla="*/ 1502 w 10000"/>
                <a:gd name="connsiteY62-7434" fmla="*/ 2897 h 10000"/>
                <a:gd name="connsiteX63-7435" fmla="*/ 1502 w 10000"/>
                <a:gd name="connsiteY63-7436" fmla="*/ 2897 h 10000"/>
                <a:gd name="connsiteX64-7437" fmla="*/ 1230 w 10000"/>
                <a:gd name="connsiteY64-7438" fmla="*/ 2888 h 10000"/>
                <a:gd name="connsiteX65-7439" fmla="*/ 867 w 10000"/>
                <a:gd name="connsiteY65-7440" fmla="*/ 2868 h 10000"/>
                <a:gd name="connsiteX66-7441" fmla="*/ 0 w 10000"/>
                <a:gd name="connsiteY66-7442" fmla="*/ 2781 h 10000"/>
                <a:gd name="connsiteX67-7443" fmla="*/ 0 w 10000"/>
                <a:gd name="connsiteY67-7444" fmla="*/ 10000 h 10000"/>
                <a:gd name="connsiteX68-7445" fmla="*/ 9990 w 10000"/>
                <a:gd name="connsiteY68-7446" fmla="*/ 10000 h 10000"/>
                <a:gd name="connsiteX69-7447" fmla="*/ 9990 w 10000"/>
                <a:gd name="connsiteY69-7448" fmla="*/ 10000 h 10000"/>
                <a:gd name="connsiteX70-7449" fmla="*/ 9990 w 10000"/>
                <a:gd name="connsiteY70-7450" fmla="*/ 9847 h 10000"/>
                <a:gd name="connsiteX71-7451" fmla="*/ 10000 w 10000"/>
                <a:gd name="connsiteY71-7452" fmla="*/ 9477 h 10000"/>
                <a:gd name="connsiteX72-7453" fmla="*/ 9970 w 10000"/>
                <a:gd name="connsiteY72-7454" fmla="*/ 9168 h 10000"/>
                <a:gd name="connsiteX73-7455" fmla="*/ 9940 w 10000"/>
                <a:gd name="connsiteY73-7456" fmla="*/ 8895 h 10000"/>
                <a:gd name="connsiteX74-7457" fmla="*/ 9879 w 10000"/>
                <a:gd name="connsiteY74-7458" fmla="*/ 8673 h 10000"/>
                <a:gd name="connsiteX75-7459" fmla="*/ 9798 w 10000"/>
                <a:gd name="connsiteY75-7460" fmla="*/ 8470 h 10000"/>
                <a:gd name="connsiteX76-7461" fmla="*/ 9718 w 10000"/>
                <a:gd name="connsiteY76-7462" fmla="*/ 8314 h 10000"/>
                <a:gd name="connsiteX77-7463" fmla="*/ 9617 w 10000"/>
                <a:gd name="connsiteY77-7464" fmla="*/ 8188 h 10000"/>
                <a:gd name="connsiteX78-7465" fmla="*/ 9506 w 10000"/>
                <a:gd name="connsiteY78-7466" fmla="*/ 8091 h 10000"/>
                <a:gd name="connsiteX79-7467" fmla="*/ 9395 w 10000"/>
                <a:gd name="connsiteY79-7468" fmla="*/ 8024 h 10000"/>
                <a:gd name="connsiteX80-7469" fmla="*/ 9274 w 10000"/>
                <a:gd name="connsiteY80-7470" fmla="*/ 7976 h 10000"/>
                <a:gd name="connsiteX81-7471" fmla="*/ 9153 w 10000"/>
                <a:gd name="connsiteY81-7472" fmla="*/ 7947 h 10000"/>
                <a:gd name="connsiteX82-7473" fmla="*/ 9022 w 10000"/>
                <a:gd name="connsiteY82-7474" fmla="*/ 7926 h 10000"/>
                <a:gd name="connsiteX83-7475" fmla="*/ 8901 w 10000"/>
                <a:gd name="connsiteY83-7476" fmla="*/ 7926 h 10000"/>
                <a:gd name="connsiteX84-7477" fmla="*/ 8901 w 10000"/>
                <a:gd name="connsiteY84-7478" fmla="*/ 7926 h 10000"/>
                <a:gd name="connsiteX85-7479" fmla="*/ 8901 w 10000"/>
                <a:gd name="connsiteY85-7480" fmla="*/ 7926 h 10000"/>
                <a:gd name="connsiteX86-7481" fmla="*/ 8901 w 10000"/>
                <a:gd name="connsiteY86-7482" fmla="*/ 7926 h 10000"/>
                <a:gd name="connsiteX87-7483" fmla="*/ 8901 w 10000"/>
                <a:gd name="connsiteY87-7484" fmla="*/ 7926 h 10000"/>
                <a:gd name="connsiteX88-7485" fmla="*/ 8901 w 10000"/>
                <a:gd name="connsiteY88-7486" fmla="*/ 7926 h 10000"/>
                <a:gd name="connsiteX89-7487" fmla="*/ 8700 w 10000"/>
                <a:gd name="connsiteY89-7488" fmla="*/ 7926 h 10000"/>
                <a:gd name="connsiteX90-7489" fmla="*/ 8528 w 10000"/>
                <a:gd name="connsiteY90-7490" fmla="*/ 7947 h 10000"/>
                <a:gd name="connsiteX91-7491" fmla="*/ 8528 w 10000"/>
                <a:gd name="connsiteY91-7492" fmla="*/ 7947 h 10000"/>
                <a:gd name="connsiteX92-7493" fmla="*/ 8528 w 10000"/>
                <a:gd name="connsiteY92-7494" fmla="*/ 7947 h 10000"/>
                <a:gd name="connsiteX93-7495" fmla="*/ 8528 w 10000"/>
                <a:gd name="connsiteY93-7496" fmla="*/ 7947 h 10000"/>
                <a:gd name="connsiteX94-7497" fmla="*/ 8518 w 10000"/>
                <a:gd name="connsiteY94-7498" fmla="*/ 7955 h 10000"/>
                <a:gd name="connsiteX95-7499" fmla="*/ 8518 w 10000"/>
                <a:gd name="connsiteY95-7500" fmla="*/ 7955 h 10000"/>
                <a:gd name="connsiteX96-7501" fmla="*/ 8508 w 10000"/>
                <a:gd name="connsiteY96-7502" fmla="*/ 7955 h 10000"/>
                <a:gd name="connsiteX97-7503" fmla="*/ 8508 w 10000"/>
                <a:gd name="connsiteY97-7504" fmla="*/ 7955 h 10000"/>
                <a:gd name="connsiteX98-7505" fmla="*/ 8508 w 10000"/>
                <a:gd name="connsiteY98-7506" fmla="*/ 7955 h 10000"/>
                <a:gd name="connsiteX99-7507" fmla="*/ 8508 w 10000"/>
                <a:gd name="connsiteY99-7508" fmla="*/ 7955 h 10000"/>
                <a:gd name="connsiteX100-7509" fmla="*/ 8337 w 10000"/>
                <a:gd name="connsiteY100-7510" fmla="*/ 7976 h 10000"/>
                <a:gd name="connsiteX101-7511" fmla="*/ 8135 w 10000"/>
                <a:gd name="connsiteY101-7512" fmla="*/ 8024 h 10000"/>
                <a:gd name="connsiteX102-7513" fmla="*/ 7671 w 10000"/>
                <a:gd name="connsiteY102-7514" fmla="*/ 8139 h 10000"/>
                <a:gd name="connsiteX103-7515" fmla="*/ 7671 w 10000"/>
                <a:gd name="connsiteY103-7516" fmla="*/ 8139 h 10000"/>
                <a:gd name="connsiteX104-7517" fmla="*/ 7671 w 10000"/>
                <a:gd name="connsiteY104-7518" fmla="*/ 8139 h 10000"/>
                <a:gd name="connsiteX105-7519" fmla="*/ 7671 w 10000"/>
                <a:gd name="connsiteY105-7520" fmla="*/ 8139 h 10000"/>
                <a:gd name="connsiteX106-7521" fmla="*/ 7661 w 10000"/>
                <a:gd name="connsiteY106-7522" fmla="*/ 8139 h 10000"/>
                <a:gd name="connsiteX107-7523" fmla="*/ 7661 w 10000"/>
                <a:gd name="connsiteY107-7524" fmla="*/ 8139 h 10000"/>
                <a:gd name="connsiteX108-7525" fmla="*/ 7450 w 10000"/>
                <a:gd name="connsiteY108-7526" fmla="*/ 8188 h 10000"/>
                <a:gd name="connsiteX109-7527" fmla="*/ 7248 w 10000"/>
                <a:gd name="connsiteY109-7528" fmla="*/ 8237 h 10000"/>
                <a:gd name="connsiteX110-7529" fmla="*/ 7036 w 10000"/>
                <a:gd name="connsiteY110-7530" fmla="*/ 8275 h 10000"/>
                <a:gd name="connsiteX111-7531" fmla="*/ 6835 w 10000"/>
                <a:gd name="connsiteY111-7532" fmla="*/ 8275 h 10000"/>
                <a:gd name="connsiteX112-7533" fmla="*/ 6835 w 10000"/>
                <a:gd name="connsiteY112-7534" fmla="*/ 8275 h 10000"/>
                <a:gd name="connsiteX113-7535" fmla="*/ 6835 w 10000"/>
                <a:gd name="connsiteY113-7536" fmla="*/ 8275 h 10000"/>
                <a:gd name="connsiteX114-7537" fmla="*/ 6835 w 10000"/>
                <a:gd name="connsiteY114-7538" fmla="*/ 8275 h 10000"/>
                <a:gd name="connsiteX115-7539" fmla="*/ 6835 w 10000"/>
                <a:gd name="connsiteY115-7540" fmla="*/ 8275 h 10000"/>
                <a:gd name="connsiteX116-7541" fmla="*/ 6835 w 10000"/>
                <a:gd name="connsiteY116-7542" fmla="*/ 8275 h 10000"/>
                <a:gd name="connsiteX117-7543" fmla="*/ 6835 w 10000"/>
                <a:gd name="connsiteY117-7544" fmla="*/ 8275 h 10000"/>
                <a:gd name="connsiteX118-7545" fmla="*/ 6835 w 10000"/>
                <a:gd name="connsiteY118-7546" fmla="*/ 8275 h 10000"/>
                <a:gd name="connsiteX119-7547" fmla="*/ 6663 w 10000"/>
                <a:gd name="connsiteY119-7548" fmla="*/ 8275 h 10000"/>
                <a:gd name="connsiteX120-7549" fmla="*/ 6512 w 10000"/>
                <a:gd name="connsiteY120-7550" fmla="*/ 8237 h 10000"/>
                <a:gd name="connsiteX121-7551" fmla="*/ 6442 w 10000"/>
                <a:gd name="connsiteY121-7552" fmla="*/ 8207 h 10000"/>
                <a:gd name="connsiteX122-7553" fmla="*/ 6381 w 10000"/>
                <a:gd name="connsiteY122-7554" fmla="*/ 8177 h 10000"/>
                <a:gd name="connsiteX123-7555" fmla="*/ 6321 w 10000"/>
                <a:gd name="connsiteY123-7556" fmla="*/ 8139 h 10000"/>
                <a:gd name="connsiteX124-7557" fmla="*/ 6270 w 10000"/>
                <a:gd name="connsiteY124-7558" fmla="*/ 8091 h 10000"/>
                <a:gd name="connsiteX125-7559" fmla="*/ 6220 w 10000"/>
                <a:gd name="connsiteY125-7560" fmla="*/ 8032 h 10000"/>
                <a:gd name="connsiteX126-7561" fmla="*/ 6169 w 10000"/>
                <a:gd name="connsiteY126-7562" fmla="*/ 7965 h 10000"/>
                <a:gd name="connsiteX127-7563" fmla="*/ 6149 w 10000"/>
                <a:gd name="connsiteY127-7564" fmla="*/ 7898 h 10000"/>
                <a:gd name="connsiteX128-7565" fmla="*/ 6109 w 10000"/>
                <a:gd name="connsiteY128-7566" fmla="*/ 7810 h 10000"/>
                <a:gd name="connsiteX129-7567" fmla="*/ 6099 w 10000"/>
                <a:gd name="connsiteY129-7568" fmla="*/ 7723 h 10000"/>
                <a:gd name="connsiteX130-7569" fmla="*/ 6089 w 10000"/>
                <a:gd name="connsiteY130-7570" fmla="*/ 7617 h 10000"/>
                <a:gd name="connsiteX131-7571" fmla="*/ 6089 w 10000"/>
                <a:gd name="connsiteY131-7572" fmla="*/ 7501 h 10000"/>
                <a:gd name="connsiteX132-7573" fmla="*/ 6089 w 10000"/>
                <a:gd name="connsiteY132-7574" fmla="*/ 7374 h 10000"/>
                <a:gd name="connsiteX133-7575" fmla="*/ 6089 w 10000"/>
                <a:gd name="connsiteY133-7576" fmla="*/ 7374 h 10000"/>
                <a:gd name="connsiteX134-7577" fmla="*/ 6089 w 10000"/>
                <a:gd name="connsiteY134-7578" fmla="*/ 7374 h 10000"/>
                <a:gd name="connsiteX135-7579" fmla="*/ 6089 w 10000"/>
                <a:gd name="connsiteY135-7580" fmla="*/ 7374 h 10000"/>
                <a:gd name="connsiteX136-7581" fmla="*/ 6089 w 10000"/>
                <a:gd name="connsiteY136-7582" fmla="*/ 7344 h 10000"/>
                <a:gd name="connsiteX137-7583" fmla="*/ 6089 w 10000"/>
                <a:gd name="connsiteY137-7584" fmla="*/ 7344 h 10000"/>
                <a:gd name="connsiteX138-7585" fmla="*/ 6099 w 10000"/>
                <a:gd name="connsiteY138-7586" fmla="*/ 7344 h 10000"/>
                <a:gd name="connsiteX139-7587" fmla="*/ 6099 w 10000"/>
                <a:gd name="connsiteY139-7588" fmla="*/ 7344 h 10000"/>
                <a:gd name="connsiteX140-7589" fmla="*/ 6129 w 10000"/>
                <a:gd name="connsiteY140-7590" fmla="*/ 7016 h 10000"/>
                <a:gd name="connsiteX141-7591" fmla="*/ 6179 w 10000"/>
                <a:gd name="connsiteY141-7592" fmla="*/ 6754 h 10000"/>
                <a:gd name="connsiteX142-7593" fmla="*/ 6240 w 10000"/>
                <a:gd name="connsiteY142-7594" fmla="*/ 6531 h 10000"/>
                <a:gd name="connsiteX143-7595" fmla="*/ 6280 w 10000"/>
                <a:gd name="connsiteY143-7596" fmla="*/ 6453 h 10000"/>
                <a:gd name="connsiteX144-7597" fmla="*/ 6321 w 10000"/>
                <a:gd name="connsiteY144-7598" fmla="*/ 6366 h 10000"/>
                <a:gd name="connsiteX145-7599" fmla="*/ 6351 w 10000"/>
                <a:gd name="connsiteY145-7600" fmla="*/ 6309 h 10000"/>
                <a:gd name="connsiteX146-7601" fmla="*/ 6401 w 10000"/>
                <a:gd name="connsiteY146-7602" fmla="*/ 6250 h 10000"/>
                <a:gd name="connsiteX147-7603" fmla="*/ 6452 w 10000"/>
                <a:gd name="connsiteY147-7604" fmla="*/ 6202 h 10000"/>
                <a:gd name="connsiteX148-7605" fmla="*/ 6512 w 10000"/>
                <a:gd name="connsiteY148-7606" fmla="*/ 6163 h 10000"/>
                <a:gd name="connsiteX149-7607" fmla="*/ 6563 w 10000"/>
                <a:gd name="connsiteY149-7608" fmla="*/ 6134 h 10000"/>
                <a:gd name="connsiteX150-7609" fmla="*/ 6623 w 10000"/>
                <a:gd name="connsiteY150-7610" fmla="*/ 6125 h 10000"/>
                <a:gd name="connsiteX151-7611" fmla="*/ 6694 w 10000"/>
                <a:gd name="connsiteY151-7612" fmla="*/ 6105 h 10000"/>
                <a:gd name="connsiteX152-7613" fmla="*/ 6774 w 10000"/>
                <a:gd name="connsiteY152-7614" fmla="*/ 6096 h 10000"/>
                <a:gd name="connsiteX153-7615" fmla="*/ 6774 w 10000"/>
                <a:gd name="connsiteY153-7616" fmla="*/ 6096 h 10000"/>
                <a:gd name="connsiteX154-7617" fmla="*/ 6774 w 10000"/>
                <a:gd name="connsiteY154-7618" fmla="*/ 6096 h 10000"/>
                <a:gd name="connsiteX155-7619" fmla="*/ 6774 w 10000"/>
                <a:gd name="connsiteY155-7620" fmla="*/ 6096 h 10000"/>
                <a:gd name="connsiteX156-7621" fmla="*/ 6774 w 10000"/>
                <a:gd name="connsiteY156-7622" fmla="*/ 6096 h 10000"/>
                <a:gd name="connsiteX157-7623" fmla="*/ 6774 w 10000"/>
                <a:gd name="connsiteY157-7624" fmla="*/ 6096 h 10000"/>
                <a:gd name="connsiteX158-7625" fmla="*/ 6774 w 10000"/>
                <a:gd name="connsiteY158-7626" fmla="*/ 6096 h 10000"/>
                <a:gd name="connsiteX159-7627" fmla="*/ 6774 w 10000"/>
                <a:gd name="connsiteY159-7628" fmla="*/ 6096 h 10000"/>
                <a:gd name="connsiteX160-7629" fmla="*/ 6875 w 10000"/>
                <a:gd name="connsiteY160-7630" fmla="*/ 6105 h 10000"/>
                <a:gd name="connsiteX161-7631" fmla="*/ 7006 w 10000"/>
                <a:gd name="connsiteY161-7632" fmla="*/ 6134 h 10000"/>
                <a:gd name="connsiteX162-7633" fmla="*/ 7137 w 10000"/>
                <a:gd name="connsiteY162-7634" fmla="*/ 6154 h 10000"/>
                <a:gd name="connsiteX163-7635" fmla="*/ 7268 w 10000"/>
                <a:gd name="connsiteY163-7636" fmla="*/ 6202 h 10000"/>
                <a:gd name="connsiteX164-7637" fmla="*/ 7601 w 10000"/>
                <a:gd name="connsiteY164-7638" fmla="*/ 6318 h 10000"/>
                <a:gd name="connsiteX165-7639" fmla="*/ 7964 w 10000"/>
                <a:gd name="connsiteY165-7640" fmla="*/ 6464 h 10000"/>
                <a:gd name="connsiteX166-7641" fmla="*/ 7964 w 10000"/>
                <a:gd name="connsiteY166-7642" fmla="*/ 6464 h 10000"/>
                <a:gd name="connsiteX167-7643" fmla="*/ 7984 w 10000"/>
                <a:gd name="connsiteY167-7644" fmla="*/ 6464 h 10000"/>
                <a:gd name="connsiteX168-7645" fmla="*/ 7984 w 10000"/>
                <a:gd name="connsiteY168-7646" fmla="*/ 6464 h 10000"/>
                <a:gd name="connsiteX169-7647" fmla="*/ 7994 w 10000"/>
                <a:gd name="connsiteY169-7648" fmla="*/ 6464 h 10000"/>
                <a:gd name="connsiteX170-7649" fmla="*/ 7994 w 10000"/>
                <a:gd name="connsiteY170-7650" fmla="*/ 6464 h 10000"/>
                <a:gd name="connsiteX171-7651" fmla="*/ 8216 w 10000"/>
                <a:gd name="connsiteY171-7652" fmla="*/ 6540 h 10000"/>
                <a:gd name="connsiteX172-7653" fmla="*/ 8407 w 10000"/>
                <a:gd name="connsiteY172-7654" fmla="*/ 6601 h 10000"/>
                <a:gd name="connsiteX173-7655" fmla="*/ 8599 w 10000"/>
                <a:gd name="connsiteY173-7656" fmla="*/ 6639 h 10000"/>
                <a:gd name="connsiteX174-7657" fmla="*/ 8770 w 10000"/>
                <a:gd name="connsiteY174-7658" fmla="*/ 6648 h 10000"/>
                <a:gd name="connsiteX175-7659" fmla="*/ 8770 w 10000"/>
                <a:gd name="connsiteY175-7660" fmla="*/ 6648 h 10000"/>
                <a:gd name="connsiteX176-7661" fmla="*/ 8770 w 10000"/>
                <a:gd name="connsiteY176-7662" fmla="*/ 6648 h 10000"/>
                <a:gd name="connsiteX177-7663" fmla="*/ 8770 w 10000"/>
                <a:gd name="connsiteY177-7664" fmla="*/ 6648 h 10000"/>
                <a:gd name="connsiteX178-7665" fmla="*/ 8770 w 10000"/>
                <a:gd name="connsiteY178-7666" fmla="*/ 6648 h 10000"/>
                <a:gd name="connsiteX179-7667" fmla="*/ 8770 w 10000"/>
                <a:gd name="connsiteY179-7668" fmla="*/ 6648 h 10000"/>
                <a:gd name="connsiteX180-7669" fmla="*/ 8911 w 10000"/>
                <a:gd name="connsiteY180-7670" fmla="*/ 6639 h 10000"/>
                <a:gd name="connsiteX181-7671" fmla="*/ 9032 w 10000"/>
                <a:gd name="connsiteY181-7672" fmla="*/ 6601 h 10000"/>
                <a:gd name="connsiteX182-7673" fmla="*/ 9093 w 10000"/>
                <a:gd name="connsiteY182-7674" fmla="*/ 6578 h 10000"/>
                <a:gd name="connsiteX183-7675" fmla="*/ 9143 w 10000"/>
                <a:gd name="connsiteY183-7676" fmla="*/ 6550 h 10000"/>
                <a:gd name="connsiteX184-7677" fmla="*/ 9194 w 10000"/>
                <a:gd name="connsiteY184-7678" fmla="*/ 6522 h 10000"/>
                <a:gd name="connsiteX185-7679" fmla="*/ 9244 w 10000"/>
                <a:gd name="connsiteY185-7680" fmla="*/ 6473 h 10000"/>
                <a:gd name="connsiteX186-7681" fmla="*/ 9274 w 10000"/>
                <a:gd name="connsiteY186-7682" fmla="*/ 6426 h 10000"/>
                <a:gd name="connsiteX187-7683" fmla="*/ 9315 w 10000"/>
                <a:gd name="connsiteY187-7684" fmla="*/ 6366 h 10000"/>
                <a:gd name="connsiteX188-7685" fmla="*/ 9375 w 10000"/>
                <a:gd name="connsiteY188-7686" fmla="*/ 6232 h 10000"/>
                <a:gd name="connsiteX189-7687" fmla="*/ 9425 w 10000"/>
                <a:gd name="connsiteY189-7688" fmla="*/ 6047 h 10000"/>
                <a:gd name="connsiteX190-7689" fmla="*/ 9446 w 10000"/>
                <a:gd name="connsiteY190-7690" fmla="*/ 5853 h 10000"/>
                <a:gd name="connsiteX191-7691" fmla="*/ 9456 w 10000"/>
                <a:gd name="connsiteY191-7692" fmla="*/ 5600 h 10000"/>
                <a:gd name="connsiteX192-7693" fmla="*/ 9446 w 10000"/>
                <a:gd name="connsiteY192-7694" fmla="*/ 5330 h 10000"/>
                <a:gd name="connsiteX193-7695" fmla="*/ 9415 w 10000"/>
                <a:gd name="connsiteY193-7696" fmla="*/ 5020 h 10000"/>
                <a:gd name="connsiteX194-7697" fmla="*/ 9365 w 10000"/>
                <a:gd name="connsiteY194-7698" fmla="*/ 4650 h 10000"/>
                <a:gd name="connsiteX195-7699" fmla="*/ 9284 w 10000"/>
                <a:gd name="connsiteY195-7700" fmla="*/ 4254 h 10000"/>
                <a:gd name="connsiteX196-7701" fmla="*/ 9204 w 10000"/>
                <a:gd name="connsiteY196-7702" fmla="*/ 3789 h 10000"/>
                <a:gd name="connsiteX197-7703" fmla="*/ 9083 w 10000"/>
                <a:gd name="connsiteY197-7704" fmla="*/ 3304 h 10000"/>
                <a:gd name="connsiteX198-7705" fmla="*/ 8931 w 10000"/>
                <a:gd name="connsiteY198-7706" fmla="*/ 2763 h 10000"/>
                <a:gd name="connsiteX199-7707" fmla="*/ 8931 w 10000"/>
                <a:gd name="connsiteY199-7708" fmla="*/ 2763 h 10000"/>
                <a:gd name="connsiteX200-7709" fmla="*/ 8931 w 10000"/>
                <a:gd name="connsiteY200-7710" fmla="*/ 2723 h 10000"/>
                <a:gd name="connsiteX201-7711" fmla="*/ 8931 w 10000"/>
                <a:gd name="connsiteY201-7712" fmla="*/ 2723 h 10000"/>
                <a:gd name="connsiteX202-7713" fmla="*/ 8921 w 10000"/>
                <a:gd name="connsiteY202-7714" fmla="*/ 2713 h 10000"/>
                <a:gd name="connsiteX203-7715" fmla="*/ 8921 w 10000"/>
                <a:gd name="connsiteY203-7716" fmla="*/ 2713 h 10000"/>
                <a:gd name="connsiteX204-7717" fmla="*/ 8911 w 10000"/>
                <a:gd name="connsiteY204-7718" fmla="*/ 2665 h 10000"/>
                <a:gd name="connsiteX205-7719" fmla="*/ 8911 w 10000"/>
                <a:gd name="connsiteY205-7720" fmla="*/ 2665 h 10000"/>
                <a:gd name="connsiteX206-7721" fmla="*/ 8911 w 10000"/>
                <a:gd name="connsiteY206-7722" fmla="*/ 2656 h 10000"/>
                <a:gd name="connsiteX207-7723" fmla="*/ 8911 w 10000"/>
                <a:gd name="connsiteY207-7724" fmla="*/ 2656 h 10000"/>
                <a:gd name="connsiteX208-7725" fmla="*/ 8911 w 10000"/>
                <a:gd name="connsiteY208-7726" fmla="*/ 2656 h 10000"/>
                <a:gd name="connsiteX209-7727" fmla="*/ 8911 w 10000"/>
                <a:gd name="connsiteY209-7728" fmla="*/ 2656 h 10000"/>
                <a:gd name="connsiteX210-7729" fmla="*/ 8478 w 10000"/>
                <a:gd name="connsiteY210-7730" fmla="*/ 2685 h 10000"/>
                <a:gd name="connsiteX211-7731" fmla="*/ 8044 w 10000"/>
                <a:gd name="connsiteY211-7732" fmla="*/ 2723 h 10000"/>
                <a:gd name="connsiteX212-7733" fmla="*/ 7147 w 10000"/>
                <a:gd name="connsiteY212-7734" fmla="*/ 2819 h 10000"/>
                <a:gd name="connsiteX213-7735" fmla="*/ 6300 w 10000"/>
                <a:gd name="connsiteY213-7736" fmla="*/ 2917 h 10000"/>
                <a:gd name="connsiteX214-7737" fmla="*/ 5917 w 10000"/>
                <a:gd name="connsiteY214-7738" fmla="*/ 2946 h 10000"/>
                <a:gd name="connsiteX215-7739" fmla="*/ 5554 w 10000"/>
                <a:gd name="connsiteY215-7740" fmla="*/ 2975 h 10000"/>
                <a:gd name="connsiteX216-7741" fmla="*/ 5554 w 10000"/>
                <a:gd name="connsiteY216-7742" fmla="*/ 2975 h 10000"/>
                <a:gd name="connsiteX217-7743" fmla="*/ 5484 w 10000"/>
                <a:gd name="connsiteY217-7744" fmla="*/ 2975 h 10000"/>
                <a:gd name="connsiteX218-7745" fmla="*/ 5484 w 10000"/>
                <a:gd name="connsiteY218-7746" fmla="*/ 2975 h 10000"/>
                <a:gd name="connsiteX219-7747" fmla="*/ 5484 w 10000"/>
                <a:gd name="connsiteY219-7748" fmla="*/ 2975 h 10000"/>
                <a:gd name="connsiteX220-7749" fmla="*/ 5484 w 10000"/>
                <a:gd name="connsiteY220-7750" fmla="*/ 2975 h 10000"/>
                <a:gd name="connsiteX221-7751" fmla="*/ 5484 w 10000"/>
                <a:gd name="connsiteY221-7752" fmla="*/ 2975 h 10000"/>
                <a:gd name="connsiteX222-7753" fmla="*/ 5484 w 10000"/>
                <a:gd name="connsiteY222-7754" fmla="*/ 2975 h 10000"/>
                <a:gd name="connsiteX223-7755" fmla="*/ 5484 w 10000"/>
                <a:gd name="connsiteY223-7756" fmla="*/ 2975 h 10000"/>
                <a:gd name="connsiteX224-7757" fmla="*/ 5313 w 10000"/>
                <a:gd name="connsiteY224-7758" fmla="*/ 2955 h 10000"/>
                <a:gd name="connsiteX225-7759" fmla="*/ 5151 w 10000"/>
                <a:gd name="connsiteY225-7760" fmla="*/ 2927 h 10000"/>
                <a:gd name="connsiteX226-7761" fmla="*/ 5030 w 10000"/>
                <a:gd name="connsiteY226-7762" fmla="*/ 2868 h 10000"/>
                <a:gd name="connsiteX227-7763" fmla="*/ 4919 w 10000"/>
                <a:gd name="connsiteY227-7764" fmla="*/ 2790 h 10000"/>
                <a:gd name="connsiteX228-7765" fmla="*/ 4829 w 10000"/>
                <a:gd name="connsiteY228-7766" fmla="*/ 2703 h 10000"/>
                <a:gd name="connsiteX229-7767" fmla="*/ 4748 w 10000"/>
                <a:gd name="connsiteY229-7768" fmla="*/ 2597 h 10000"/>
                <a:gd name="connsiteX230-7769" fmla="*/ 4708 w 10000"/>
                <a:gd name="connsiteY230-7770" fmla="*/ 2482 h 10000"/>
                <a:gd name="connsiteX231-7771" fmla="*/ 4667 w 10000"/>
                <a:gd name="connsiteY231-7772" fmla="*/ 2346 h 10000"/>
                <a:gd name="connsiteX232-7773" fmla="*/ 4637 w 10000"/>
                <a:gd name="connsiteY232-7774" fmla="*/ 2210 h 10000"/>
                <a:gd name="connsiteX233-7775" fmla="*/ 4627 w 10000"/>
                <a:gd name="connsiteY233-7776" fmla="*/ 2065 h 10000"/>
                <a:gd name="connsiteX234-7777" fmla="*/ 4627 w 10000"/>
                <a:gd name="connsiteY234-7778" fmla="*/ 1909 h 10000"/>
                <a:gd name="connsiteX235-7779" fmla="*/ 4637 w 10000"/>
                <a:gd name="connsiteY235-7780" fmla="*/ 1762 h 10000"/>
                <a:gd name="connsiteX236-7781" fmla="*/ 4667 w 10000"/>
                <a:gd name="connsiteY236-7782" fmla="*/ 1598 h 10000"/>
                <a:gd name="connsiteX237-7783" fmla="*/ 4688 w 10000"/>
                <a:gd name="connsiteY237-7784" fmla="*/ 1443 h 10000"/>
                <a:gd name="connsiteX238-7785" fmla="*/ 4728 w 10000"/>
                <a:gd name="connsiteY238-7786" fmla="*/ 1289 h 10000"/>
                <a:gd name="connsiteX239-7787" fmla="*/ 4778 w 10000"/>
                <a:gd name="connsiteY239-7788" fmla="*/ 1134 h 10000"/>
                <a:gd name="connsiteX240-7789" fmla="*/ 4778 w 10000"/>
                <a:gd name="connsiteY240-7790" fmla="*/ 1134 h 10000"/>
                <a:gd name="connsiteX241-7791" fmla="*/ 4778 w 10000"/>
                <a:gd name="connsiteY241-7792" fmla="*/ 1134 h 10000"/>
                <a:gd name="connsiteX242-7793" fmla="*/ 4778 w 10000"/>
                <a:gd name="connsiteY242-7794" fmla="*/ 1134 h 10000"/>
                <a:gd name="connsiteX243-7795" fmla="*/ 4778 w 10000"/>
                <a:gd name="connsiteY243-7796" fmla="*/ 1134 h 10000"/>
                <a:gd name="connsiteX244-7797" fmla="*/ 4778 w 10000"/>
                <a:gd name="connsiteY244-7798" fmla="*/ 1134 h 10000"/>
                <a:gd name="connsiteX245-7799" fmla="*/ 4788 w 10000"/>
                <a:gd name="connsiteY245-7800" fmla="*/ 1123 h 10000"/>
                <a:gd name="connsiteX246-7801" fmla="*/ 4788 w 10000"/>
                <a:gd name="connsiteY246-7802" fmla="*/ 1123 h 10000"/>
                <a:gd name="connsiteX247-7803" fmla="*/ 4788 w 10000"/>
                <a:gd name="connsiteY247-7804" fmla="*/ 1123 h 10000"/>
                <a:gd name="connsiteX248-7805" fmla="*/ 4788 w 10000"/>
                <a:gd name="connsiteY248-7806" fmla="*/ 1123 h 10000"/>
                <a:gd name="connsiteX249-7807" fmla="*/ 4788 w 10000"/>
                <a:gd name="connsiteY249-7808" fmla="*/ 1114 h 10000"/>
                <a:gd name="connsiteX250-7809" fmla="*/ 4788 w 10000"/>
                <a:gd name="connsiteY250-7810" fmla="*/ 1114 h 10000"/>
                <a:gd name="connsiteX251-7811" fmla="*/ 4788 w 10000"/>
                <a:gd name="connsiteY251-7812" fmla="*/ 1114 h 10000"/>
                <a:gd name="connsiteX252-7813" fmla="*/ 4788 w 10000"/>
                <a:gd name="connsiteY252-7814" fmla="*/ 1114 h 10000"/>
                <a:gd name="connsiteX253-7815" fmla="*/ 4788 w 10000"/>
                <a:gd name="connsiteY253-7816" fmla="*/ 1104 h 10000"/>
                <a:gd name="connsiteX254-7817" fmla="*/ 4788 w 10000"/>
                <a:gd name="connsiteY254-7818" fmla="*/ 1104 h 10000"/>
                <a:gd name="connsiteX255-7819" fmla="*/ 4788 w 10000"/>
                <a:gd name="connsiteY255-7820" fmla="*/ 1104 h 10000"/>
                <a:gd name="connsiteX256-7821" fmla="*/ 4788 w 10000"/>
                <a:gd name="connsiteY256-7822" fmla="*/ 1104 h 10000"/>
                <a:gd name="connsiteX257-7823" fmla="*/ 4788 w 10000"/>
                <a:gd name="connsiteY257-7824" fmla="*/ 1094 h 10000"/>
                <a:gd name="connsiteX258-7825" fmla="*/ 4788 w 10000"/>
                <a:gd name="connsiteY258-7826" fmla="*/ 1094 h 10000"/>
                <a:gd name="connsiteX259-7827" fmla="*/ 4859 w 10000"/>
                <a:gd name="connsiteY259-7828" fmla="*/ 853 h 10000"/>
                <a:gd name="connsiteX260-7829" fmla="*/ 4909 w 10000"/>
                <a:gd name="connsiteY260-7830" fmla="*/ 640 h 10000"/>
                <a:gd name="connsiteX261-7831" fmla="*/ 4919 w 10000"/>
                <a:gd name="connsiteY261-7832" fmla="*/ 553 h 10000"/>
                <a:gd name="connsiteX262-7833" fmla="*/ 4919 w 10000"/>
                <a:gd name="connsiteY262-7834" fmla="*/ 454 h 10000"/>
                <a:gd name="connsiteX263-7835" fmla="*/ 4909 w 10000"/>
                <a:gd name="connsiteY263-7836" fmla="*/ 377 h 10000"/>
                <a:gd name="connsiteX264-7837" fmla="*/ 4899 w 10000"/>
                <a:gd name="connsiteY264-7838" fmla="*/ 300 h 10000"/>
                <a:gd name="connsiteX265-7839" fmla="*/ 4859 w 10000"/>
                <a:gd name="connsiteY265-7840" fmla="*/ 233 h 10000"/>
                <a:gd name="connsiteX266-7841" fmla="*/ 4829 w 10000"/>
                <a:gd name="connsiteY266-7842" fmla="*/ 175 h 10000"/>
                <a:gd name="connsiteX267-7843" fmla="*/ 4778 w 10000"/>
                <a:gd name="connsiteY267-7844" fmla="*/ 115 h 10000"/>
                <a:gd name="connsiteX268-7845" fmla="*/ 4708 w 10000"/>
                <a:gd name="connsiteY268-7846" fmla="*/ 77 h 10000"/>
                <a:gd name="connsiteX269-7847" fmla="*/ 4627 w 10000"/>
                <a:gd name="connsiteY269-7848" fmla="*/ 47 h 10000"/>
                <a:gd name="connsiteX270-7849" fmla="*/ 4536 w 10000"/>
                <a:gd name="connsiteY270-7850" fmla="*/ 9 h 10000"/>
                <a:gd name="connsiteX271-7851" fmla="*/ 4425 w 10000"/>
                <a:gd name="connsiteY271-7852" fmla="*/ 0 h 10000"/>
                <a:gd name="connsiteX272-7853" fmla="*/ 4304 w 10000"/>
                <a:gd name="connsiteY272-7854" fmla="*/ 0 h 10000"/>
                <a:gd name="connsiteX273-7855" fmla="*/ 4304 w 10000"/>
                <a:gd name="connsiteY273-7856" fmla="*/ 0 h 10000"/>
                <a:gd name="connsiteX274-7857" fmla="*/ 4304 w 10000"/>
                <a:gd name="connsiteY274-7858" fmla="*/ 0 h 10000"/>
                <a:gd name="connsiteX0-7859" fmla="*/ 4304 w 10000"/>
                <a:gd name="connsiteY0-7860" fmla="*/ 0 h 10000"/>
                <a:gd name="connsiteX1-7861" fmla="*/ 4304 w 10000"/>
                <a:gd name="connsiteY1-7862" fmla="*/ 0 h 10000"/>
                <a:gd name="connsiteX2-7863" fmla="*/ 4304 w 10000"/>
                <a:gd name="connsiteY2-7864" fmla="*/ 0 h 10000"/>
                <a:gd name="connsiteX3-7865" fmla="*/ 4163 w 10000"/>
                <a:gd name="connsiteY3-7866" fmla="*/ 0 h 10000"/>
                <a:gd name="connsiteX4-7867" fmla="*/ 4002 w 10000"/>
                <a:gd name="connsiteY4-7868" fmla="*/ 9 h 10000"/>
                <a:gd name="connsiteX5-7869" fmla="*/ 3851 w 10000"/>
                <a:gd name="connsiteY5-7870" fmla="*/ 30 h 10000"/>
                <a:gd name="connsiteX6-7871" fmla="*/ 3659 w 10000"/>
                <a:gd name="connsiteY6-7872" fmla="*/ 68 h 10000"/>
                <a:gd name="connsiteX7-7873" fmla="*/ 3659 w 10000"/>
                <a:gd name="connsiteY7-7874" fmla="*/ 68 h 10000"/>
                <a:gd name="connsiteX8-7875" fmla="*/ 3659 w 10000"/>
                <a:gd name="connsiteY8-7876" fmla="*/ 68 h 10000"/>
                <a:gd name="connsiteX9-7877" fmla="*/ 3659 w 10000"/>
                <a:gd name="connsiteY9-7878" fmla="*/ 68 h 10000"/>
                <a:gd name="connsiteX10-7879" fmla="*/ 3649 w 10000"/>
                <a:gd name="connsiteY10-7880" fmla="*/ 68 h 10000"/>
                <a:gd name="connsiteX11-7881" fmla="*/ 3649 w 10000"/>
                <a:gd name="connsiteY11-7882" fmla="*/ 68 h 10000"/>
                <a:gd name="connsiteX12-7883" fmla="*/ 3649 w 10000"/>
                <a:gd name="connsiteY12-7884" fmla="*/ 77 h 10000"/>
                <a:gd name="connsiteX13-7885" fmla="*/ 3649 w 10000"/>
                <a:gd name="connsiteY13-7886" fmla="*/ 77 h 10000"/>
                <a:gd name="connsiteX14-7887" fmla="*/ 3649 w 10000"/>
                <a:gd name="connsiteY14-7888" fmla="*/ 77 h 10000"/>
                <a:gd name="connsiteX15-7889" fmla="*/ 3407 w 10000"/>
                <a:gd name="connsiteY15-7890" fmla="*/ 135 h 10000"/>
                <a:gd name="connsiteX16-7891" fmla="*/ 3216 w 10000"/>
                <a:gd name="connsiteY16-7892" fmla="*/ 194 h 10000"/>
                <a:gd name="connsiteX17-7893" fmla="*/ 3054 w 10000"/>
                <a:gd name="connsiteY17-7894" fmla="*/ 272 h 10000"/>
                <a:gd name="connsiteX18-7895" fmla="*/ 2913 w 10000"/>
                <a:gd name="connsiteY18-7896" fmla="*/ 350 h 10000"/>
                <a:gd name="connsiteX19-7897" fmla="*/ 2833 w 10000"/>
                <a:gd name="connsiteY19-7898" fmla="*/ 436 h 10000"/>
                <a:gd name="connsiteX20-7899" fmla="*/ 2792 w 10000"/>
                <a:gd name="connsiteY20-7900" fmla="*/ 475 h 10000"/>
                <a:gd name="connsiteX21-7901" fmla="*/ 2772 w 10000"/>
                <a:gd name="connsiteY21-7902" fmla="*/ 523 h 10000"/>
                <a:gd name="connsiteX22-7903" fmla="*/ 2732 w 10000"/>
                <a:gd name="connsiteY22-7904" fmla="*/ 628 h 10000"/>
                <a:gd name="connsiteX23-7905" fmla="*/ 2722 w 10000"/>
                <a:gd name="connsiteY23-7906" fmla="*/ 746 h 10000"/>
                <a:gd name="connsiteX24-7907" fmla="*/ 2722 w 10000"/>
                <a:gd name="connsiteY24-7908" fmla="*/ 746 h 10000"/>
                <a:gd name="connsiteX25-7909" fmla="*/ 2732 w 10000"/>
                <a:gd name="connsiteY25-7910" fmla="*/ 881 h 10000"/>
                <a:gd name="connsiteX26-7911" fmla="*/ 2762 w 10000"/>
                <a:gd name="connsiteY26-7912" fmla="*/ 1008 h 10000"/>
                <a:gd name="connsiteX27-7913" fmla="*/ 2792 w 10000"/>
                <a:gd name="connsiteY27-7914" fmla="*/ 1153 h 10000"/>
                <a:gd name="connsiteX28-7915" fmla="*/ 2853 w 10000"/>
                <a:gd name="connsiteY28-7916" fmla="*/ 1316 h 10000"/>
                <a:gd name="connsiteX29-7917" fmla="*/ 2984 w 10000"/>
                <a:gd name="connsiteY29-7918" fmla="*/ 1666 h 10000"/>
                <a:gd name="connsiteX30-7919" fmla="*/ 3125 w 10000"/>
                <a:gd name="connsiteY30-7920" fmla="*/ 2093 h 10000"/>
                <a:gd name="connsiteX31-7921" fmla="*/ 3125 w 10000"/>
                <a:gd name="connsiteY31-7922" fmla="*/ 2093 h 10000"/>
                <a:gd name="connsiteX32-7923" fmla="*/ 3125 w 10000"/>
                <a:gd name="connsiteY32-7924" fmla="*/ 2093 h 10000"/>
                <a:gd name="connsiteX33-7925" fmla="*/ 3125 w 10000"/>
                <a:gd name="connsiteY33-7926" fmla="*/ 2104 h 10000"/>
                <a:gd name="connsiteX34-7927" fmla="*/ 3125 w 10000"/>
                <a:gd name="connsiteY34-7928" fmla="*/ 2104 h 10000"/>
                <a:gd name="connsiteX35-7929" fmla="*/ 3135 w 10000"/>
                <a:gd name="connsiteY35-7930" fmla="*/ 2113 h 10000"/>
                <a:gd name="connsiteX36-7931" fmla="*/ 3135 w 10000"/>
                <a:gd name="connsiteY36-7932" fmla="*/ 2113 h 10000"/>
                <a:gd name="connsiteX37-7933" fmla="*/ 3175 w 10000"/>
                <a:gd name="connsiteY37-7934" fmla="*/ 2229 h 10000"/>
                <a:gd name="connsiteX38-7935" fmla="*/ 3196 w 10000"/>
                <a:gd name="connsiteY38-7936" fmla="*/ 2346 h 10000"/>
                <a:gd name="connsiteX39-7937" fmla="*/ 3216 w 10000"/>
                <a:gd name="connsiteY39-7938" fmla="*/ 2452 h 10000"/>
                <a:gd name="connsiteX40-7939" fmla="*/ 3216 w 10000"/>
                <a:gd name="connsiteY40-7940" fmla="*/ 2550 h 10000"/>
                <a:gd name="connsiteX41-7941" fmla="*/ 3196 w 10000"/>
                <a:gd name="connsiteY41-7942" fmla="*/ 2626 h 10000"/>
                <a:gd name="connsiteX42-7943" fmla="*/ 3175 w 10000"/>
                <a:gd name="connsiteY42-7944" fmla="*/ 2703 h 10000"/>
                <a:gd name="connsiteX43-7945" fmla="*/ 3145 w 10000"/>
                <a:gd name="connsiteY43-7946" fmla="*/ 2763 h 10000"/>
                <a:gd name="connsiteX44-7947" fmla="*/ 3105 w 10000"/>
                <a:gd name="connsiteY44-7948" fmla="*/ 2811 h 10000"/>
                <a:gd name="connsiteX45-7949" fmla="*/ 3065 w 10000"/>
                <a:gd name="connsiteY45-7950" fmla="*/ 2849 h 10000"/>
                <a:gd name="connsiteX46-7951" fmla="*/ 3004 w 10000"/>
                <a:gd name="connsiteY46-7952" fmla="*/ 2888 h 10000"/>
                <a:gd name="connsiteX47-7953" fmla="*/ 2944 w 10000"/>
                <a:gd name="connsiteY47-7954" fmla="*/ 2917 h 10000"/>
                <a:gd name="connsiteX48-7955" fmla="*/ 2873 w 10000"/>
                <a:gd name="connsiteY48-7956" fmla="*/ 2936 h 10000"/>
                <a:gd name="connsiteX49-7957" fmla="*/ 2722 w 10000"/>
                <a:gd name="connsiteY49-7958" fmla="*/ 2955 h 10000"/>
                <a:gd name="connsiteX50-7959" fmla="*/ 2550 w 10000"/>
                <a:gd name="connsiteY50-7960" fmla="*/ 2975 h 10000"/>
                <a:gd name="connsiteX51-7961" fmla="*/ 2550 w 10000"/>
                <a:gd name="connsiteY51-7962" fmla="*/ 2975 h 10000"/>
                <a:gd name="connsiteX52-7963" fmla="*/ 2550 w 10000"/>
                <a:gd name="connsiteY52-7964" fmla="*/ 2975 h 10000"/>
                <a:gd name="connsiteX53-7965" fmla="*/ 2550 w 10000"/>
                <a:gd name="connsiteY53-7966" fmla="*/ 2975 h 10000"/>
                <a:gd name="connsiteX54-7967" fmla="*/ 2550 w 10000"/>
                <a:gd name="connsiteY54-7968" fmla="*/ 2975 h 10000"/>
                <a:gd name="connsiteX55-7969" fmla="*/ 2550 w 10000"/>
                <a:gd name="connsiteY55-7970" fmla="*/ 2975 h 10000"/>
                <a:gd name="connsiteX56-7971" fmla="*/ 2550 w 10000"/>
                <a:gd name="connsiteY56-7972" fmla="*/ 2975 h 10000"/>
                <a:gd name="connsiteX57-7973" fmla="*/ 2550 w 10000"/>
                <a:gd name="connsiteY57-7974" fmla="*/ 2975 h 10000"/>
                <a:gd name="connsiteX58-7975" fmla="*/ 2339 w 10000"/>
                <a:gd name="connsiteY58-7976" fmla="*/ 2975 h 10000"/>
                <a:gd name="connsiteX59-7977" fmla="*/ 2127 w 10000"/>
                <a:gd name="connsiteY59-7978" fmla="*/ 2946 h 10000"/>
                <a:gd name="connsiteX60-7979" fmla="*/ 2127 w 10000"/>
                <a:gd name="connsiteY60-7980" fmla="*/ 2946 h 10000"/>
                <a:gd name="connsiteX61-7981" fmla="*/ 1804 w 10000"/>
                <a:gd name="connsiteY61-7982" fmla="*/ 2917 h 10000"/>
                <a:gd name="connsiteX62-7983" fmla="*/ 1502 w 10000"/>
                <a:gd name="connsiteY62-7984" fmla="*/ 2897 h 10000"/>
                <a:gd name="connsiteX63-7985" fmla="*/ 1502 w 10000"/>
                <a:gd name="connsiteY63-7986" fmla="*/ 2897 h 10000"/>
                <a:gd name="connsiteX64-7987" fmla="*/ 1230 w 10000"/>
                <a:gd name="connsiteY64-7988" fmla="*/ 2888 h 10000"/>
                <a:gd name="connsiteX65-7989" fmla="*/ 867 w 10000"/>
                <a:gd name="connsiteY65-7990" fmla="*/ 2868 h 10000"/>
                <a:gd name="connsiteX66-7991" fmla="*/ 0 w 10000"/>
                <a:gd name="connsiteY66-7992" fmla="*/ 2781 h 10000"/>
                <a:gd name="connsiteX67-7993" fmla="*/ 0 w 10000"/>
                <a:gd name="connsiteY67-7994" fmla="*/ 10000 h 10000"/>
                <a:gd name="connsiteX68-7995" fmla="*/ 9990 w 10000"/>
                <a:gd name="connsiteY68-7996" fmla="*/ 10000 h 10000"/>
                <a:gd name="connsiteX69-7997" fmla="*/ 9990 w 10000"/>
                <a:gd name="connsiteY69-7998" fmla="*/ 10000 h 10000"/>
                <a:gd name="connsiteX70-7999" fmla="*/ 9990 w 10000"/>
                <a:gd name="connsiteY70-8000" fmla="*/ 9847 h 10000"/>
                <a:gd name="connsiteX71-8001" fmla="*/ 10000 w 10000"/>
                <a:gd name="connsiteY71-8002" fmla="*/ 9477 h 10000"/>
                <a:gd name="connsiteX72-8003" fmla="*/ 9970 w 10000"/>
                <a:gd name="connsiteY72-8004" fmla="*/ 9168 h 10000"/>
                <a:gd name="connsiteX73-8005" fmla="*/ 9940 w 10000"/>
                <a:gd name="connsiteY73-8006" fmla="*/ 8895 h 10000"/>
                <a:gd name="connsiteX74-8007" fmla="*/ 9879 w 10000"/>
                <a:gd name="connsiteY74-8008" fmla="*/ 8673 h 10000"/>
                <a:gd name="connsiteX75-8009" fmla="*/ 9798 w 10000"/>
                <a:gd name="connsiteY75-8010" fmla="*/ 8470 h 10000"/>
                <a:gd name="connsiteX76-8011" fmla="*/ 9718 w 10000"/>
                <a:gd name="connsiteY76-8012" fmla="*/ 8314 h 10000"/>
                <a:gd name="connsiteX77-8013" fmla="*/ 9617 w 10000"/>
                <a:gd name="connsiteY77-8014" fmla="*/ 8188 h 10000"/>
                <a:gd name="connsiteX78-8015" fmla="*/ 9506 w 10000"/>
                <a:gd name="connsiteY78-8016" fmla="*/ 8091 h 10000"/>
                <a:gd name="connsiteX79-8017" fmla="*/ 9395 w 10000"/>
                <a:gd name="connsiteY79-8018" fmla="*/ 8024 h 10000"/>
                <a:gd name="connsiteX80-8019" fmla="*/ 9274 w 10000"/>
                <a:gd name="connsiteY80-8020" fmla="*/ 7976 h 10000"/>
                <a:gd name="connsiteX81-8021" fmla="*/ 9153 w 10000"/>
                <a:gd name="connsiteY81-8022" fmla="*/ 7947 h 10000"/>
                <a:gd name="connsiteX82-8023" fmla="*/ 9022 w 10000"/>
                <a:gd name="connsiteY82-8024" fmla="*/ 7926 h 10000"/>
                <a:gd name="connsiteX83-8025" fmla="*/ 8901 w 10000"/>
                <a:gd name="connsiteY83-8026" fmla="*/ 7926 h 10000"/>
                <a:gd name="connsiteX84-8027" fmla="*/ 8901 w 10000"/>
                <a:gd name="connsiteY84-8028" fmla="*/ 7926 h 10000"/>
                <a:gd name="connsiteX85-8029" fmla="*/ 8901 w 10000"/>
                <a:gd name="connsiteY85-8030" fmla="*/ 7926 h 10000"/>
                <a:gd name="connsiteX86-8031" fmla="*/ 8901 w 10000"/>
                <a:gd name="connsiteY86-8032" fmla="*/ 7926 h 10000"/>
                <a:gd name="connsiteX87-8033" fmla="*/ 8901 w 10000"/>
                <a:gd name="connsiteY87-8034" fmla="*/ 7926 h 10000"/>
                <a:gd name="connsiteX88-8035" fmla="*/ 8901 w 10000"/>
                <a:gd name="connsiteY88-8036" fmla="*/ 7926 h 10000"/>
                <a:gd name="connsiteX89-8037" fmla="*/ 8700 w 10000"/>
                <a:gd name="connsiteY89-8038" fmla="*/ 7926 h 10000"/>
                <a:gd name="connsiteX90-8039" fmla="*/ 8528 w 10000"/>
                <a:gd name="connsiteY90-8040" fmla="*/ 7947 h 10000"/>
                <a:gd name="connsiteX91-8041" fmla="*/ 8528 w 10000"/>
                <a:gd name="connsiteY91-8042" fmla="*/ 7947 h 10000"/>
                <a:gd name="connsiteX92-8043" fmla="*/ 8528 w 10000"/>
                <a:gd name="connsiteY92-8044" fmla="*/ 7947 h 10000"/>
                <a:gd name="connsiteX93-8045" fmla="*/ 8528 w 10000"/>
                <a:gd name="connsiteY93-8046" fmla="*/ 7947 h 10000"/>
                <a:gd name="connsiteX94-8047" fmla="*/ 8518 w 10000"/>
                <a:gd name="connsiteY94-8048" fmla="*/ 7955 h 10000"/>
                <a:gd name="connsiteX95-8049" fmla="*/ 8518 w 10000"/>
                <a:gd name="connsiteY95-8050" fmla="*/ 7955 h 10000"/>
                <a:gd name="connsiteX96-8051" fmla="*/ 8508 w 10000"/>
                <a:gd name="connsiteY96-8052" fmla="*/ 7955 h 10000"/>
                <a:gd name="connsiteX97-8053" fmla="*/ 8508 w 10000"/>
                <a:gd name="connsiteY97-8054" fmla="*/ 7955 h 10000"/>
                <a:gd name="connsiteX98-8055" fmla="*/ 8508 w 10000"/>
                <a:gd name="connsiteY98-8056" fmla="*/ 7955 h 10000"/>
                <a:gd name="connsiteX99-8057" fmla="*/ 8508 w 10000"/>
                <a:gd name="connsiteY99-8058" fmla="*/ 7955 h 10000"/>
                <a:gd name="connsiteX100-8059" fmla="*/ 8337 w 10000"/>
                <a:gd name="connsiteY100-8060" fmla="*/ 7976 h 10000"/>
                <a:gd name="connsiteX101-8061" fmla="*/ 8135 w 10000"/>
                <a:gd name="connsiteY101-8062" fmla="*/ 8024 h 10000"/>
                <a:gd name="connsiteX102-8063" fmla="*/ 7671 w 10000"/>
                <a:gd name="connsiteY102-8064" fmla="*/ 8139 h 10000"/>
                <a:gd name="connsiteX103-8065" fmla="*/ 7671 w 10000"/>
                <a:gd name="connsiteY103-8066" fmla="*/ 8139 h 10000"/>
                <a:gd name="connsiteX104-8067" fmla="*/ 7671 w 10000"/>
                <a:gd name="connsiteY104-8068" fmla="*/ 8139 h 10000"/>
                <a:gd name="connsiteX105-8069" fmla="*/ 7671 w 10000"/>
                <a:gd name="connsiteY105-8070" fmla="*/ 8139 h 10000"/>
                <a:gd name="connsiteX106-8071" fmla="*/ 7661 w 10000"/>
                <a:gd name="connsiteY106-8072" fmla="*/ 8139 h 10000"/>
                <a:gd name="connsiteX107-8073" fmla="*/ 7661 w 10000"/>
                <a:gd name="connsiteY107-8074" fmla="*/ 8139 h 10000"/>
                <a:gd name="connsiteX108-8075" fmla="*/ 7450 w 10000"/>
                <a:gd name="connsiteY108-8076" fmla="*/ 8188 h 10000"/>
                <a:gd name="connsiteX109-8077" fmla="*/ 7248 w 10000"/>
                <a:gd name="connsiteY109-8078" fmla="*/ 8237 h 10000"/>
                <a:gd name="connsiteX110-8079" fmla="*/ 7036 w 10000"/>
                <a:gd name="connsiteY110-8080" fmla="*/ 8275 h 10000"/>
                <a:gd name="connsiteX111-8081" fmla="*/ 6835 w 10000"/>
                <a:gd name="connsiteY111-8082" fmla="*/ 8275 h 10000"/>
                <a:gd name="connsiteX112-8083" fmla="*/ 6835 w 10000"/>
                <a:gd name="connsiteY112-8084" fmla="*/ 8275 h 10000"/>
                <a:gd name="connsiteX113-8085" fmla="*/ 6835 w 10000"/>
                <a:gd name="connsiteY113-8086" fmla="*/ 8275 h 10000"/>
                <a:gd name="connsiteX114-8087" fmla="*/ 6835 w 10000"/>
                <a:gd name="connsiteY114-8088" fmla="*/ 8275 h 10000"/>
                <a:gd name="connsiteX115-8089" fmla="*/ 6835 w 10000"/>
                <a:gd name="connsiteY115-8090" fmla="*/ 8275 h 10000"/>
                <a:gd name="connsiteX116-8091" fmla="*/ 6835 w 10000"/>
                <a:gd name="connsiteY116-8092" fmla="*/ 8275 h 10000"/>
                <a:gd name="connsiteX117-8093" fmla="*/ 6835 w 10000"/>
                <a:gd name="connsiteY117-8094" fmla="*/ 8275 h 10000"/>
                <a:gd name="connsiteX118-8095" fmla="*/ 6835 w 10000"/>
                <a:gd name="connsiteY118-8096" fmla="*/ 8275 h 10000"/>
                <a:gd name="connsiteX119-8097" fmla="*/ 6663 w 10000"/>
                <a:gd name="connsiteY119-8098" fmla="*/ 8275 h 10000"/>
                <a:gd name="connsiteX120-8099" fmla="*/ 6512 w 10000"/>
                <a:gd name="connsiteY120-8100" fmla="*/ 8237 h 10000"/>
                <a:gd name="connsiteX121-8101" fmla="*/ 6442 w 10000"/>
                <a:gd name="connsiteY121-8102" fmla="*/ 8207 h 10000"/>
                <a:gd name="connsiteX122-8103" fmla="*/ 6381 w 10000"/>
                <a:gd name="connsiteY122-8104" fmla="*/ 8177 h 10000"/>
                <a:gd name="connsiteX123-8105" fmla="*/ 6321 w 10000"/>
                <a:gd name="connsiteY123-8106" fmla="*/ 8139 h 10000"/>
                <a:gd name="connsiteX124-8107" fmla="*/ 6270 w 10000"/>
                <a:gd name="connsiteY124-8108" fmla="*/ 8091 h 10000"/>
                <a:gd name="connsiteX125-8109" fmla="*/ 6220 w 10000"/>
                <a:gd name="connsiteY125-8110" fmla="*/ 8032 h 10000"/>
                <a:gd name="connsiteX126-8111" fmla="*/ 6169 w 10000"/>
                <a:gd name="connsiteY126-8112" fmla="*/ 7965 h 10000"/>
                <a:gd name="connsiteX127-8113" fmla="*/ 6149 w 10000"/>
                <a:gd name="connsiteY127-8114" fmla="*/ 7898 h 10000"/>
                <a:gd name="connsiteX128-8115" fmla="*/ 6109 w 10000"/>
                <a:gd name="connsiteY128-8116" fmla="*/ 7810 h 10000"/>
                <a:gd name="connsiteX129-8117" fmla="*/ 6099 w 10000"/>
                <a:gd name="connsiteY129-8118" fmla="*/ 7723 h 10000"/>
                <a:gd name="connsiteX130-8119" fmla="*/ 6089 w 10000"/>
                <a:gd name="connsiteY130-8120" fmla="*/ 7617 h 10000"/>
                <a:gd name="connsiteX131-8121" fmla="*/ 6089 w 10000"/>
                <a:gd name="connsiteY131-8122" fmla="*/ 7501 h 10000"/>
                <a:gd name="connsiteX132-8123" fmla="*/ 6089 w 10000"/>
                <a:gd name="connsiteY132-8124" fmla="*/ 7374 h 10000"/>
                <a:gd name="connsiteX133-8125" fmla="*/ 6089 w 10000"/>
                <a:gd name="connsiteY133-8126" fmla="*/ 7374 h 10000"/>
                <a:gd name="connsiteX134-8127" fmla="*/ 6089 w 10000"/>
                <a:gd name="connsiteY134-8128" fmla="*/ 7374 h 10000"/>
                <a:gd name="connsiteX135-8129" fmla="*/ 6089 w 10000"/>
                <a:gd name="connsiteY135-8130" fmla="*/ 7374 h 10000"/>
                <a:gd name="connsiteX136-8131" fmla="*/ 6089 w 10000"/>
                <a:gd name="connsiteY136-8132" fmla="*/ 7344 h 10000"/>
                <a:gd name="connsiteX137-8133" fmla="*/ 6089 w 10000"/>
                <a:gd name="connsiteY137-8134" fmla="*/ 7344 h 10000"/>
                <a:gd name="connsiteX138-8135" fmla="*/ 6099 w 10000"/>
                <a:gd name="connsiteY138-8136" fmla="*/ 7344 h 10000"/>
                <a:gd name="connsiteX139-8137" fmla="*/ 7229 w 10000"/>
                <a:gd name="connsiteY139-8138" fmla="*/ 8025 h 10000"/>
                <a:gd name="connsiteX140-8139" fmla="*/ 6129 w 10000"/>
                <a:gd name="connsiteY140-8140" fmla="*/ 7016 h 10000"/>
                <a:gd name="connsiteX141-8141" fmla="*/ 6179 w 10000"/>
                <a:gd name="connsiteY141-8142" fmla="*/ 6754 h 10000"/>
                <a:gd name="connsiteX142-8143" fmla="*/ 6240 w 10000"/>
                <a:gd name="connsiteY142-8144" fmla="*/ 6531 h 10000"/>
                <a:gd name="connsiteX143-8145" fmla="*/ 6280 w 10000"/>
                <a:gd name="connsiteY143-8146" fmla="*/ 6453 h 10000"/>
                <a:gd name="connsiteX144-8147" fmla="*/ 6321 w 10000"/>
                <a:gd name="connsiteY144-8148" fmla="*/ 6366 h 10000"/>
                <a:gd name="connsiteX145-8149" fmla="*/ 6351 w 10000"/>
                <a:gd name="connsiteY145-8150" fmla="*/ 6309 h 10000"/>
                <a:gd name="connsiteX146-8151" fmla="*/ 6401 w 10000"/>
                <a:gd name="connsiteY146-8152" fmla="*/ 6250 h 10000"/>
                <a:gd name="connsiteX147-8153" fmla="*/ 6452 w 10000"/>
                <a:gd name="connsiteY147-8154" fmla="*/ 6202 h 10000"/>
                <a:gd name="connsiteX148-8155" fmla="*/ 6512 w 10000"/>
                <a:gd name="connsiteY148-8156" fmla="*/ 6163 h 10000"/>
                <a:gd name="connsiteX149-8157" fmla="*/ 6563 w 10000"/>
                <a:gd name="connsiteY149-8158" fmla="*/ 6134 h 10000"/>
                <a:gd name="connsiteX150-8159" fmla="*/ 6623 w 10000"/>
                <a:gd name="connsiteY150-8160" fmla="*/ 6125 h 10000"/>
                <a:gd name="connsiteX151-8161" fmla="*/ 6694 w 10000"/>
                <a:gd name="connsiteY151-8162" fmla="*/ 6105 h 10000"/>
                <a:gd name="connsiteX152-8163" fmla="*/ 6774 w 10000"/>
                <a:gd name="connsiteY152-8164" fmla="*/ 6096 h 10000"/>
                <a:gd name="connsiteX153-8165" fmla="*/ 6774 w 10000"/>
                <a:gd name="connsiteY153-8166" fmla="*/ 6096 h 10000"/>
                <a:gd name="connsiteX154-8167" fmla="*/ 6774 w 10000"/>
                <a:gd name="connsiteY154-8168" fmla="*/ 6096 h 10000"/>
                <a:gd name="connsiteX155-8169" fmla="*/ 6774 w 10000"/>
                <a:gd name="connsiteY155-8170" fmla="*/ 6096 h 10000"/>
                <a:gd name="connsiteX156-8171" fmla="*/ 6774 w 10000"/>
                <a:gd name="connsiteY156-8172" fmla="*/ 6096 h 10000"/>
                <a:gd name="connsiteX157-8173" fmla="*/ 6774 w 10000"/>
                <a:gd name="connsiteY157-8174" fmla="*/ 6096 h 10000"/>
                <a:gd name="connsiteX158-8175" fmla="*/ 6774 w 10000"/>
                <a:gd name="connsiteY158-8176" fmla="*/ 6096 h 10000"/>
                <a:gd name="connsiteX159-8177" fmla="*/ 6774 w 10000"/>
                <a:gd name="connsiteY159-8178" fmla="*/ 6096 h 10000"/>
                <a:gd name="connsiteX160-8179" fmla="*/ 6875 w 10000"/>
                <a:gd name="connsiteY160-8180" fmla="*/ 6105 h 10000"/>
                <a:gd name="connsiteX161-8181" fmla="*/ 7006 w 10000"/>
                <a:gd name="connsiteY161-8182" fmla="*/ 6134 h 10000"/>
                <a:gd name="connsiteX162-8183" fmla="*/ 7137 w 10000"/>
                <a:gd name="connsiteY162-8184" fmla="*/ 6154 h 10000"/>
                <a:gd name="connsiteX163-8185" fmla="*/ 7268 w 10000"/>
                <a:gd name="connsiteY163-8186" fmla="*/ 6202 h 10000"/>
                <a:gd name="connsiteX164-8187" fmla="*/ 7601 w 10000"/>
                <a:gd name="connsiteY164-8188" fmla="*/ 6318 h 10000"/>
                <a:gd name="connsiteX165-8189" fmla="*/ 7964 w 10000"/>
                <a:gd name="connsiteY165-8190" fmla="*/ 6464 h 10000"/>
                <a:gd name="connsiteX166-8191" fmla="*/ 7964 w 10000"/>
                <a:gd name="connsiteY166-8192" fmla="*/ 6464 h 10000"/>
                <a:gd name="connsiteX167-8193" fmla="*/ 7984 w 10000"/>
                <a:gd name="connsiteY167-8194" fmla="*/ 6464 h 10000"/>
                <a:gd name="connsiteX168-8195" fmla="*/ 7984 w 10000"/>
                <a:gd name="connsiteY168-8196" fmla="*/ 6464 h 10000"/>
                <a:gd name="connsiteX169-8197" fmla="*/ 7994 w 10000"/>
                <a:gd name="connsiteY169-8198" fmla="*/ 6464 h 10000"/>
                <a:gd name="connsiteX170-8199" fmla="*/ 7994 w 10000"/>
                <a:gd name="connsiteY170-8200" fmla="*/ 6464 h 10000"/>
                <a:gd name="connsiteX171-8201" fmla="*/ 8216 w 10000"/>
                <a:gd name="connsiteY171-8202" fmla="*/ 6540 h 10000"/>
                <a:gd name="connsiteX172-8203" fmla="*/ 8407 w 10000"/>
                <a:gd name="connsiteY172-8204" fmla="*/ 6601 h 10000"/>
                <a:gd name="connsiteX173-8205" fmla="*/ 8599 w 10000"/>
                <a:gd name="connsiteY173-8206" fmla="*/ 6639 h 10000"/>
                <a:gd name="connsiteX174-8207" fmla="*/ 8770 w 10000"/>
                <a:gd name="connsiteY174-8208" fmla="*/ 6648 h 10000"/>
                <a:gd name="connsiteX175-8209" fmla="*/ 8770 w 10000"/>
                <a:gd name="connsiteY175-8210" fmla="*/ 6648 h 10000"/>
                <a:gd name="connsiteX176-8211" fmla="*/ 8770 w 10000"/>
                <a:gd name="connsiteY176-8212" fmla="*/ 6648 h 10000"/>
                <a:gd name="connsiteX177-8213" fmla="*/ 8770 w 10000"/>
                <a:gd name="connsiteY177-8214" fmla="*/ 6648 h 10000"/>
                <a:gd name="connsiteX178-8215" fmla="*/ 8770 w 10000"/>
                <a:gd name="connsiteY178-8216" fmla="*/ 6648 h 10000"/>
                <a:gd name="connsiteX179-8217" fmla="*/ 8770 w 10000"/>
                <a:gd name="connsiteY179-8218" fmla="*/ 6648 h 10000"/>
                <a:gd name="connsiteX180-8219" fmla="*/ 8911 w 10000"/>
                <a:gd name="connsiteY180-8220" fmla="*/ 6639 h 10000"/>
                <a:gd name="connsiteX181-8221" fmla="*/ 9032 w 10000"/>
                <a:gd name="connsiteY181-8222" fmla="*/ 6601 h 10000"/>
                <a:gd name="connsiteX182-8223" fmla="*/ 9093 w 10000"/>
                <a:gd name="connsiteY182-8224" fmla="*/ 6578 h 10000"/>
                <a:gd name="connsiteX183-8225" fmla="*/ 9143 w 10000"/>
                <a:gd name="connsiteY183-8226" fmla="*/ 6550 h 10000"/>
                <a:gd name="connsiteX184-8227" fmla="*/ 9194 w 10000"/>
                <a:gd name="connsiteY184-8228" fmla="*/ 6522 h 10000"/>
                <a:gd name="connsiteX185-8229" fmla="*/ 9244 w 10000"/>
                <a:gd name="connsiteY185-8230" fmla="*/ 6473 h 10000"/>
                <a:gd name="connsiteX186-8231" fmla="*/ 9274 w 10000"/>
                <a:gd name="connsiteY186-8232" fmla="*/ 6426 h 10000"/>
                <a:gd name="connsiteX187-8233" fmla="*/ 9315 w 10000"/>
                <a:gd name="connsiteY187-8234" fmla="*/ 6366 h 10000"/>
                <a:gd name="connsiteX188-8235" fmla="*/ 9375 w 10000"/>
                <a:gd name="connsiteY188-8236" fmla="*/ 6232 h 10000"/>
                <a:gd name="connsiteX189-8237" fmla="*/ 9425 w 10000"/>
                <a:gd name="connsiteY189-8238" fmla="*/ 6047 h 10000"/>
                <a:gd name="connsiteX190-8239" fmla="*/ 9446 w 10000"/>
                <a:gd name="connsiteY190-8240" fmla="*/ 5853 h 10000"/>
                <a:gd name="connsiteX191-8241" fmla="*/ 9456 w 10000"/>
                <a:gd name="connsiteY191-8242" fmla="*/ 5600 h 10000"/>
                <a:gd name="connsiteX192-8243" fmla="*/ 9446 w 10000"/>
                <a:gd name="connsiteY192-8244" fmla="*/ 5330 h 10000"/>
                <a:gd name="connsiteX193-8245" fmla="*/ 9415 w 10000"/>
                <a:gd name="connsiteY193-8246" fmla="*/ 5020 h 10000"/>
                <a:gd name="connsiteX194-8247" fmla="*/ 9365 w 10000"/>
                <a:gd name="connsiteY194-8248" fmla="*/ 4650 h 10000"/>
                <a:gd name="connsiteX195-8249" fmla="*/ 9284 w 10000"/>
                <a:gd name="connsiteY195-8250" fmla="*/ 4254 h 10000"/>
                <a:gd name="connsiteX196-8251" fmla="*/ 9204 w 10000"/>
                <a:gd name="connsiteY196-8252" fmla="*/ 3789 h 10000"/>
                <a:gd name="connsiteX197-8253" fmla="*/ 9083 w 10000"/>
                <a:gd name="connsiteY197-8254" fmla="*/ 3304 h 10000"/>
                <a:gd name="connsiteX198-8255" fmla="*/ 8931 w 10000"/>
                <a:gd name="connsiteY198-8256" fmla="*/ 2763 h 10000"/>
                <a:gd name="connsiteX199-8257" fmla="*/ 8931 w 10000"/>
                <a:gd name="connsiteY199-8258" fmla="*/ 2763 h 10000"/>
                <a:gd name="connsiteX200-8259" fmla="*/ 8931 w 10000"/>
                <a:gd name="connsiteY200-8260" fmla="*/ 2723 h 10000"/>
                <a:gd name="connsiteX201-8261" fmla="*/ 8931 w 10000"/>
                <a:gd name="connsiteY201-8262" fmla="*/ 2723 h 10000"/>
                <a:gd name="connsiteX202-8263" fmla="*/ 8921 w 10000"/>
                <a:gd name="connsiteY202-8264" fmla="*/ 2713 h 10000"/>
                <a:gd name="connsiteX203-8265" fmla="*/ 8921 w 10000"/>
                <a:gd name="connsiteY203-8266" fmla="*/ 2713 h 10000"/>
                <a:gd name="connsiteX204-8267" fmla="*/ 8911 w 10000"/>
                <a:gd name="connsiteY204-8268" fmla="*/ 2665 h 10000"/>
                <a:gd name="connsiteX205-8269" fmla="*/ 8911 w 10000"/>
                <a:gd name="connsiteY205-8270" fmla="*/ 2665 h 10000"/>
                <a:gd name="connsiteX206-8271" fmla="*/ 8911 w 10000"/>
                <a:gd name="connsiteY206-8272" fmla="*/ 2656 h 10000"/>
                <a:gd name="connsiteX207-8273" fmla="*/ 8911 w 10000"/>
                <a:gd name="connsiteY207-8274" fmla="*/ 2656 h 10000"/>
                <a:gd name="connsiteX208-8275" fmla="*/ 8911 w 10000"/>
                <a:gd name="connsiteY208-8276" fmla="*/ 2656 h 10000"/>
                <a:gd name="connsiteX209-8277" fmla="*/ 8911 w 10000"/>
                <a:gd name="connsiteY209-8278" fmla="*/ 2656 h 10000"/>
                <a:gd name="connsiteX210-8279" fmla="*/ 8478 w 10000"/>
                <a:gd name="connsiteY210-8280" fmla="*/ 2685 h 10000"/>
                <a:gd name="connsiteX211-8281" fmla="*/ 8044 w 10000"/>
                <a:gd name="connsiteY211-8282" fmla="*/ 2723 h 10000"/>
                <a:gd name="connsiteX212-8283" fmla="*/ 7147 w 10000"/>
                <a:gd name="connsiteY212-8284" fmla="*/ 2819 h 10000"/>
                <a:gd name="connsiteX213-8285" fmla="*/ 6300 w 10000"/>
                <a:gd name="connsiteY213-8286" fmla="*/ 2917 h 10000"/>
                <a:gd name="connsiteX214-8287" fmla="*/ 5917 w 10000"/>
                <a:gd name="connsiteY214-8288" fmla="*/ 2946 h 10000"/>
                <a:gd name="connsiteX215-8289" fmla="*/ 5554 w 10000"/>
                <a:gd name="connsiteY215-8290" fmla="*/ 2975 h 10000"/>
                <a:gd name="connsiteX216-8291" fmla="*/ 5554 w 10000"/>
                <a:gd name="connsiteY216-8292" fmla="*/ 2975 h 10000"/>
                <a:gd name="connsiteX217-8293" fmla="*/ 5484 w 10000"/>
                <a:gd name="connsiteY217-8294" fmla="*/ 2975 h 10000"/>
                <a:gd name="connsiteX218-8295" fmla="*/ 5484 w 10000"/>
                <a:gd name="connsiteY218-8296" fmla="*/ 2975 h 10000"/>
                <a:gd name="connsiteX219-8297" fmla="*/ 5484 w 10000"/>
                <a:gd name="connsiteY219-8298" fmla="*/ 2975 h 10000"/>
                <a:gd name="connsiteX220-8299" fmla="*/ 5484 w 10000"/>
                <a:gd name="connsiteY220-8300" fmla="*/ 2975 h 10000"/>
                <a:gd name="connsiteX221-8301" fmla="*/ 5484 w 10000"/>
                <a:gd name="connsiteY221-8302" fmla="*/ 2975 h 10000"/>
                <a:gd name="connsiteX222-8303" fmla="*/ 5484 w 10000"/>
                <a:gd name="connsiteY222-8304" fmla="*/ 2975 h 10000"/>
                <a:gd name="connsiteX223-8305" fmla="*/ 5484 w 10000"/>
                <a:gd name="connsiteY223-8306" fmla="*/ 2975 h 10000"/>
                <a:gd name="connsiteX224-8307" fmla="*/ 5313 w 10000"/>
                <a:gd name="connsiteY224-8308" fmla="*/ 2955 h 10000"/>
                <a:gd name="connsiteX225-8309" fmla="*/ 5151 w 10000"/>
                <a:gd name="connsiteY225-8310" fmla="*/ 2927 h 10000"/>
                <a:gd name="connsiteX226-8311" fmla="*/ 5030 w 10000"/>
                <a:gd name="connsiteY226-8312" fmla="*/ 2868 h 10000"/>
                <a:gd name="connsiteX227-8313" fmla="*/ 4919 w 10000"/>
                <a:gd name="connsiteY227-8314" fmla="*/ 2790 h 10000"/>
                <a:gd name="connsiteX228-8315" fmla="*/ 4829 w 10000"/>
                <a:gd name="connsiteY228-8316" fmla="*/ 2703 h 10000"/>
                <a:gd name="connsiteX229-8317" fmla="*/ 4748 w 10000"/>
                <a:gd name="connsiteY229-8318" fmla="*/ 2597 h 10000"/>
                <a:gd name="connsiteX230-8319" fmla="*/ 4708 w 10000"/>
                <a:gd name="connsiteY230-8320" fmla="*/ 2482 h 10000"/>
                <a:gd name="connsiteX231-8321" fmla="*/ 4667 w 10000"/>
                <a:gd name="connsiteY231-8322" fmla="*/ 2346 h 10000"/>
                <a:gd name="connsiteX232-8323" fmla="*/ 4637 w 10000"/>
                <a:gd name="connsiteY232-8324" fmla="*/ 2210 h 10000"/>
                <a:gd name="connsiteX233-8325" fmla="*/ 4627 w 10000"/>
                <a:gd name="connsiteY233-8326" fmla="*/ 2065 h 10000"/>
                <a:gd name="connsiteX234-8327" fmla="*/ 4627 w 10000"/>
                <a:gd name="connsiteY234-8328" fmla="*/ 1909 h 10000"/>
                <a:gd name="connsiteX235-8329" fmla="*/ 4637 w 10000"/>
                <a:gd name="connsiteY235-8330" fmla="*/ 1762 h 10000"/>
                <a:gd name="connsiteX236-8331" fmla="*/ 4667 w 10000"/>
                <a:gd name="connsiteY236-8332" fmla="*/ 1598 h 10000"/>
                <a:gd name="connsiteX237-8333" fmla="*/ 4688 w 10000"/>
                <a:gd name="connsiteY237-8334" fmla="*/ 1443 h 10000"/>
                <a:gd name="connsiteX238-8335" fmla="*/ 4728 w 10000"/>
                <a:gd name="connsiteY238-8336" fmla="*/ 1289 h 10000"/>
                <a:gd name="connsiteX239-8337" fmla="*/ 4778 w 10000"/>
                <a:gd name="connsiteY239-8338" fmla="*/ 1134 h 10000"/>
                <a:gd name="connsiteX240-8339" fmla="*/ 4778 w 10000"/>
                <a:gd name="connsiteY240-8340" fmla="*/ 1134 h 10000"/>
                <a:gd name="connsiteX241-8341" fmla="*/ 4778 w 10000"/>
                <a:gd name="connsiteY241-8342" fmla="*/ 1134 h 10000"/>
                <a:gd name="connsiteX242-8343" fmla="*/ 4778 w 10000"/>
                <a:gd name="connsiteY242-8344" fmla="*/ 1134 h 10000"/>
                <a:gd name="connsiteX243-8345" fmla="*/ 4778 w 10000"/>
                <a:gd name="connsiteY243-8346" fmla="*/ 1134 h 10000"/>
                <a:gd name="connsiteX244-8347" fmla="*/ 4778 w 10000"/>
                <a:gd name="connsiteY244-8348" fmla="*/ 1134 h 10000"/>
                <a:gd name="connsiteX245-8349" fmla="*/ 4788 w 10000"/>
                <a:gd name="connsiteY245-8350" fmla="*/ 1123 h 10000"/>
                <a:gd name="connsiteX246-8351" fmla="*/ 4788 w 10000"/>
                <a:gd name="connsiteY246-8352" fmla="*/ 1123 h 10000"/>
                <a:gd name="connsiteX247-8353" fmla="*/ 4788 w 10000"/>
                <a:gd name="connsiteY247-8354" fmla="*/ 1123 h 10000"/>
                <a:gd name="connsiteX248-8355" fmla="*/ 4788 w 10000"/>
                <a:gd name="connsiteY248-8356" fmla="*/ 1123 h 10000"/>
                <a:gd name="connsiteX249-8357" fmla="*/ 4788 w 10000"/>
                <a:gd name="connsiteY249-8358" fmla="*/ 1114 h 10000"/>
                <a:gd name="connsiteX250-8359" fmla="*/ 4788 w 10000"/>
                <a:gd name="connsiteY250-8360" fmla="*/ 1114 h 10000"/>
                <a:gd name="connsiteX251-8361" fmla="*/ 4788 w 10000"/>
                <a:gd name="connsiteY251-8362" fmla="*/ 1114 h 10000"/>
                <a:gd name="connsiteX252-8363" fmla="*/ 4788 w 10000"/>
                <a:gd name="connsiteY252-8364" fmla="*/ 1114 h 10000"/>
                <a:gd name="connsiteX253-8365" fmla="*/ 4788 w 10000"/>
                <a:gd name="connsiteY253-8366" fmla="*/ 1104 h 10000"/>
                <a:gd name="connsiteX254-8367" fmla="*/ 4788 w 10000"/>
                <a:gd name="connsiteY254-8368" fmla="*/ 1104 h 10000"/>
                <a:gd name="connsiteX255-8369" fmla="*/ 4788 w 10000"/>
                <a:gd name="connsiteY255-8370" fmla="*/ 1104 h 10000"/>
                <a:gd name="connsiteX256-8371" fmla="*/ 4788 w 10000"/>
                <a:gd name="connsiteY256-8372" fmla="*/ 1104 h 10000"/>
                <a:gd name="connsiteX257-8373" fmla="*/ 4788 w 10000"/>
                <a:gd name="connsiteY257-8374" fmla="*/ 1094 h 10000"/>
                <a:gd name="connsiteX258-8375" fmla="*/ 4788 w 10000"/>
                <a:gd name="connsiteY258-8376" fmla="*/ 1094 h 10000"/>
                <a:gd name="connsiteX259-8377" fmla="*/ 4859 w 10000"/>
                <a:gd name="connsiteY259-8378" fmla="*/ 853 h 10000"/>
                <a:gd name="connsiteX260-8379" fmla="*/ 4909 w 10000"/>
                <a:gd name="connsiteY260-8380" fmla="*/ 640 h 10000"/>
                <a:gd name="connsiteX261-8381" fmla="*/ 4919 w 10000"/>
                <a:gd name="connsiteY261-8382" fmla="*/ 553 h 10000"/>
                <a:gd name="connsiteX262-8383" fmla="*/ 4919 w 10000"/>
                <a:gd name="connsiteY262-8384" fmla="*/ 454 h 10000"/>
                <a:gd name="connsiteX263-8385" fmla="*/ 4909 w 10000"/>
                <a:gd name="connsiteY263-8386" fmla="*/ 377 h 10000"/>
                <a:gd name="connsiteX264-8387" fmla="*/ 4899 w 10000"/>
                <a:gd name="connsiteY264-8388" fmla="*/ 300 h 10000"/>
                <a:gd name="connsiteX265-8389" fmla="*/ 4859 w 10000"/>
                <a:gd name="connsiteY265-8390" fmla="*/ 233 h 10000"/>
                <a:gd name="connsiteX266-8391" fmla="*/ 4829 w 10000"/>
                <a:gd name="connsiteY266-8392" fmla="*/ 175 h 10000"/>
                <a:gd name="connsiteX267-8393" fmla="*/ 4778 w 10000"/>
                <a:gd name="connsiteY267-8394" fmla="*/ 115 h 10000"/>
                <a:gd name="connsiteX268-8395" fmla="*/ 4708 w 10000"/>
                <a:gd name="connsiteY268-8396" fmla="*/ 77 h 10000"/>
                <a:gd name="connsiteX269-8397" fmla="*/ 4627 w 10000"/>
                <a:gd name="connsiteY269-8398" fmla="*/ 47 h 10000"/>
                <a:gd name="connsiteX270-8399" fmla="*/ 4536 w 10000"/>
                <a:gd name="connsiteY270-8400" fmla="*/ 9 h 10000"/>
                <a:gd name="connsiteX271-8401" fmla="*/ 4425 w 10000"/>
                <a:gd name="connsiteY271-8402" fmla="*/ 0 h 10000"/>
                <a:gd name="connsiteX272-8403" fmla="*/ 4304 w 10000"/>
                <a:gd name="connsiteY272-8404" fmla="*/ 0 h 10000"/>
                <a:gd name="connsiteX273-8405" fmla="*/ 4304 w 10000"/>
                <a:gd name="connsiteY273-8406" fmla="*/ 0 h 10000"/>
                <a:gd name="connsiteX274-8407" fmla="*/ 4304 w 10000"/>
                <a:gd name="connsiteY274-8408" fmla="*/ 0 h 10000"/>
                <a:gd name="connsiteX0-8409" fmla="*/ 4304 w 10000"/>
                <a:gd name="connsiteY0-8410" fmla="*/ 0 h 10000"/>
                <a:gd name="connsiteX1-8411" fmla="*/ 4304 w 10000"/>
                <a:gd name="connsiteY1-8412" fmla="*/ 0 h 10000"/>
                <a:gd name="connsiteX2-8413" fmla="*/ 4304 w 10000"/>
                <a:gd name="connsiteY2-8414" fmla="*/ 0 h 10000"/>
                <a:gd name="connsiteX3-8415" fmla="*/ 4163 w 10000"/>
                <a:gd name="connsiteY3-8416" fmla="*/ 0 h 10000"/>
                <a:gd name="connsiteX4-8417" fmla="*/ 4002 w 10000"/>
                <a:gd name="connsiteY4-8418" fmla="*/ 9 h 10000"/>
                <a:gd name="connsiteX5-8419" fmla="*/ 3851 w 10000"/>
                <a:gd name="connsiteY5-8420" fmla="*/ 30 h 10000"/>
                <a:gd name="connsiteX6-8421" fmla="*/ 3659 w 10000"/>
                <a:gd name="connsiteY6-8422" fmla="*/ 68 h 10000"/>
                <a:gd name="connsiteX7-8423" fmla="*/ 3659 w 10000"/>
                <a:gd name="connsiteY7-8424" fmla="*/ 68 h 10000"/>
                <a:gd name="connsiteX8-8425" fmla="*/ 3659 w 10000"/>
                <a:gd name="connsiteY8-8426" fmla="*/ 68 h 10000"/>
                <a:gd name="connsiteX9-8427" fmla="*/ 3659 w 10000"/>
                <a:gd name="connsiteY9-8428" fmla="*/ 68 h 10000"/>
                <a:gd name="connsiteX10-8429" fmla="*/ 3649 w 10000"/>
                <a:gd name="connsiteY10-8430" fmla="*/ 68 h 10000"/>
                <a:gd name="connsiteX11-8431" fmla="*/ 3649 w 10000"/>
                <a:gd name="connsiteY11-8432" fmla="*/ 68 h 10000"/>
                <a:gd name="connsiteX12-8433" fmla="*/ 3649 w 10000"/>
                <a:gd name="connsiteY12-8434" fmla="*/ 77 h 10000"/>
                <a:gd name="connsiteX13-8435" fmla="*/ 3649 w 10000"/>
                <a:gd name="connsiteY13-8436" fmla="*/ 77 h 10000"/>
                <a:gd name="connsiteX14-8437" fmla="*/ 3649 w 10000"/>
                <a:gd name="connsiteY14-8438" fmla="*/ 77 h 10000"/>
                <a:gd name="connsiteX15-8439" fmla="*/ 3407 w 10000"/>
                <a:gd name="connsiteY15-8440" fmla="*/ 135 h 10000"/>
                <a:gd name="connsiteX16-8441" fmla="*/ 3216 w 10000"/>
                <a:gd name="connsiteY16-8442" fmla="*/ 194 h 10000"/>
                <a:gd name="connsiteX17-8443" fmla="*/ 3054 w 10000"/>
                <a:gd name="connsiteY17-8444" fmla="*/ 272 h 10000"/>
                <a:gd name="connsiteX18-8445" fmla="*/ 2913 w 10000"/>
                <a:gd name="connsiteY18-8446" fmla="*/ 350 h 10000"/>
                <a:gd name="connsiteX19-8447" fmla="*/ 2833 w 10000"/>
                <a:gd name="connsiteY19-8448" fmla="*/ 436 h 10000"/>
                <a:gd name="connsiteX20-8449" fmla="*/ 2792 w 10000"/>
                <a:gd name="connsiteY20-8450" fmla="*/ 475 h 10000"/>
                <a:gd name="connsiteX21-8451" fmla="*/ 2772 w 10000"/>
                <a:gd name="connsiteY21-8452" fmla="*/ 523 h 10000"/>
                <a:gd name="connsiteX22-8453" fmla="*/ 2732 w 10000"/>
                <a:gd name="connsiteY22-8454" fmla="*/ 628 h 10000"/>
                <a:gd name="connsiteX23-8455" fmla="*/ 2722 w 10000"/>
                <a:gd name="connsiteY23-8456" fmla="*/ 746 h 10000"/>
                <a:gd name="connsiteX24-8457" fmla="*/ 2722 w 10000"/>
                <a:gd name="connsiteY24-8458" fmla="*/ 746 h 10000"/>
                <a:gd name="connsiteX25-8459" fmla="*/ 2732 w 10000"/>
                <a:gd name="connsiteY25-8460" fmla="*/ 881 h 10000"/>
                <a:gd name="connsiteX26-8461" fmla="*/ 2762 w 10000"/>
                <a:gd name="connsiteY26-8462" fmla="*/ 1008 h 10000"/>
                <a:gd name="connsiteX27-8463" fmla="*/ 2792 w 10000"/>
                <a:gd name="connsiteY27-8464" fmla="*/ 1153 h 10000"/>
                <a:gd name="connsiteX28-8465" fmla="*/ 2853 w 10000"/>
                <a:gd name="connsiteY28-8466" fmla="*/ 1316 h 10000"/>
                <a:gd name="connsiteX29-8467" fmla="*/ 2984 w 10000"/>
                <a:gd name="connsiteY29-8468" fmla="*/ 1666 h 10000"/>
                <a:gd name="connsiteX30-8469" fmla="*/ 3125 w 10000"/>
                <a:gd name="connsiteY30-8470" fmla="*/ 2093 h 10000"/>
                <a:gd name="connsiteX31-8471" fmla="*/ 3125 w 10000"/>
                <a:gd name="connsiteY31-8472" fmla="*/ 2093 h 10000"/>
                <a:gd name="connsiteX32-8473" fmla="*/ 3125 w 10000"/>
                <a:gd name="connsiteY32-8474" fmla="*/ 2093 h 10000"/>
                <a:gd name="connsiteX33-8475" fmla="*/ 3125 w 10000"/>
                <a:gd name="connsiteY33-8476" fmla="*/ 2104 h 10000"/>
                <a:gd name="connsiteX34-8477" fmla="*/ 3125 w 10000"/>
                <a:gd name="connsiteY34-8478" fmla="*/ 2104 h 10000"/>
                <a:gd name="connsiteX35-8479" fmla="*/ 3135 w 10000"/>
                <a:gd name="connsiteY35-8480" fmla="*/ 2113 h 10000"/>
                <a:gd name="connsiteX36-8481" fmla="*/ 3135 w 10000"/>
                <a:gd name="connsiteY36-8482" fmla="*/ 2113 h 10000"/>
                <a:gd name="connsiteX37-8483" fmla="*/ 3175 w 10000"/>
                <a:gd name="connsiteY37-8484" fmla="*/ 2229 h 10000"/>
                <a:gd name="connsiteX38-8485" fmla="*/ 3196 w 10000"/>
                <a:gd name="connsiteY38-8486" fmla="*/ 2346 h 10000"/>
                <a:gd name="connsiteX39-8487" fmla="*/ 3216 w 10000"/>
                <a:gd name="connsiteY39-8488" fmla="*/ 2452 h 10000"/>
                <a:gd name="connsiteX40-8489" fmla="*/ 3216 w 10000"/>
                <a:gd name="connsiteY40-8490" fmla="*/ 2550 h 10000"/>
                <a:gd name="connsiteX41-8491" fmla="*/ 3196 w 10000"/>
                <a:gd name="connsiteY41-8492" fmla="*/ 2626 h 10000"/>
                <a:gd name="connsiteX42-8493" fmla="*/ 3175 w 10000"/>
                <a:gd name="connsiteY42-8494" fmla="*/ 2703 h 10000"/>
                <a:gd name="connsiteX43-8495" fmla="*/ 3145 w 10000"/>
                <a:gd name="connsiteY43-8496" fmla="*/ 2763 h 10000"/>
                <a:gd name="connsiteX44-8497" fmla="*/ 3105 w 10000"/>
                <a:gd name="connsiteY44-8498" fmla="*/ 2811 h 10000"/>
                <a:gd name="connsiteX45-8499" fmla="*/ 3065 w 10000"/>
                <a:gd name="connsiteY45-8500" fmla="*/ 2849 h 10000"/>
                <a:gd name="connsiteX46-8501" fmla="*/ 3004 w 10000"/>
                <a:gd name="connsiteY46-8502" fmla="*/ 2888 h 10000"/>
                <a:gd name="connsiteX47-8503" fmla="*/ 2944 w 10000"/>
                <a:gd name="connsiteY47-8504" fmla="*/ 2917 h 10000"/>
                <a:gd name="connsiteX48-8505" fmla="*/ 2873 w 10000"/>
                <a:gd name="connsiteY48-8506" fmla="*/ 2936 h 10000"/>
                <a:gd name="connsiteX49-8507" fmla="*/ 2722 w 10000"/>
                <a:gd name="connsiteY49-8508" fmla="*/ 2955 h 10000"/>
                <a:gd name="connsiteX50-8509" fmla="*/ 2550 w 10000"/>
                <a:gd name="connsiteY50-8510" fmla="*/ 2975 h 10000"/>
                <a:gd name="connsiteX51-8511" fmla="*/ 2550 w 10000"/>
                <a:gd name="connsiteY51-8512" fmla="*/ 2975 h 10000"/>
                <a:gd name="connsiteX52-8513" fmla="*/ 2550 w 10000"/>
                <a:gd name="connsiteY52-8514" fmla="*/ 2975 h 10000"/>
                <a:gd name="connsiteX53-8515" fmla="*/ 2550 w 10000"/>
                <a:gd name="connsiteY53-8516" fmla="*/ 2975 h 10000"/>
                <a:gd name="connsiteX54-8517" fmla="*/ 2550 w 10000"/>
                <a:gd name="connsiteY54-8518" fmla="*/ 2975 h 10000"/>
                <a:gd name="connsiteX55-8519" fmla="*/ 2550 w 10000"/>
                <a:gd name="connsiteY55-8520" fmla="*/ 2975 h 10000"/>
                <a:gd name="connsiteX56-8521" fmla="*/ 2550 w 10000"/>
                <a:gd name="connsiteY56-8522" fmla="*/ 2975 h 10000"/>
                <a:gd name="connsiteX57-8523" fmla="*/ 2550 w 10000"/>
                <a:gd name="connsiteY57-8524" fmla="*/ 2975 h 10000"/>
                <a:gd name="connsiteX58-8525" fmla="*/ 2339 w 10000"/>
                <a:gd name="connsiteY58-8526" fmla="*/ 2975 h 10000"/>
                <a:gd name="connsiteX59-8527" fmla="*/ 2127 w 10000"/>
                <a:gd name="connsiteY59-8528" fmla="*/ 2946 h 10000"/>
                <a:gd name="connsiteX60-8529" fmla="*/ 2127 w 10000"/>
                <a:gd name="connsiteY60-8530" fmla="*/ 2946 h 10000"/>
                <a:gd name="connsiteX61-8531" fmla="*/ 1804 w 10000"/>
                <a:gd name="connsiteY61-8532" fmla="*/ 2917 h 10000"/>
                <a:gd name="connsiteX62-8533" fmla="*/ 1502 w 10000"/>
                <a:gd name="connsiteY62-8534" fmla="*/ 2897 h 10000"/>
                <a:gd name="connsiteX63-8535" fmla="*/ 1502 w 10000"/>
                <a:gd name="connsiteY63-8536" fmla="*/ 2897 h 10000"/>
                <a:gd name="connsiteX64-8537" fmla="*/ 1230 w 10000"/>
                <a:gd name="connsiteY64-8538" fmla="*/ 2888 h 10000"/>
                <a:gd name="connsiteX65-8539" fmla="*/ 867 w 10000"/>
                <a:gd name="connsiteY65-8540" fmla="*/ 2868 h 10000"/>
                <a:gd name="connsiteX66-8541" fmla="*/ 0 w 10000"/>
                <a:gd name="connsiteY66-8542" fmla="*/ 2781 h 10000"/>
                <a:gd name="connsiteX67-8543" fmla="*/ 0 w 10000"/>
                <a:gd name="connsiteY67-8544" fmla="*/ 10000 h 10000"/>
                <a:gd name="connsiteX68-8545" fmla="*/ 9990 w 10000"/>
                <a:gd name="connsiteY68-8546" fmla="*/ 10000 h 10000"/>
                <a:gd name="connsiteX69-8547" fmla="*/ 9990 w 10000"/>
                <a:gd name="connsiteY69-8548" fmla="*/ 10000 h 10000"/>
                <a:gd name="connsiteX70-8549" fmla="*/ 9990 w 10000"/>
                <a:gd name="connsiteY70-8550" fmla="*/ 9847 h 10000"/>
                <a:gd name="connsiteX71-8551" fmla="*/ 10000 w 10000"/>
                <a:gd name="connsiteY71-8552" fmla="*/ 9477 h 10000"/>
                <a:gd name="connsiteX72-8553" fmla="*/ 9970 w 10000"/>
                <a:gd name="connsiteY72-8554" fmla="*/ 9168 h 10000"/>
                <a:gd name="connsiteX73-8555" fmla="*/ 9940 w 10000"/>
                <a:gd name="connsiteY73-8556" fmla="*/ 8895 h 10000"/>
                <a:gd name="connsiteX74-8557" fmla="*/ 9879 w 10000"/>
                <a:gd name="connsiteY74-8558" fmla="*/ 8673 h 10000"/>
                <a:gd name="connsiteX75-8559" fmla="*/ 9798 w 10000"/>
                <a:gd name="connsiteY75-8560" fmla="*/ 8470 h 10000"/>
                <a:gd name="connsiteX76-8561" fmla="*/ 9718 w 10000"/>
                <a:gd name="connsiteY76-8562" fmla="*/ 8314 h 10000"/>
                <a:gd name="connsiteX77-8563" fmla="*/ 9617 w 10000"/>
                <a:gd name="connsiteY77-8564" fmla="*/ 8188 h 10000"/>
                <a:gd name="connsiteX78-8565" fmla="*/ 9506 w 10000"/>
                <a:gd name="connsiteY78-8566" fmla="*/ 8091 h 10000"/>
                <a:gd name="connsiteX79-8567" fmla="*/ 9395 w 10000"/>
                <a:gd name="connsiteY79-8568" fmla="*/ 8024 h 10000"/>
                <a:gd name="connsiteX80-8569" fmla="*/ 9274 w 10000"/>
                <a:gd name="connsiteY80-8570" fmla="*/ 7976 h 10000"/>
                <a:gd name="connsiteX81-8571" fmla="*/ 9153 w 10000"/>
                <a:gd name="connsiteY81-8572" fmla="*/ 7947 h 10000"/>
                <a:gd name="connsiteX82-8573" fmla="*/ 9022 w 10000"/>
                <a:gd name="connsiteY82-8574" fmla="*/ 7926 h 10000"/>
                <a:gd name="connsiteX83-8575" fmla="*/ 8901 w 10000"/>
                <a:gd name="connsiteY83-8576" fmla="*/ 7926 h 10000"/>
                <a:gd name="connsiteX84-8577" fmla="*/ 8901 w 10000"/>
                <a:gd name="connsiteY84-8578" fmla="*/ 7926 h 10000"/>
                <a:gd name="connsiteX85-8579" fmla="*/ 8901 w 10000"/>
                <a:gd name="connsiteY85-8580" fmla="*/ 7926 h 10000"/>
                <a:gd name="connsiteX86-8581" fmla="*/ 8901 w 10000"/>
                <a:gd name="connsiteY86-8582" fmla="*/ 7926 h 10000"/>
                <a:gd name="connsiteX87-8583" fmla="*/ 8901 w 10000"/>
                <a:gd name="connsiteY87-8584" fmla="*/ 7926 h 10000"/>
                <a:gd name="connsiteX88-8585" fmla="*/ 8901 w 10000"/>
                <a:gd name="connsiteY88-8586" fmla="*/ 7926 h 10000"/>
                <a:gd name="connsiteX89-8587" fmla="*/ 8700 w 10000"/>
                <a:gd name="connsiteY89-8588" fmla="*/ 7926 h 10000"/>
                <a:gd name="connsiteX90-8589" fmla="*/ 8528 w 10000"/>
                <a:gd name="connsiteY90-8590" fmla="*/ 7947 h 10000"/>
                <a:gd name="connsiteX91-8591" fmla="*/ 8528 w 10000"/>
                <a:gd name="connsiteY91-8592" fmla="*/ 7947 h 10000"/>
                <a:gd name="connsiteX92-8593" fmla="*/ 8528 w 10000"/>
                <a:gd name="connsiteY92-8594" fmla="*/ 7947 h 10000"/>
                <a:gd name="connsiteX93-8595" fmla="*/ 8528 w 10000"/>
                <a:gd name="connsiteY93-8596" fmla="*/ 7947 h 10000"/>
                <a:gd name="connsiteX94-8597" fmla="*/ 8518 w 10000"/>
                <a:gd name="connsiteY94-8598" fmla="*/ 7955 h 10000"/>
                <a:gd name="connsiteX95-8599" fmla="*/ 8518 w 10000"/>
                <a:gd name="connsiteY95-8600" fmla="*/ 7955 h 10000"/>
                <a:gd name="connsiteX96-8601" fmla="*/ 8508 w 10000"/>
                <a:gd name="connsiteY96-8602" fmla="*/ 7955 h 10000"/>
                <a:gd name="connsiteX97-8603" fmla="*/ 8508 w 10000"/>
                <a:gd name="connsiteY97-8604" fmla="*/ 7955 h 10000"/>
                <a:gd name="connsiteX98-8605" fmla="*/ 8508 w 10000"/>
                <a:gd name="connsiteY98-8606" fmla="*/ 7955 h 10000"/>
                <a:gd name="connsiteX99-8607" fmla="*/ 8508 w 10000"/>
                <a:gd name="connsiteY99-8608" fmla="*/ 7955 h 10000"/>
                <a:gd name="connsiteX100-8609" fmla="*/ 8337 w 10000"/>
                <a:gd name="connsiteY100-8610" fmla="*/ 7976 h 10000"/>
                <a:gd name="connsiteX101-8611" fmla="*/ 8135 w 10000"/>
                <a:gd name="connsiteY101-8612" fmla="*/ 8024 h 10000"/>
                <a:gd name="connsiteX102-8613" fmla="*/ 7671 w 10000"/>
                <a:gd name="connsiteY102-8614" fmla="*/ 8139 h 10000"/>
                <a:gd name="connsiteX103-8615" fmla="*/ 7671 w 10000"/>
                <a:gd name="connsiteY103-8616" fmla="*/ 8139 h 10000"/>
                <a:gd name="connsiteX104-8617" fmla="*/ 7671 w 10000"/>
                <a:gd name="connsiteY104-8618" fmla="*/ 8139 h 10000"/>
                <a:gd name="connsiteX105-8619" fmla="*/ 7671 w 10000"/>
                <a:gd name="connsiteY105-8620" fmla="*/ 8139 h 10000"/>
                <a:gd name="connsiteX106-8621" fmla="*/ 7661 w 10000"/>
                <a:gd name="connsiteY106-8622" fmla="*/ 8139 h 10000"/>
                <a:gd name="connsiteX107-8623" fmla="*/ 7661 w 10000"/>
                <a:gd name="connsiteY107-8624" fmla="*/ 8139 h 10000"/>
                <a:gd name="connsiteX108-8625" fmla="*/ 7450 w 10000"/>
                <a:gd name="connsiteY108-8626" fmla="*/ 8188 h 10000"/>
                <a:gd name="connsiteX109-8627" fmla="*/ 7248 w 10000"/>
                <a:gd name="connsiteY109-8628" fmla="*/ 8237 h 10000"/>
                <a:gd name="connsiteX110-8629" fmla="*/ 7036 w 10000"/>
                <a:gd name="connsiteY110-8630" fmla="*/ 8275 h 10000"/>
                <a:gd name="connsiteX111-8631" fmla="*/ 6835 w 10000"/>
                <a:gd name="connsiteY111-8632" fmla="*/ 8275 h 10000"/>
                <a:gd name="connsiteX112-8633" fmla="*/ 6835 w 10000"/>
                <a:gd name="connsiteY112-8634" fmla="*/ 8275 h 10000"/>
                <a:gd name="connsiteX113-8635" fmla="*/ 6835 w 10000"/>
                <a:gd name="connsiteY113-8636" fmla="*/ 8275 h 10000"/>
                <a:gd name="connsiteX114-8637" fmla="*/ 6835 w 10000"/>
                <a:gd name="connsiteY114-8638" fmla="*/ 8275 h 10000"/>
                <a:gd name="connsiteX115-8639" fmla="*/ 6835 w 10000"/>
                <a:gd name="connsiteY115-8640" fmla="*/ 8275 h 10000"/>
                <a:gd name="connsiteX116-8641" fmla="*/ 6835 w 10000"/>
                <a:gd name="connsiteY116-8642" fmla="*/ 8275 h 10000"/>
                <a:gd name="connsiteX117-8643" fmla="*/ 6835 w 10000"/>
                <a:gd name="connsiteY117-8644" fmla="*/ 8275 h 10000"/>
                <a:gd name="connsiteX118-8645" fmla="*/ 6835 w 10000"/>
                <a:gd name="connsiteY118-8646" fmla="*/ 8275 h 10000"/>
                <a:gd name="connsiteX119-8647" fmla="*/ 6663 w 10000"/>
                <a:gd name="connsiteY119-8648" fmla="*/ 8275 h 10000"/>
                <a:gd name="connsiteX120-8649" fmla="*/ 6512 w 10000"/>
                <a:gd name="connsiteY120-8650" fmla="*/ 8237 h 10000"/>
                <a:gd name="connsiteX121-8651" fmla="*/ 6442 w 10000"/>
                <a:gd name="connsiteY121-8652" fmla="*/ 8207 h 10000"/>
                <a:gd name="connsiteX122-8653" fmla="*/ 6381 w 10000"/>
                <a:gd name="connsiteY122-8654" fmla="*/ 8177 h 10000"/>
                <a:gd name="connsiteX123-8655" fmla="*/ 6321 w 10000"/>
                <a:gd name="connsiteY123-8656" fmla="*/ 8139 h 10000"/>
                <a:gd name="connsiteX124-8657" fmla="*/ 6270 w 10000"/>
                <a:gd name="connsiteY124-8658" fmla="*/ 8091 h 10000"/>
                <a:gd name="connsiteX125-8659" fmla="*/ 6220 w 10000"/>
                <a:gd name="connsiteY125-8660" fmla="*/ 8032 h 10000"/>
                <a:gd name="connsiteX126-8661" fmla="*/ 6169 w 10000"/>
                <a:gd name="connsiteY126-8662" fmla="*/ 7965 h 10000"/>
                <a:gd name="connsiteX127-8663" fmla="*/ 6149 w 10000"/>
                <a:gd name="connsiteY127-8664" fmla="*/ 7898 h 10000"/>
                <a:gd name="connsiteX128-8665" fmla="*/ 6109 w 10000"/>
                <a:gd name="connsiteY128-8666" fmla="*/ 7810 h 10000"/>
                <a:gd name="connsiteX129-8667" fmla="*/ 6099 w 10000"/>
                <a:gd name="connsiteY129-8668" fmla="*/ 7723 h 10000"/>
                <a:gd name="connsiteX130-8669" fmla="*/ 6089 w 10000"/>
                <a:gd name="connsiteY130-8670" fmla="*/ 7617 h 10000"/>
                <a:gd name="connsiteX131-8671" fmla="*/ 6089 w 10000"/>
                <a:gd name="connsiteY131-8672" fmla="*/ 7501 h 10000"/>
                <a:gd name="connsiteX132-8673" fmla="*/ 6089 w 10000"/>
                <a:gd name="connsiteY132-8674" fmla="*/ 7374 h 10000"/>
                <a:gd name="connsiteX133-8675" fmla="*/ 6089 w 10000"/>
                <a:gd name="connsiteY133-8676" fmla="*/ 7374 h 10000"/>
                <a:gd name="connsiteX134-8677" fmla="*/ 6089 w 10000"/>
                <a:gd name="connsiteY134-8678" fmla="*/ 7374 h 10000"/>
                <a:gd name="connsiteX135-8679" fmla="*/ 6089 w 10000"/>
                <a:gd name="connsiteY135-8680" fmla="*/ 7374 h 10000"/>
                <a:gd name="connsiteX136-8681" fmla="*/ 6089 w 10000"/>
                <a:gd name="connsiteY136-8682" fmla="*/ 7344 h 10000"/>
                <a:gd name="connsiteX137-8683" fmla="*/ 6089 w 10000"/>
                <a:gd name="connsiteY137-8684" fmla="*/ 7344 h 10000"/>
                <a:gd name="connsiteX138-8685" fmla="*/ 6099 w 10000"/>
                <a:gd name="connsiteY138-8686" fmla="*/ 7344 h 10000"/>
                <a:gd name="connsiteX139-8687" fmla="*/ 6129 w 10000"/>
                <a:gd name="connsiteY139-8688" fmla="*/ 7016 h 10000"/>
                <a:gd name="connsiteX140-8689" fmla="*/ 6179 w 10000"/>
                <a:gd name="connsiteY140-8690" fmla="*/ 6754 h 10000"/>
                <a:gd name="connsiteX141-8691" fmla="*/ 6240 w 10000"/>
                <a:gd name="connsiteY141-8692" fmla="*/ 6531 h 10000"/>
                <a:gd name="connsiteX142-8693" fmla="*/ 6280 w 10000"/>
                <a:gd name="connsiteY142-8694" fmla="*/ 6453 h 10000"/>
                <a:gd name="connsiteX143-8695" fmla="*/ 6321 w 10000"/>
                <a:gd name="connsiteY143-8696" fmla="*/ 6366 h 10000"/>
                <a:gd name="connsiteX144-8697" fmla="*/ 6351 w 10000"/>
                <a:gd name="connsiteY144-8698" fmla="*/ 6309 h 10000"/>
                <a:gd name="connsiteX145-8699" fmla="*/ 6401 w 10000"/>
                <a:gd name="connsiteY145-8700" fmla="*/ 6250 h 10000"/>
                <a:gd name="connsiteX146-8701" fmla="*/ 6452 w 10000"/>
                <a:gd name="connsiteY146-8702" fmla="*/ 6202 h 10000"/>
                <a:gd name="connsiteX147-8703" fmla="*/ 6512 w 10000"/>
                <a:gd name="connsiteY147-8704" fmla="*/ 6163 h 10000"/>
                <a:gd name="connsiteX148-8705" fmla="*/ 6563 w 10000"/>
                <a:gd name="connsiteY148-8706" fmla="*/ 6134 h 10000"/>
                <a:gd name="connsiteX149-8707" fmla="*/ 6623 w 10000"/>
                <a:gd name="connsiteY149-8708" fmla="*/ 6125 h 10000"/>
                <a:gd name="connsiteX150-8709" fmla="*/ 6694 w 10000"/>
                <a:gd name="connsiteY150-8710" fmla="*/ 6105 h 10000"/>
                <a:gd name="connsiteX151-8711" fmla="*/ 6774 w 10000"/>
                <a:gd name="connsiteY151-8712" fmla="*/ 6096 h 10000"/>
                <a:gd name="connsiteX152-8713" fmla="*/ 6774 w 10000"/>
                <a:gd name="connsiteY152-8714" fmla="*/ 6096 h 10000"/>
                <a:gd name="connsiteX153-8715" fmla="*/ 6774 w 10000"/>
                <a:gd name="connsiteY153-8716" fmla="*/ 6096 h 10000"/>
                <a:gd name="connsiteX154-8717" fmla="*/ 6774 w 10000"/>
                <a:gd name="connsiteY154-8718" fmla="*/ 6096 h 10000"/>
                <a:gd name="connsiteX155-8719" fmla="*/ 6774 w 10000"/>
                <a:gd name="connsiteY155-8720" fmla="*/ 6096 h 10000"/>
                <a:gd name="connsiteX156-8721" fmla="*/ 6774 w 10000"/>
                <a:gd name="connsiteY156-8722" fmla="*/ 6096 h 10000"/>
                <a:gd name="connsiteX157-8723" fmla="*/ 6774 w 10000"/>
                <a:gd name="connsiteY157-8724" fmla="*/ 6096 h 10000"/>
                <a:gd name="connsiteX158-8725" fmla="*/ 6774 w 10000"/>
                <a:gd name="connsiteY158-8726" fmla="*/ 6096 h 10000"/>
                <a:gd name="connsiteX159-8727" fmla="*/ 6875 w 10000"/>
                <a:gd name="connsiteY159-8728" fmla="*/ 6105 h 10000"/>
                <a:gd name="connsiteX160-8729" fmla="*/ 7006 w 10000"/>
                <a:gd name="connsiteY160-8730" fmla="*/ 6134 h 10000"/>
                <a:gd name="connsiteX161-8731" fmla="*/ 7137 w 10000"/>
                <a:gd name="connsiteY161-8732" fmla="*/ 6154 h 10000"/>
                <a:gd name="connsiteX162-8733" fmla="*/ 7268 w 10000"/>
                <a:gd name="connsiteY162-8734" fmla="*/ 6202 h 10000"/>
                <a:gd name="connsiteX163-8735" fmla="*/ 7601 w 10000"/>
                <a:gd name="connsiteY163-8736" fmla="*/ 6318 h 10000"/>
                <a:gd name="connsiteX164-8737" fmla="*/ 7964 w 10000"/>
                <a:gd name="connsiteY164-8738" fmla="*/ 6464 h 10000"/>
                <a:gd name="connsiteX165-8739" fmla="*/ 7964 w 10000"/>
                <a:gd name="connsiteY165-8740" fmla="*/ 6464 h 10000"/>
                <a:gd name="connsiteX166-8741" fmla="*/ 7984 w 10000"/>
                <a:gd name="connsiteY166-8742" fmla="*/ 6464 h 10000"/>
                <a:gd name="connsiteX167-8743" fmla="*/ 7984 w 10000"/>
                <a:gd name="connsiteY167-8744" fmla="*/ 6464 h 10000"/>
                <a:gd name="connsiteX168-8745" fmla="*/ 7994 w 10000"/>
                <a:gd name="connsiteY168-8746" fmla="*/ 6464 h 10000"/>
                <a:gd name="connsiteX169-8747" fmla="*/ 7994 w 10000"/>
                <a:gd name="connsiteY169-8748" fmla="*/ 6464 h 10000"/>
                <a:gd name="connsiteX170-8749" fmla="*/ 8216 w 10000"/>
                <a:gd name="connsiteY170-8750" fmla="*/ 6540 h 10000"/>
                <a:gd name="connsiteX171-8751" fmla="*/ 8407 w 10000"/>
                <a:gd name="connsiteY171-8752" fmla="*/ 6601 h 10000"/>
                <a:gd name="connsiteX172-8753" fmla="*/ 8599 w 10000"/>
                <a:gd name="connsiteY172-8754" fmla="*/ 6639 h 10000"/>
                <a:gd name="connsiteX173-8755" fmla="*/ 8770 w 10000"/>
                <a:gd name="connsiteY173-8756" fmla="*/ 6648 h 10000"/>
                <a:gd name="connsiteX174-8757" fmla="*/ 8770 w 10000"/>
                <a:gd name="connsiteY174-8758" fmla="*/ 6648 h 10000"/>
                <a:gd name="connsiteX175-8759" fmla="*/ 8770 w 10000"/>
                <a:gd name="connsiteY175-8760" fmla="*/ 6648 h 10000"/>
                <a:gd name="connsiteX176-8761" fmla="*/ 8770 w 10000"/>
                <a:gd name="connsiteY176-8762" fmla="*/ 6648 h 10000"/>
                <a:gd name="connsiteX177-8763" fmla="*/ 8770 w 10000"/>
                <a:gd name="connsiteY177-8764" fmla="*/ 6648 h 10000"/>
                <a:gd name="connsiteX178-8765" fmla="*/ 8770 w 10000"/>
                <a:gd name="connsiteY178-8766" fmla="*/ 6648 h 10000"/>
                <a:gd name="connsiteX179-8767" fmla="*/ 8911 w 10000"/>
                <a:gd name="connsiteY179-8768" fmla="*/ 6639 h 10000"/>
                <a:gd name="connsiteX180-8769" fmla="*/ 9032 w 10000"/>
                <a:gd name="connsiteY180-8770" fmla="*/ 6601 h 10000"/>
                <a:gd name="connsiteX181-8771" fmla="*/ 9093 w 10000"/>
                <a:gd name="connsiteY181-8772" fmla="*/ 6578 h 10000"/>
                <a:gd name="connsiteX182-8773" fmla="*/ 9143 w 10000"/>
                <a:gd name="connsiteY182-8774" fmla="*/ 6550 h 10000"/>
                <a:gd name="connsiteX183-8775" fmla="*/ 9194 w 10000"/>
                <a:gd name="connsiteY183-8776" fmla="*/ 6522 h 10000"/>
                <a:gd name="connsiteX184-8777" fmla="*/ 9244 w 10000"/>
                <a:gd name="connsiteY184-8778" fmla="*/ 6473 h 10000"/>
                <a:gd name="connsiteX185-8779" fmla="*/ 9274 w 10000"/>
                <a:gd name="connsiteY185-8780" fmla="*/ 6426 h 10000"/>
                <a:gd name="connsiteX186-8781" fmla="*/ 9315 w 10000"/>
                <a:gd name="connsiteY186-8782" fmla="*/ 6366 h 10000"/>
                <a:gd name="connsiteX187-8783" fmla="*/ 9375 w 10000"/>
                <a:gd name="connsiteY187-8784" fmla="*/ 6232 h 10000"/>
                <a:gd name="connsiteX188-8785" fmla="*/ 9425 w 10000"/>
                <a:gd name="connsiteY188-8786" fmla="*/ 6047 h 10000"/>
                <a:gd name="connsiteX189-8787" fmla="*/ 9446 w 10000"/>
                <a:gd name="connsiteY189-8788" fmla="*/ 5853 h 10000"/>
                <a:gd name="connsiteX190-8789" fmla="*/ 9456 w 10000"/>
                <a:gd name="connsiteY190-8790" fmla="*/ 5600 h 10000"/>
                <a:gd name="connsiteX191-8791" fmla="*/ 9446 w 10000"/>
                <a:gd name="connsiteY191-8792" fmla="*/ 5330 h 10000"/>
                <a:gd name="connsiteX192-8793" fmla="*/ 9415 w 10000"/>
                <a:gd name="connsiteY192-8794" fmla="*/ 5020 h 10000"/>
                <a:gd name="connsiteX193-8795" fmla="*/ 9365 w 10000"/>
                <a:gd name="connsiteY193-8796" fmla="*/ 4650 h 10000"/>
                <a:gd name="connsiteX194-8797" fmla="*/ 9284 w 10000"/>
                <a:gd name="connsiteY194-8798" fmla="*/ 4254 h 10000"/>
                <a:gd name="connsiteX195-8799" fmla="*/ 9204 w 10000"/>
                <a:gd name="connsiteY195-8800" fmla="*/ 3789 h 10000"/>
                <a:gd name="connsiteX196-8801" fmla="*/ 9083 w 10000"/>
                <a:gd name="connsiteY196-8802" fmla="*/ 3304 h 10000"/>
                <a:gd name="connsiteX197-8803" fmla="*/ 8931 w 10000"/>
                <a:gd name="connsiteY197-8804" fmla="*/ 2763 h 10000"/>
                <a:gd name="connsiteX198-8805" fmla="*/ 8931 w 10000"/>
                <a:gd name="connsiteY198-8806" fmla="*/ 2763 h 10000"/>
                <a:gd name="connsiteX199-8807" fmla="*/ 8931 w 10000"/>
                <a:gd name="connsiteY199-8808" fmla="*/ 2723 h 10000"/>
                <a:gd name="connsiteX200-8809" fmla="*/ 8931 w 10000"/>
                <a:gd name="connsiteY200-8810" fmla="*/ 2723 h 10000"/>
                <a:gd name="connsiteX201-8811" fmla="*/ 8921 w 10000"/>
                <a:gd name="connsiteY201-8812" fmla="*/ 2713 h 10000"/>
                <a:gd name="connsiteX202-8813" fmla="*/ 8921 w 10000"/>
                <a:gd name="connsiteY202-8814" fmla="*/ 2713 h 10000"/>
                <a:gd name="connsiteX203-8815" fmla="*/ 8911 w 10000"/>
                <a:gd name="connsiteY203-8816" fmla="*/ 2665 h 10000"/>
                <a:gd name="connsiteX204-8817" fmla="*/ 8911 w 10000"/>
                <a:gd name="connsiteY204-8818" fmla="*/ 2665 h 10000"/>
                <a:gd name="connsiteX205-8819" fmla="*/ 8911 w 10000"/>
                <a:gd name="connsiteY205-8820" fmla="*/ 2656 h 10000"/>
                <a:gd name="connsiteX206-8821" fmla="*/ 8911 w 10000"/>
                <a:gd name="connsiteY206-8822" fmla="*/ 2656 h 10000"/>
                <a:gd name="connsiteX207-8823" fmla="*/ 8911 w 10000"/>
                <a:gd name="connsiteY207-8824" fmla="*/ 2656 h 10000"/>
                <a:gd name="connsiteX208-8825" fmla="*/ 8911 w 10000"/>
                <a:gd name="connsiteY208-8826" fmla="*/ 2656 h 10000"/>
                <a:gd name="connsiteX209-8827" fmla="*/ 8478 w 10000"/>
                <a:gd name="connsiteY209-8828" fmla="*/ 2685 h 10000"/>
                <a:gd name="connsiteX210-8829" fmla="*/ 8044 w 10000"/>
                <a:gd name="connsiteY210-8830" fmla="*/ 2723 h 10000"/>
                <a:gd name="connsiteX211-8831" fmla="*/ 7147 w 10000"/>
                <a:gd name="connsiteY211-8832" fmla="*/ 2819 h 10000"/>
                <a:gd name="connsiteX212-8833" fmla="*/ 6300 w 10000"/>
                <a:gd name="connsiteY212-8834" fmla="*/ 2917 h 10000"/>
                <a:gd name="connsiteX213-8835" fmla="*/ 5917 w 10000"/>
                <a:gd name="connsiteY213-8836" fmla="*/ 2946 h 10000"/>
                <a:gd name="connsiteX214-8837" fmla="*/ 5554 w 10000"/>
                <a:gd name="connsiteY214-8838" fmla="*/ 2975 h 10000"/>
                <a:gd name="connsiteX215-8839" fmla="*/ 5554 w 10000"/>
                <a:gd name="connsiteY215-8840" fmla="*/ 2975 h 10000"/>
                <a:gd name="connsiteX216-8841" fmla="*/ 5484 w 10000"/>
                <a:gd name="connsiteY216-8842" fmla="*/ 2975 h 10000"/>
                <a:gd name="connsiteX217-8843" fmla="*/ 5484 w 10000"/>
                <a:gd name="connsiteY217-8844" fmla="*/ 2975 h 10000"/>
                <a:gd name="connsiteX218-8845" fmla="*/ 5484 w 10000"/>
                <a:gd name="connsiteY218-8846" fmla="*/ 2975 h 10000"/>
                <a:gd name="connsiteX219-8847" fmla="*/ 5484 w 10000"/>
                <a:gd name="connsiteY219-8848" fmla="*/ 2975 h 10000"/>
                <a:gd name="connsiteX220-8849" fmla="*/ 5484 w 10000"/>
                <a:gd name="connsiteY220-8850" fmla="*/ 2975 h 10000"/>
                <a:gd name="connsiteX221-8851" fmla="*/ 5484 w 10000"/>
                <a:gd name="connsiteY221-8852" fmla="*/ 2975 h 10000"/>
                <a:gd name="connsiteX222-8853" fmla="*/ 5484 w 10000"/>
                <a:gd name="connsiteY222-8854" fmla="*/ 2975 h 10000"/>
                <a:gd name="connsiteX223-8855" fmla="*/ 5313 w 10000"/>
                <a:gd name="connsiteY223-8856" fmla="*/ 2955 h 10000"/>
                <a:gd name="connsiteX224-8857" fmla="*/ 5151 w 10000"/>
                <a:gd name="connsiteY224-8858" fmla="*/ 2927 h 10000"/>
                <a:gd name="connsiteX225-8859" fmla="*/ 5030 w 10000"/>
                <a:gd name="connsiteY225-8860" fmla="*/ 2868 h 10000"/>
                <a:gd name="connsiteX226-8861" fmla="*/ 4919 w 10000"/>
                <a:gd name="connsiteY226-8862" fmla="*/ 2790 h 10000"/>
                <a:gd name="connsiteX227-8863" fmla="*/ 4829 w 10000"/>
                <a:gd name="connsiteY227-8864" fmla="*/ 2703 h 10000"/>
                <a:gd name="connsiteX228-8865" fmla="*/ 4748 w 10000"/>
                <a:gd name="connsiteY228-8866" fmla="*/ 2597 h 10000"/>
                <a:gd name="connsiteX229-8867" fmla="*/ 4708 w 10000"/>
                <a:gd name="connsiteY229-8868" fmla="*/ 2482 h 10000"/>
                <a:gd name="connsiteX230-8869" fmla="*/ 4667 w 10000"/>
                <a:gd name="connsiteY230-8870" fmla="*/ 2346 h 10000"/>
                <a:gd name="connsiteX231-8871" fmla="*/ 4637 w 10000"/>
                <a:gd name="connsiteY231-8872" fmla="*/ 2210 h 10000"/>
                <a:gd name="connsiteX232-8873" fmla="*/ 4627 w 10000"/>
                <a:gd name="connsiteY232-8874" fmla="*/ 2065 h 10000"/>
                <a:gd name="connsiteX233-8875" fmla="*/ 4627 w 10000"/>
                <a:gd name="connsiteY233-8876" fmla="*/ 1909 h 10000"/>
                <a:gd name="connsiteX234-8877" fmla="*/ 4637 w 10000"/>
                <a:gd name="connsiteY234-8878" fmla="*/ 1762 h 10000"/>
                <a:gd name="connsiteX235-8879" fmla="*/ 4667 w 10000"/>
                <a:gd name="connsiteY235-8880" fmla="*/ 1598 h 10000"/>
                <a:gd name="connsiteX236-8881" fmla="*/ 4688 w 10000"/>
                <a:gd name="connsiteY236-8882" fmla="*/ 1443 h 10000"/>
                <a:gd name="connsiteX237-8883" fmla="*/ 4728 w 10000"/>
                <a:gd name="connsiteY237-8884" fmla="*/ 1289 h 10000"/>
                <a:gd name="connsiteX238-8885" fmla="*/ 4778 w 10000"/>
                <a:gd name="connsiteY238-8886" fmla="*/ 1134 h 10000"/>
                <a:gd name="connsiteX239-8887" fmla="*/ 4778 w 10000"/>
                <a:gd name="connsiteY239-8888" fmla="*/ 1134 h 10000"/>
                <a:gd name="connsiteX240-8889" fmla="*/ 4778 w 10000"/>
                <a:gd name="connsiteY240-8890" fmla="*/ 1134 h 10000"/>
                <a:gd name="connsiteX241-8891" fmla="*/ 4778 w 10000"/>
                <a:gd name="connsiteY241-8892" fmla="*/ 1134 h 10000"/>
                <a:gd name="connsiteX242-8893" fmla="*/ 4778 w 10000"/>
                <a:gd name="connsiteY242-8894" fmla="*/ 1134 h 10000"/>
                <a:gd name="connsiteX243-8895" fmla="*/ 4778 w 10000"/>
                <a:gd name="connsiteY243-8896" fmla="*/ 1134 h 10000"/>
                <a:gd name="connsiteX244-8897" fmla="*/ 4788 w 10000"/>
                <a:gd name="connsiteY244-8898" fmla="*/ 1123 h 10000"/>
                <a:gd name="connsiteX245-8899" fmla="*/ 4788 w 10000"/>
                <a:gd name="connsiteY245-8900" fmla="*/ 1123 h 10000"/>
                <a:gd name="connsiteX246-8901" fmla="*/ 4788 w 10000"/>
                <a:gd name="connsiteY246-8902" fmla="*/ 1123 h 10000"/>
                <a:gd name="connsiteX247-8903" fmla="*/ 4788 w 10000"/>
                <a:gd name="connsiteY247-8904" fmla="*/ 1123 h 10000"/>
                <a:gd name="connsiteX248-8905" fmla="*/ 4788 w 10000"/>
                <a:gd name="connsiteY248-8906" fmla="*/ 1114 h 10000"/>
                <a:gd name="connsiteX249-8907" fmla="*/ 4788 w 10000"/>
                <a:gd name="connsiteY249-8908" fmla="*/ 1114 h 10000"/>
                <a:gd name="connsiteX250-8909" fmla="*/ 4788 w 10000"/>
                <a:gd name="connsiteY250-8910" fmla="*/ 1114 h 10000"/>
                <a:gd name="connsiteX251-8911" fmla="*/ 4788 w 10000"/>
                <a:gd name="connsiteY251-8912" fmla="*/ 1114 h 10000"/>
                <a:gd name="connsiteX252-8913" fmla="*/ 4788 w 10000"/>
                <a:gd name="connsiteY252-8914" fmla="*/ 1104 h 10000"/>
                <a:gd name="connsiteX253-8915" fmla="*/ 4788 w 10000"/>
                <a:gd name="connsiteY253-8916" fmla="*/ 1104 h 10000"/>
                <a:gd name="connsiteX254-8917" fmla="*/ 4788 w 10000"/>
                <a:gd name="connsiteY254-8918" fmla="*/ 1104 h 10000"/>
                <a:gd name="connsiteX255-8919" fmla="*/ 4788 w 10000"/>
                <a:gd name="connsiteY255-8920" fmla="*/ 1104 h 10000"/>
                <a:gd name="connsiteX256-8921" fmla="*/ 4788 w 10000"/>
                <a:gd name="connsiteY256-8922" fmla="*/ 1094 h 10000"/>
                <a:gd name="connsiteX257-8923" fmla="*/ 4788 w 10000"/>
                <a:gd name="connsiteY257-8924" fmla="*/ 1094 h 10000"/>
                <a:gd name="connsiteX258-8925" fmla="*/ 4859 w 10000"/>
                <a:gd name="connsiteY258-8926" fmla="*/ 853 h 10000"/>
                <a:gd name="connsiteX259-8927" fmla="*/ 4909 w 10000"/>
                <a:gd name="connsiteY259-8928" fmla="*/ 640 h 10000"/>
                <a:gd name="connsiteX260-8929" fmla="*/ 4919 w 10000"/>
                <a:gd name="connsiteY260-8930" fmla="*/ 553 h 10000"/>
                <a:gd name="connsiteX261-8931" fmla="*/ 4919 w 10000"/>
                <a:gd name="connsiteY261-8932" fmla="*/ 454 h 10000"/>
                <a:gd name="connsiteX262-8933" fmla="*/ 4909 w 10000"/>
                <a:gd name="connsiteY262-8934" fmla="*/ 377 h 10000"/>
                <a:gd name="connsiteX263-8935" fmla="*/ 4899 w 10000"/>
                <a:gd name="connsiteY263-8936" fmla="*/ 300 h 10000"/>
                <a:gd name="connsiteX264-8937" fmla="*/ 4859 w 10000"/>
                <a:gd name="connsiteY264-8938" fmla="*/ 233 h 10000"/>
                <a:gd name="connsiteX265-8939" fmla="*/ 4829 w 10000"/>
                <a:gd name="connsiteY265-8940" fmla="*/ 175 h 10000"/>
                <a:gd name="connsiteX266-8941" fmla="*/ 4778 w 10000"/>
                <a:gd name="connsiteY266-8942" fmla="*/ 115 h 10000"/>
                <a:gd name="connsiteX267-8943" fmla="*/ 4708 w 10000"/>
                <a:gd name="connsiteY267-8944" fmla="*/ 77 h 10000"/>
                <a:gd name="connsiteX268-8945" fmla="*/ 4627 w 10000"/>
                <a:gd name="connsiteY268-8946" fmla="*/ 47 h 10000"/>
                <a:gd name="connsiteX269-8947" fmla="*/ 4536 w 10000"/>
                <a:gd name="connsiteY269-8948" fmla="*/ 9 h 10000"/>
                <a:gd name="connsiteX270-8949" fmla="*/ 4425 w 10000"/>
                <a:gd name="connsiteY270-8950" fmla="*/ 0 h 10000"/>
                <a:gd name="connsiteX271-8951" fmla="*/ 4304 w 10000"/>
                <a:gd name="connsiteY271-8952" fmla="*/ 0 h 10000"/>
                <a:gd name="connsiteX272-8953" fmla="*/ 4304 w 10000"/>
                <a:gd name="connsiteY272-8954" fmla="*/ 0 h 10000"/>
                <a:gd name="connsiteX273-8955" fmla="*/ 4304 w 10000"/>
                <a:gd name="connsiteY273-8956" fmla="*/ 0 h 10000"/>
                <a:gd name="connsiteX0-8957" fmla="*/ 4304 w 10000"/>
                <a:gd name="connsiteY0-8958" fmla="*/ 0 h 10000"/>
                <a:gd name="connsiteX1-8959" fmla="*/ 4304 w 10000"/>
                <a:gd name="connsiteY1-8960" fmla="*/ 0 h 10000"/>
                <a:gd name="connsiteX2-8961" fmla="*/ 4304 w 10000"/>
                <a:gd name="connsiteY2-8962" fmla="*/ 0 h 10000"/>
                <a:gd name="connsiteX3-8963" fmla="*/ 4163 w 10000"/>
                <a:gd name="connsiteY3-8964" fmla="*/ 0 h 10000"/>
                <a:gd name="connsiteX4-8965" fmla="*/ 4002 w 10000"/>
                <a:gd name="connsiteY4-8966" fmla="*/ 9 h 10000"/>
                <a:gd name="connsiteX5-8967" fmla="*/ 3851 w 10000"/>
                <a:gd name="connsiteY5-8968" fmla="*/ 30 h 10000"/>
                <a:gd name="connsiteX6-8969" fmla="*/ 3659 w 10000"/>
                <a:gd name="connsiteY6-8970" fmla="*/ 68 h 10000"/>
                <a:gd name="connsiteX7-8971" fmla="*/ 3659 w 10000"/>
                <a:gd name="connsiteY7-8972" fmla="*/ 68 h 10000"/>
                <a:gd name="connsiteX8-8973" fmla="*/ 3659 w 10000"/>
                <a:gd name="connsiteY8-8974" fmla="*/ 68 h 10000"/>
                <a:gd name="connsiteX9-8975" fmla="*/ 3659 w 10000"/>
                <a:gd name="connsiteY9-8976" fmla="*/ 68 h 10000"/>
                <a:gd name="connsiteX10-8977" fmla="*/ 3649 w 10000"/>
                <a:gd name="connsiteY10-8978" fmla="*/ 68 h 10000"/>
                <a:gd name="connsiteX11-8979" fmla="*/ 3649 w 10000"/>
                <a:gd name="connsiteY11-8980" fmla="*/ 68 h 10000"/>
                <a:gd name="connsiteX12-8981" fmla="*/ 3649 w 10000"/>
                <a:gd name="connsiteY12-8982" fmla="*/ 77 h 10000"/>
                <a:gd name="connsiteX13-8983" fmla="*/ 3649 w 10000"/>
                <a:gd name="connsiteY13-8984" fmla="*/ 77 h 10000"/>
                <a:gd name="connsiteX14-8985" fmla="*/ 3649 w 10000"/>
                <a:gd name="connsiteY14-8986" fmla="*/ 77 h 10000"/>
                <a:gd name="connsiteX15-8987" fmla="*/ 3407 w 10000"/>
                <a:gd name="connsiteY15-8988" fmla="*/ 135 h 10000"/>
                <a:gd name="connsiteX16-8989" fmla="*/ 3216 w 10000"/>
                <a:gd name="connsiteY16-8990" fmla="*/ 194 h 10000"/>
                <a:gd name="connsiteX17-8991" fmla="*/ 3054 w 10000"/>
                <a:gd name="connsiteY17-8992" fmla="*/ 272 h 10000"/>
                <a:gd name="connsiteX18-8993" fmla="*/ 2913 w 10000"/>
                <a:gd name="connsiteY18-8994" fmla="*/ 350 h 10000"/>
                <a:gd name="connsiteX19-8995" fmla="*/ 2833 w 10000"/>
                <a:gd name="connsiteY19-8996" fmla="*/ 436 h 10000"/>
                <a:gd name="connsiteX20-8997" fmla="*/ 2792 w 10000"/>
                <a:gd name="connsiteY20-8998" fmla="*/ 475 h 10000"/>
                <a:gd name="connsiteX21-8999" fmla="*/ 2772 w 10000"/>
                <a:gd name="connsiteY21-9000" fmla="*/ 523 h 10000"/>
                <a:gd name="connsiteX22-9001" fmla="*/ 2732 w 10000"/>
                <a:gd name="connsiteY22-9002" fmla="*/ 628 h 10000"/>
                <a:gd name="connsiteX23-9003" fmla="*/ 2722 w 10000"/>
                <a:gd name="connsiteY23-9004" fmla="*/ 746 h 10000"/>
                <a:gd name="connsiteX24-9005" fmla="*/ 2722 w 10000"/>
                <a:gd name="connsiteY24-9006" fmla="*/ 746 h 10000"/>
                <a:gd name="connsiteX25-9007" fmla="*/ 2732 w 10000"/>
                <a:gd name="connsiteY25-9008" fmla="*/ 881 h 10000"/>
                <a:gd name="connsiteX26-9009" fmla="*/ 2762 w 10000"/>
                <a:gd name="connsiteY26-9010" fmla="*/ 1008 h 10000"/>
                <a:gd name="connsiteX27-9011" fmla="*/ 2792 w 10000"/>
                <a:gd name="connsiteY27-9012" fmla="*/ 1153 h 10000"/>
                <a:gd name="connsiteX28-9013" fmla="*/ 2853 w 10000"/>
                <a:gd name="connsiteY28-9014" fmla="*/ 1316 h 10000"/>
                <a:gd name="connsiteX29-9015" fmla="*/ 2984 w 10000"/>
                <a:gd name="connsiteY29-9016" fmla="*/ 1666 h 10000"/>
                <a:gd name="connsiteX30-9017" fmla="*/ 3125 w 10000"/>
                <a:gd name="connsiteY30-9018" fmla="*/ 2093 h 10000"/>
                <a:gd name="connsiteX31-9019" fmla="*/ 3125 w 10000"/>
                <a:gd name="connsiteY31-9020" fmla="*/ 2093 h 10000"/>
                <a:gd name="connsiteX32-9021" fmla="*/ 3125 w 10000"/>
                <a:gd name="connsiteY32-9022" fmla="*/ 2093 h 10000"/>
                <a:gd name="connsiteX33-9023" fmla="*/ 3125 w 10000"/>
                <a:gd name="connsiteY33-9024" fmla="*/ 2104 h 10000"/>
                <a:gd name="connsiteX34-9025" fmla="*/ 3125 w 10000"/>
                <a:gd name="connsiteY34-9026" fmla="*/ 2104 h 10000"/>
                <a:gd name="connsiteX35-9027" fmla="*/ 3135 w 10000"/>
                <a:gd name="connsiteY35-9028" fmla="*/ 2113 h 10000"/>
                <a:gd name="connsiteX36-9029" fmla="*/ 3135 w 10000"/>
                <a:gd name="connsiteY36-9030" fmla="*/ 2113 h 10000"/>
                <a:gd name="connsiteX37-9031" fmla="*/ 3175 w 10000"/>
                <a:gd name="connsiteY37-9032" fmla="*/ 2229 h 10000"/>
                <a:gd name="connsiteX38-9033" fmla="*/ 3196 w 10000"/>
                <a:gd name="connsiteY38-9034" fmla="*/ 2346 h 10000"/>
                <a:gd name="connsiteX39-9035" fmla="*/ 3216 w 10000"/>
                <a:gd name="connsiteY39-9036" fmla="*/ 2452 h 10000"/>
                <a:gd name="connsiteX40-9037" fmla="*/ 3216 w 10000"/>
                <a:gd name="connsiteY40-9038" fmla="*/ 2550 h 10000"/>
                <a:gd name="connsiteX41-9039" fmla="*/ 3196 w 10000"/>
                <a:gd name="connsiteY41-9040" fmla="*/ 2626 h 10000"/>
                <a:gd name="connsiteX42-9041" fmla="*/ 3175 w 10000"/>
                <a:gd name="connsiteY42-9042" fmla="*/ 2703 h 10000"/>
                <a:gd name="connsiteX43-9043" fmla="*/ 3145 w 10000"/>
                <a:gd name="connsiteY43-9044" fmla="*/ 2763 h 10000"/>
                <a:gd name="connsiteX44-9045" fmla="*/ 3105 w 10000"/>
                <a:gd name="connsiteY44-9046" fmla="*/ 2811 h 10000"/>
                <a:gd name="connsiteX45-9047" fmla="*/ 3065 w 10000"/>
                <a:gd name="connsiteY45-9048" fmla="*/ 2849 h 10000"/>
                <a:gd name="connsiteX46-9049" fmla="*/ 3004 w 10000"/>
                <a:gd name="connsiteY46-9050" fmla="*/ 2888 h 10000"/>
                <a:gd name="connsiteX47-9051" fmla="*/ 2944 w 10000"/>
                <a:gd name="connsiteY47-9052" fmla="*/ 2917 h 10000"/>
                <a:gd name="connsiteX48-9053" fmla="*/ 2873 w 10000"/>
                <a:gd name="connsiteY48-9054" fmla="*/ 2936 h 10000"/>
                <a:gd name="connsiteX49-9055" fmla="*/ 2722 w 10000"/>
                <a:gd name="connsiteY49-9056" fmla="*/ 2955 h 10000"/>
                <a:gd name="connsiteX50-9057" fmla="*/ 2550 w 10000"/>
                <a:gd name="connsiteY50-9058" fmla="*/ 2975 h 10000"/>
                <a:gd name="connsiteX51-9059" fmla="*/ 2550 w 10000"/>
                <a:gd name="connsiteY51-9060" fmla="*/ 2975 h 10000"/>
                <a:gd name="connsiteX52-9061" fmla="*/ 2550 w 10000"/>
                <a:gd name="connsiteY52-9062" fmla="*/ 2975 h 10000"/>
                <a:gd name="connsiteX53-9063" fmla="*/ 2550 w 10000"/>
                <a:gd name="connsiteY53-9064" fmla="*/ 2975 h 10000"/>
                <a:gd name="connsiteX54-9065" fmla="*/ 2550 w 10000"/>
                <a:gd name="connsiteY54-9066" fmla="*/ 2975 h 10000"/>
                <a:gd name="connsiteX55-9067" fmla="*/ 2550 w 10000"/>
                <a:gd name="connsiteY55-9068" fmla="*/ 2975 h 10000"/>
                <a:gd name="connsiteX56-9069" fmla="*/ 2550 w 10000"/>
                <a:gd name="connsiteY56-9070" fmla="*/ 2975 h 10000"/>
                <a:gd name="connsiteX57-9071" fmla="*/ 2550 w 10000"/>
                <a:gd name="connsiteY57-9072" fmla="*/ 2975 h 10000"/>
                <a:gd name="connsiteX58-9073" fmla="*/ 2339 w 10000"/>
                <a:gd name="connsiteY58-9074" fmla="*/ 2975 h 10000"/>
                <a:gd name="connsiteX59-9075" fmla="*/ 2127 w 10000"/>
                <a:gd name="connsiteY59-9076" fmla="*/ 2946 h 10000"/>
                <a:gd name="connsiteX60-9077" fmla="*/ 2127 w 10000"/>
                <a:gd name="connsiteY60-9078" fmla="*/ 2946 h 10000"/>
                <a:gd name="connsiteX61-9079" fmla="*/ 1804 w 10000"/>
                <a:gd name="connsiteY61-9080" fmla="*/ 2917 h 10000"/>
                <a:gd name="connsiteX62-9081" fmla="*/ 1502 w 10000"/>
                <a:gd name="connsiteY62-9082" fmla="*/ 2897 h 10000"/>
                <a:gd name="connsiteX63-9083" fmla="*/ 1502 w 10000"/>
                <a:gd name="connsiteY63-9084" fmla="*/ 2897 h 10000"/>
                <a:gd name="connsiteX64-9085" fmla="*/ 1230 w 10000"/>
                <a:gd name="connsiteY64-9086" fmla="*/ 2888 h 10000"/>
                <a:gd name="connsiteX65-9087" fmla="*/ 867 w 10000"/>
                <a:gd name="connsiteY65-9088" fmla="*/ 2868 h 10000"/>
                <a:gd name="connsiteX66-9089" fmla="*/ 0 w 10000"/>
                <a:gd name="connsiteY66-9090" fmla="*/ 2781 h 10000"/>
                <a:gd name="connsiteX67-9091" fmla="*/ 0 w 10000"/>
                <a:gd name="connsiteY67-9092" fmla="*/ 10000 h 10000"/>
                <a:gd name="connsiteX68-9093" fmla="*/ 9990 w 10000"/>
                <a:gd name="connsiteY68-9094" fmla="*/ 10000 h 10000"/>
                <a:gd name="connsiteX69-9095" fmla="*/ 9990 w 10000"/>
                <a:gd name="connsiteY69-9096" fmla="*/ 10000 h 10000"/>
                <a:gd name="connsiteX70-9097" fmla="*/ 9990 w 10000"/>
                <a:gd name="connsiteY70-9098" fmla="*/ 9847 h 10000"/>
                <a:gd name="connsiteX71-9099" fmla="*/ 10000 w 10000"/>
                <a:gd name="connsiteY71-9100" fmla="*/ 9477 h 10000"/>
                <a:gd name="connsiteX72-9101" fmla="*/ 9970 w 10000"/>
                <a:gd name="connsiteY72-9102" fmla="*/ 9168 h 10000"/>
                <a:gd name="connsiteX73-9103" fmla="*/ 9940 w 10000"/>
                <a:gd name="connsiteY73-9104" fmla="*/ 8895 h 10000"/>
                <a:gd name="connsiteX74-9105" fmla="*/ 9879 w 10000"/>
                <a:gd name="connsiteY74-9106" fmla="*/ 8673 h 10000"/>
                <a:gd name="connsiteX75-9107" fmla="*/ 9798 w 10000"/>
                <a:gd name="connsiteY75-9108" fmla="*/ 8470 h 10000"/>
                <a:gd name="connsiteX76-9109" fmla="*/ 9718 w 10000"/>
                <a:gd name="connsiteY76-9110" fmla="*/ 8314 h 10000"/>
                <a:gd name="connsiteX77-9111" fmla="*/ 9617 w 10000"/>
                <a:gd name="connsiteY77-9112" fmla="*/ 8188 h 10000"/>
                <a:gd name="connsiteX78-9113" fmla="*/ 9506 w 10000"/>
                <a:gd name="connsiteY78-9114" fmla="*/ 8091 h 10000"/>
                <a:gd name="connsiteX79-9115" fmla="*/ 9395 w 10000"/>
                <a:gd name="connsiteY79-9116" fmla="*/ 8024 h 10000"/>
                <a:gd name="connsiteX80-9117" fmla="*/ 9274 w 10000"/>
                <a:gd name="connsiteY80-9118" fmla="*/ 7976 h 10000"/>
                <a:gd name="connsiteX81-9119" fmla="*/ 9153 w 10000"/>
                <a:gd name="connsiteY81-9120" fmla="*/ 7947 h 10000"/>
                <a:gd name="connsiteX82-9121" fmla="*/ 9022 w 10000"/>
                <a:gd name="connsiteY82-9122" fmla="*/ 7926 h 10000"/>
                <a:gd name="connsiteX83-9123" fmla="*/ 8901 w 10000"/>
                <a:gd name="connsiteY83-9124" fmla="*/ 7926 h 10000"/>
                <a:gd name="connsiteX84-9125" fmla="*/ 8901 w 10000"/>
                <a:gd name="connsiteY84-9126" fmla="*/ 7926 h 10000"/>
                <a:gd name="connsiteX85-9127" fmla="*/ 8901 w 10000"/>
                <a:gd name="connsiteY85-9128" fmla="*/ 7926 h 10000"/>
                <a:gd name="connsiteX86-9129" fmla="*/ 8901 w 10000"/>
                <a:gd name="connsiteY86-9130" fmla="*/ 7926 h 10000"/>
                <a:gd name="connsiteX87-9131" fmla="*/ 8901 w 10000"/>
                <a:gd name="connsiteY87-9132" fmla="*/ 7926 h 10000"/>
                <a:gd name="connsiteX88-9133" fmla="*/ 8901 w 10000"/>
                <a:gd name="connsiteY88-9134" fmla="*/ 7926 h 10000"/>
                <a:gd name="connsiteX89-9135" fmla="*/ 8700 w 10000"/>
                <a:gd name="connsiteY89-9136" fmla="*/ 7926 h 10000"/>
                <a:gd name="connsiteX90-9137" fmla="*/ 8528 w 10000"/>
                <a:gd name="connsiteY90-9138" fmla="*/ 7947 h 10000"/>
                <a:gd name="connsiteX91-9139" fmla="*/ 8528 w 10000"/>
                <a:gd name="connsiteY91-9140" fmla="*/ 7947 h 10000"/>
                <a:gd name="connsiteX92-9141" fmla="*/ 8528 w 10000"/>
                <a:gd name="connsiteY92-9142" fmla="*/ 7947 h 10000"/>
                <a:gd name="connsiteX93-9143" fmla="*/ 8528 w 10000"/>
                <a:gd name="connsiteY93-9144" fmla="*/ 7947 h 10000"/>
                <a:gd name="connsiteX94-9145" fmla="*/ 8518 w 10000"/>
                <a:gd name="connsiteY94-9146" fmla="*/ 7955 h 10000"/>
                <a:gd name="connsiteX95-9147" fmla="*/ 8518 w 10000"/>
                <a:gd name="connsiteY95-9148" fmla="*/ 7955 h 10000"/>
                <a:gd name="connsiteX96-9149" fmla="*/ 8508 w 10000"/>
                <a:gd name="connsiteY96-9150" fmla="*/ 7955 h 10000"/>
                <a:gd name="connsiteX97-9151" fmla="*/ 8508 w 10000"/>
                <a:gd name="connsiteY97-9152" fmla="*/ 7955 h 10000"/>
                <a:gd name="connsiteX98-9153" fmla="*/ 8508 w 10000"/>
                <a:gd name="connsiteY98-9154" fmla="*/ 7955 h 10000"/>
                <a:gd name="connsiteX99-9155" fmla="*/ 8508 w 10000"/>
                <a:gd name="connsiteY99-9156" fmla="*/ 7955 h 10000"/>
                <a:gd name="connsiteX100-9157" fmla="*/ 8337 w 10000"/>
                <a:gd name="connsiteY100-9158" fmla="*/ 7976 h 10000"/>
                <a:gd name="connsiteX101-9159" fmla="*/ 8135 w 10000"/>
                <a:gd name="connsiteY101-9160" fmla="*/ 8024 h 10000"/>
                <a:gd name="connsiteX102-9161" fmla="*/ 7671 w 10000"/>
                <a:gd name="connsiteY102-9162" fmla="*/ 8139 h 10000"/>
                <a:gd name="connsiteX103-9163" fmla="*/ 7671 w 10000"/>
                <a:gd name="connsiteY103-9164" fmla="*/ 8139 h 10000"/>
                <a:gd name="connsiteX104-9165" fmla="*/ 7671 w 10000"/>
                <a:gd name="connsiteY104-9166" fmla="*/ 8139 h 10000"/>
                <a:gd name="connsiteX105-9167" fmla="*/ 7671 w 10000"/>
                <a:gd name="connsiteY105-9168" fmla="*/ 8139 h 10000"/>
                <a:gd name="connsiteX106-9169" fmla="*/ 7661 w 10000"/>
                <a:gd name="connsiteY106-9170" fmla="*/ 8139 h 10000"/>
                <a:gd name="connsiteX107-9171" fmla="*/ 7661 w 10000"/>
                <a:gd name="connsiteY107-9172" fmla="*/ 8139 h 10000"/>
                <a:gd name="connsiteX108-9173" fmla="*/ 7450 w 10000"/>
                <a:gd name="connsiteY108-9174" fmla="*/ 8188 h 10000"/>
                <a:gd name="connsiteX109-9175" fmla="*/ 7248 w 10000"/>
                <a:gd name="connsiteY109-9176" fmla="*/ 8237 h 10000"/>
                <a:gd name="connsiteX110-9177" fmla="*/ 7036 w 10000"/>
                <a:gd name="connsiteY110-9178" fmla="*/ 8275 h 10000"/>
                <a:gd name="connsiteX111-9179" fmla="*/ 6835 w 10000"/>
                <a:gd name="connsiteY111-9180" fmla="*/ 8275 h 10000"/>
                <a:gd name="connsiteX112-9181" fmla="*/ 6835 w 10000"/>
                <a:gd name="connsiteY112-9182" fmla="*/ 8275 h 10000"/>
                <a:gd name="connsiteX113-9183" fmla="*/ 6835 w 10000"/>
                <a:gd name="connsiteY113-9184" fmla="*/ 8275 h 10000"/>
                <a:gd name="connsiteX114-9185" fmla="*/ 6835 w 10000"/>
                <a:gd name="connsiteY114-9186" fmla="*/ 8275 h 10000"/>
                <a:gd name="connsiteX115-9187" fmla="*/ 6835 w 10000"/>
                <a:gd name="connsiteY115-9188" fmla="*/ 8275 h 10000"/>
                <a:gd name="connsiteX116-9189" fmla="*/ 6835 w 10000"/>
                <a:gd name="connsiteY116-9190" fmla="*/ 8275 h 10000"/>
                <a:gd name="connsiteX117-9191" fmla="*/ 6835 w 10000"/>
                <a:gd name="connsiteY117-9192" fmla="*/ 8275 h 10000"/>
                <a:gd name="connsiteX118-9193" fmla="*/ 6835 w 10000"/>
                <a:gd name="connsiteY118-9194" fmla="*/ 8275 h 10000"/>
                <a:gd name="connsiteX119-9195" fmla="*/ 6663 w 10000"/>
                <a:gd name="connsiteY119-9196" fmla="*/ 8275 h 10000"/>
                <a:gd name="connsiteX120-9197" fmla="*/ 6512 w 10000"/>
                <a:gd name="connsiteY120-9198" fmla="*/ 8237 h 10000"/>
                <a:gd name="connsiteX121-9199" fmla="*/ 6442 w 10000"/>
                <a:gd name="connsiteY121-9200" fmla="*/ 8207 h 10000"/>
                <a:gd name="connsiteX122-9201" fmla="*/ 6381 w 10000"/>
                <a:gd name="connsiteY122-9202" fmla="*/ 8177 h 10000"/>
                <a:gd name="connsiteX123-9203" fmla="*/ 6321 w 10000"/>
                <a:gd name="connsiteY123-9204" fmla="*/ 8139 h 10000"/>
                <a:gd name="connsiteX124-9205" fmla="*/ 6270 w 10000"/>
                <a:gd name="connsiteY124-9206" fmla="*/ 8091 h 10000"/>
                <a:gd name="connsiteX125-9207" fmla="*/ 6220 w 10000"/>
                <a:gd name="connsiteY125-9208" fmla="*/ 8032 h 10000"/>
                <a:gd name="connsiteX126-9209" fmla="*/ 6169 w 10000"/>
                <a:gd name="connsiteY126-9210" fmla="*/ 7965 h 10000"/>
                <a:gd name="connsiteX127-9211" fmla="*/ 6149 w 10000"/>
                <a:gd name="connsiteY127-9212" fmla="*/ 7898 h 10000"/>
                <a:gd name="connsiteX128-9213" fmla="*/ 6109 w 10000"/>
                <a:gd name="connsiteY128-9214" fmla="*/ 7810 h 10000"/>
                <a:gd name="connsiteX129-9215" fmla="*/ 6099 w 10000"/>
                <a:gd name="connsiteY129-9216" fmla="*/ 7723 h 10000"/>
                <a:gd name="connsiteX130-9217" fmla="*/ 6089 w 10000"/>
                <a:gd name="connsiteY130-9218" fmla="*/ 7617 h 10000"/>
                <a:gd name="connsiteX131-9219" fmla="*/ 6089 w 10000"/>
                <a:gd name="connsiteY131-9220" fmla="*/ 7501 h 10000"/>
                <a:gd name="connsiteX132-9221" fmla="*/ 6089 w 10000"/>
                <a:gd name="connsiteY132-9222" fmla="*/ 7374 h 10000"/>
                <a:gd name="connsiteX133-9223" fmla="*/ 6089 w 10000"/>
                <a:gd name="connsiteY133-9224" fmla="*/ 7374 h 10000"/>
                <a:gd name="connsiteX134-9225" fmla="*/ 6089 w 10000"/>
                <a:gd name="connsiteY134-9226" fmla="*/ 7374 h 10000"/>
                <a:gd name="connsiteX135-9227" fmla="*/ 6089 w 10000"/>
                <a:gd name="connsiteY135-9228" fmla="*/ 7374 h 10000"/>
                <a:gd name="connsiteX136-9229" fmla="*/ 6089 w 10000"/>
                <a:gd name="connsiteY136-9230" fmla="*/ 7344 h 10000"/>
                <a:gd name="connsiteX137-9231" fmla="*/ 6089 w 10000"/>
                <a:gd name="connsiteY137-9232" fmla="*/ 7344 h 10000"/>
                <a:gd name="connsiteX138-9233" fmla="*/ 6723 w 10000"/>
                <a:gd name="connsiteY138-9234" fmla="*/ 7414 h 10000"/>
                <a:gd name="connsiteX139-9235" fmla="*/ 6129 w 10000"/>
                <a:gd name="connsiteY139-9236" fmla="*/ 7016 h 10000"/>
                <a:gd name="connsiteX140-9237" fmla="*/ 6179 w 10000"/>
                <a:gd name="connsiteY140-9238" fmla="*/ 6754 h 10000"/>
                <a:gd name="connsiteX141-9239" fmla="*/ 6240 w 10000"/>
                <a:gd name="connsiteY141-9240" fmla="*/ 6531 h 10000"/>
                <a:gd name="connsiteX142-9241" fmla="*/ 6280 w 10000"/>
                <a:gd name="connsiteY142-9242" fmla="*/ 6453 h 10000"/>
                <a:gd name="connsiteX143-9243" fmla="*/ 6321 w 10000"/>
                <a:gd name="connsiteY143-9244" fmla="*/ 6366 h 10000"/>
                <a:gd name="connsiteX144-9245" fmla="*/ 6351 w 10000"/>
                <a:gd name="connsiteY144-9246" fmla="*/ 6309 h 10000"/>
                <a:gd name="connsiteX145-9247" fmla="*/ 6401 w 10000"/>
                <a:gd name="connsiteY145-9248" fmla="*/ 6250 h 10000"/>
                <a:gd name="connsiteX146-9249" fmla="*/ 6452 w 10000"/>
                <a:gd name="connsiteY146-9250" fmla="*/ 6202 h 10000"/>
                <a:gd name="connsiteX147-9251" fmla="*/ 6512 w 10000"/>
                <a:gd name="connsiteY147-9252" fmla="*/ 6163 h 10000"/>
                <a:gd name="connsiteX148-9253" fmla="*/ 6563 w 10000"/>
                <a:gd name="connsiteY148-9254" fmla="*/ 6134 h 10000"/>
                <a:gd name="connsiteX149-9255" fmla="*/ 6623 w 10000"/>
                <a:gd name="connsiteY149-9256" fmla="*/ 6125 h 10000"/>
                <a:gd name="connsiteX150-9257" fmla="*/ 6694 w 10000"/>
                <a:gd name="connsiteY150-9258" fmla="*/ 6105 h 10000"/>
                <a:gd name="connsiteX151-9259" fmla="*/ 6774 w 10000"/>
                <a:gd name="connsiteY151-9260" fmla="*/ 6096 h 10000"/>
                <a:gd name="connsiteX152-9261" fmla="*/ 6774 w 10000"/>
                <a:gd name="connsiteY152-9262" fmla="*/ 6096 h 10000"/>
                <a:gd name="connsiteX153-9263" fmla="*/ 6774 w 10000"/>
                <a:gd name="connsiteY153-9264" fmla="*/ 6096 h 10000"/>
                <a:gd name="connsiteX154-9265" fmla="*/ 6774 w 10000"/>
                <a:gd name="connsiteY154-9266" fmla="*/ 6096 h 10000"/>
                <a:gd name="connsiteX155-9267" fmla="*/ 6774 w 10000"/>
                <a:gd name="connsiteY155-9268" fmla="*/ 6096 h 10000"/>
                <a:gd name="connsiteX156-9269" fmla="*/ 6774 w 10000"/>
                <a:gd name="connsiteY156-9270" fmla="*/ 6096 h 10000"/>
                <a:gd name="connsiteX157-9271" fmla="*/ 6774 w 10000"/>
                <a:gd name="connsiteY157-9272" fmla="*/ 6096 h 10000"/>
                <a:gd name="connsiteX158-9273" fmla="*/ 6774 w 10000"/>
                <a:gd name="connsiteY158-9274" fmla="*/ 6096 h 10000"/>
                <a:gd name="connsiteX159-9275" fmla="*/ 6875 w 10000"/>
                <a:gd name="connsiteY159-9276" fmla="*/ 6105 h 10000"/>
                <a:gd name="connsiteX160-9277" fmla="*/ 7006 w 10000"/>
                <a:gd name="connsiteY160-9278" fmla="*/ 6134 h 10000"/>
                <a:gd name="connsiteX161-9279" fmla="*/ 7137 w 10000"/>
                <a:gd name="connsiteY161-9280" fmla="*/ 6154 h 10000"/>
                <a:gd name="connsiteX162-9281" fmla="*/ 7268 w 10000"/>
                <a:gd name="connsiteY162-9282" fmla="*/ 6202 h 10000"/>
                <a:gd name="connsiteX163-9283" fmla="*/ 7601 w 10000"/>
                <a:gd name="connsiteY163-9284" fmla="*/ 6318 h 10000"/>
                <a:gd name="connsiteX164-9285" fmla="*/ 7964 w 10000"/>
                <a:gd name="connsiteY164-9286" fmla="*/ 6464 h 10000"/>
                <a:gd name="connsiteX165-9287" fmla="*/ 7964 w 10000"/>
                <a:gd name="connsiteY165-9288" fmla="*/ 6464 h 10000"/>
                <a:gd name="connsiteX166-9289" fmla="*/ 7984 w 10000"/>
                <a:gd name="connsiteY166-9290" fmla="*/ 6464 h 10000"/>
                <a:gd name="connsiteX167-9291" fmla="*/ 7984 w 10000"/>
                <a:gd name="connsiteY167-9292" fmla="*/ 6464 h 10000"/>
                <a:gd name="connsiteX168-9293" fmla="*/ 7994 w 10000"/>
                <a:gd name="connsiteY168-9294" fmla="*/ 6464 h 10000"/>
                <a:gd name="connsiteX169-9295" fmla="*/ 7994 w 10000"/>
                <a:gd name="connsiteY169-9296" fmla="*/ 6464 h 10000"/>
                <a:gd name="connsiteX170-9297" fmla="*/ 8216 w 10000"/>
                <a:gd name="connsiteY170-9298" fmla="*/ 6540 h 10000"/>
                <a:gd name="connsiteX171-9299" fmla="*/ 8407 w 10000"/>
                <a:gd name="connsiteY171-9300" fmla="*/ 6601 h 10000"/>
                <a:gd name="connsiteX172-9301" fmla="*/ 8599 w 10000"/>
                <a:gd name="connsiteY172-9302" fmla="*/ 6639 h 10000"/>
                <a:gd name="connsiteX173-9303" fmla="*/ 8770 w 10000"/>
                <a:gd name="connsiteY173-9304" fmla="*/ 6648 h 10000"/>
                <a:gd name="connsiteX174-9305" fmla="*/ 8770 w 10000"/>
                <a:gd name="connsiteY174-9306" fmla="*/ 6648 h 10000"/>
                <a:gd name="connsiteX175-9307" fmla="*/ 8770 w 10000"/>
                <a:gd name="connsiteY175-9308" fmla="*/ 6648 h 10000"/>
                <a:gd name="connsiteX176-9309" fmla="*/ 8770 w 10000"/>
                <a:gd name="connsiteY176-9310" fmla="*/ 6648 h 10000"/>
                <a:gd name="connsiteX177-9311" fmla="*/ 8770 w 10000"/>
                <a:gd name="connsiteY177-9312" fmla="*/ 6648 h 10000"/>
                <a:gd name="connsiteX178-9313" fmla="*/ 8770 w 10000"/>
                <a:gd name="connsiteY178-9314" fmla="*/ 6648 h 10000"/>
                <a:gd name="connsiteX179-9315" fmla="*/ 8911 w 10000"/>
                <a:gd name="connsiteY179-9316" fmla="*/ 6639 h 10000"/>
                <a:gd name="connsiteX180-9317" fmla="*/ 9032 w 10000"/>
                <a:gd name="connsiteY180-9318" fmla="*/ 6601 h 10000"/>
                <a:gd name="connsiteX181-9319" fmla="*/ 9093 w 10000"/>
                <a:gd name="connsiteY181-9320" fmla="*/ 6578 h 10000"/>
                <a:gd name="connsiteX182-9321" fmla="*/ 9143 w 10000"/>
                <a:gd name="connsiteY182-9322" fmla="*/ 6550 h 10000"/>
                <a:gd name="connsiteX183-9323" fmla="*/ 9194 w 10000"/>
                <a:gd name="connsiteY183-9324" fmla="*/ 6522 h 10000"/>
                <a:gd name="connsiteX184-9325" fmla="*/ 9244 w 10000"/>
                <a:gd name="connsiteY184-9326" fmla="*/ 6473 h 10000"/>
                <a:gd name="connsiteX185-9327" fmla="*/ 9274 w 10000"/>
                <a:gd name="connsiteY185-9328" fmla="*/ 6426 h 10000"/>
                <a:gd name="connsiteX186-9329" fmla="*/ 9315 w 10000"/>
                <a:gd name="connsiteY186-9330" fmla="*/ 6366 h 10000"/>
                <a:gd name="connsiteX187-9331" fmla="*/ 9375 w 10000"/>
                <a:gd name="connsiteY187-9332" fmla="*/ 6232 h 10000"/>
                <a:gd name="connsiteX188-9333" fmla="*/ 9425 w 10000"/>
                <a:gd name="connsiteY188-9334" fmla="*/ 6047 h 10000"/>
                <a:gd name="connsiteX189-9335" fmla="*/ 9446 w 10000"/>
                <a:gd name="connsiteY189-9336" fmla="*/ 5853 h 10000"/>
                <a:gd name="connsiteX190-9337" fmla="*/ 9456 w 10000"/>
                <a:gd name="connsiteY190-9338" fmla="*/ 5600 h 10000"/>
                <a:gd name="connsiteX191-9339" fmla="*/ 9446 w 10000"/>
                <a:gd name="connsiteY191-9340" fmla="*/ 5330 h 10000"/>
                <a:gd name="connsiteX192-9341" fmla="*/ 9415 w 10000"/>
                <a:gd name="connsiteY192-9342" fmla="*/ 5020 h 10000"/>
                <a:gd name="connsiteX193-9343" fmla="*/ 9365 w 10000"/>
                <a:gd name="connsiteY193-9344" fmla="*/ 4650 h 10000"/>
                <a:gd name="connsiteX194-9345" fmla="*/ 9284 w 10000"/>
                <a:gd name="connsiteY194-9346" fmla="*/ 4254 h 10000"/>
                <a:gd name="connsiteX195-9347" fmla="*/ 9204 w 10000"/>
                <a:gd name="connsiteY195-9348" fmla="*/ 3789 h 10000"/>
                <a:gd name="connsiteX196-9349" fmla="*/ 9083 w 10000"/>
                <a:gd name="connsiteY196-9350" fmla="*/ 3304 h 10000"/>
                <a:gd name="connsiteX197-9351" fmla="*/ 8931 w 10000"/>
                <a:gd name="connsiteY197-9352" fmla="*/ 2763 h 10000"/>
                <a:gd name="connsiteX198-9353" fmla="*/ 8931 w 10000"/>
                <a:gd name="connsiteY198-9354" fmla="*/ 2763 h 10000"/>
                <a:gd name="connsiteX199-9355" fmla="*/ 8931 w 10000"/>
                <a:gd name="connsiteY199-9356" fmla="*/ 2723 h 10000"/>
                <a:gd name="connsiteX200-9357" fmla="*/ 8931 w 10000"/>
                <a:gd name="connsiteY200-9358" fmla="*/ 2723 h 10000"/>
                <a:gd name="connsiteX201-9359" fmla="*/ 8921 w 10000"/>
                <a:gd name="connsiteY201-9360" fmla="*/ 2713 h 10000"/>
                <a:gd name="connsiteX202-9361" fmla="*/ 8921 w 10000"/>
                <a:gd name="connsiteY202-9362" fmla="*/ 2713 h 10000"/>
                <a:gd name="connsiteX203-9363" fmla="*/ 8911 w 10000"/>
                <a:gd name="connsiteY203-9364" fmla="*/ 2665 h 10000"/>
                <a:gd name="connsiteX204-9365" fmla="*/ 8911 w 10000"/>
                <a:gd name="connsiteY204-9366" fmla="*/ 2665 h 10000"/>
                <a:gd name="connsiteX205-9367" fmla="*/ 8911 w 10000"/>
                <a:gd name="connsiteY205-9368" fmla="*/ 2656 h 10000"/>
                <a:gd name="connsiteX206-9369" fmla="*/ 8911 w 10000"/>
                <a:gd name="connsiteY206-9370" fmla="*/ 2656 h 10000"/>
                <a:gd name="connsiteX207-9371" fmla="*/ 8911 w 10000"/>
                <a:gd name="connsiteY207-9372" fmla="*/ 2656 h 10000"/>
                <a:gd name="connsiteX208-9373" fmla="*/ 8911 w 10000"/>
                <a:gd name="connsiteY208-9374" fmla="*/ 2656 h 10000"/>
                <a:gd name="connsiteX209-9375" fmla="*/ 8478 w 10000"/>
                <a:gd name="connsiteY209-9376" fmla="*/ 2685 h 10000"/>
                <a:gd name="connsiteX210-9377" fmla="*/ 8044 w 10000"/>
                <a:gd name="connsiteY210-9378" fmla="*/ 2723 h 10000"/>
                <a:gd name="connsiteX211-9379" fmla="*/ 7147 w 10000"/>
                <a:gd name="connsiteY211-9380" fmla="*/ 2819 h 10000"/>
                <a:gd name="connsiteX212-9381" fmla="*/ 6300 w 10000"/>
                <a:gd name="connsiteY212-9382" fmla="*/ 2917 h 10000"/>
                <a:gd name="connsiteX213-9383" fmla="*/ 5917 w 10000"/>
                <a:gd name="connsiteY213-9384" fmla="*/ 2946 h 10000"/>
                <a:gd name="connsiteX214-9385" fmla="*/ 5554 w 10000"/>
                <a:gd name="connsiteY214-9386" fmla="*/ 2975 h 10000"/>
                <a:gd name="connsiteX215-9387" fmla="*/ 5554 w 10000"/>
                <a:gd name="connsiteY215-9388" fmla="*/ 2975 h 10000"/>
                <a:gd name="connsiteX216-9389" fmla="*/ 5484 w 10000"/>
                <a:gd name="connsiteY216-9390" fmla="*/ 2975 h 10000"/>
                <a:gd name="connsiteX217-9391" fmla="*/ 5484 w 10000"/>
                <a:gd name="connsiteY217-9392" fmla="*/ 2975 h 10000"/>
                <a:gd name="connsiteX218-9393" fmla="*/ 5484 w 10000"/>
                <a:gd name="connsiteY218-9394" fmla="*/ 2975 h 10000"/>
                <a:gd name="connsiteX219-9395" fmla="*/ 5484 w 10000"/>
                <a:gd name="connsiteY219-9396" fmla="*/ 2975 h 10000"/>
                <a:gd name="connsiteX220-9397" fmla="*/ 5484 w 10000"/>
                <a:gd name="connsiteY220-9398" fmla="*/ 2975 h 10000"/>
                <a:gd name="connsiteX221-9399" fmla="*/ 5484 w 10000"/>
                <a:gd name="connsiteY221-9400" fmla="*/ 2975 h 10000"/>
                <a:gd name="connsiteX222-9401" fmla="*/ 5484 w 10000"/>
                <a:gd name="connsiteY222-9402" fmla="*/ 2975 h 10000"/>
                <a:gd name="connsiteX223-9403" fmla="*/ 5313 w 10000"/>
                <a:gd name="connsiteY223-9404" fmla="*/ 2955 h 10000"/>
                <a:gd name="connsiteX224-9405" fmla="*/ 5151 w 10000"/>
                <a:gd name="connsiteY224-9406" fmla="*/ 2927 h 10000"/>
                <a:gd name="connsiteX225-9407" fmla="*/ 5030 w 10000"/>
                <a:gd name="connsiteY225-9408" fmla="*/ 2868 h 10000"/>
                <a:gd name="connsiteX226-9409" fmla="*/ 4919 w 10000"/>
                <a:gd name="connsiteY226-9410" fmla="*/ 2790 h 10000"/>
                <a:gd name="connsiteX227-9411" fmla="*/ 4829 w 10000"/>
                <a:gd name="connsiteY227-9412" fmla="*/ 2703 h 10000"/>
                <a:gd name="connsiteX228-9413" fmla="*/ 4748 w 10000"/>
                <a:gd name="connsiteY228-9414" fmla="*/ 2597 h 10000"/>
                <a:gd name="connsiteX229-9415" fmla="*/ 4708 w 10000"/>
                <a:gd name="connsiteY229-9416" fmla="*/ 2482 h 10000"/>
                <a:gd name="connsiteX230-9417" fmla="*/ 4667 w 10000"/>
                <a:gd name="connsiteY230-9418" fmla="*/ 2346 h 10000"/>
                <a:gd name="connsiteX231-9419" fmla="*/ 4637 w 10000"/>
                <a:gd name="connsiteY231-9420" fmla="*/ 2210 h 10000"/>
                <a:gd name="connsiteX232-9421" fmla="*/ 4627 w 10000"/>
                <a:gd name="connsiteY232-9422" fmla="*/ 2065 h 10000"/>
                <a:gd name="connsiteX233-9423" fmla="*/ 4627 w 10000"/>
                <a:gd name="connsiteY233-9424" fmla="*/ 1909 h 10000"/>
                <a:gd name="connsiteX234-9425" fmla="*/ 4637 w 10000"/>
                <a:gd name="connsiteY234-9426" fmla="*/ 1762 h 10000"/>
                <a:gd name="connsiteX235-9427" fmla="*/ 4667 w 10000"/>
                <a:gd name="connsiteY235-9428" fmla="*/ 1598 h 10000"/>
                <a:gd name="connsiteX236-9429" fmla="*/ 4688 w 10000"/>
                <a:gd name="connsiteY236-9430" fmla="*/ 1443 h 10000"/>
                <a:gd name="connsiteX237-9431" fmla="*/ 4728 w 10000"/>
                <a:gd name="connsiteY237-9432" fmla="*/ 1289 h 10000"/>
                <a:gd name="connsiteX238-9433" fmla="*/ 4778 w 10000"/>
                <a:gd name="connsiteY238-9434" fmla="*/ 1134 h 10000"/>
                <a:gd name="connsiteX239-9435" fmla="*/ 4778 w 10000"/>
                <a:gd name="connsiteY239-9436" fmla="*/ 1134 h 10000"/>
                <a:gd name="connsiteX240-9437" fmla="*/ 4778 w 10000"/>
                <a:gd name="connsiteY240-9438" fmla="*/ 1134 h 10000"/>
                <a:gd name="connsiteX241-9439" fmla="*/ 4778 w 10000"/>
                <a:gd name="connsiteY241-9440" fmla="*/ 1134 h 10000"/>
                <a:gd name="connsiteX242-9441" fmla="*/ 4778 w 10000"/>
                <a:gd name="connsiteY242-9442" fmla="*/ 1134 h 10000"/>
                <a:gd name="connsiteX243-9443" fmla="*/ 4778 w 10000"/>
                <a:gd name="connsiteY243-9444" fmla="*/ 1134 h 10000"/>
                <a:gd name="connsiteX244-9445" fmla="*/ 4788 w 10000"/>
                <a:gd name="connsiteY244-9446" fmla="*/ 1123 h 10000"/>
                <a:gd name="connsiteX245-9447" fmla="*/ 4788 w 10000"/>
                <a:gd name="connsiteY245-9448" fmla="*/ 1123 h 10000"/>
                <a:gd name="connsiteX246-9449" fmla="*/ 4788 w 10000"/>
                <a:gd name="connsiteY246-9450" fmla="*/ 1123 h 10000"/>
                <a:gd name="connsiteX247-9451" fmla="*/ 4788 w 10000"/>
                <a:gd name="connsiteY247-9452" fmla="*/ 1123 h 10000"/>
                <a:gd name="connsiteX248-9453" fmla="*/ 4788 w 10000"/>
                <a:gd name="connsiteY248-9454" fmla="*/ 1114 h 10000"/>
                <a:gd name="connsiteX249-9455" fmla="*/ 4788 w 10000"/>
                <a:gd name="connsiteY249-9456" fmla="*/ 1114 h 10000"/>
                <a:gd name="connsiteX250-9457" fmla="*/ 4788 w 10000"/>
                <a:gd name="connsiteY250-9458" fmla="*/ 1114 h 10000"/>
                <a:gd name="connsiteX251-9459" fmla="*/ 4788 w 10000"/>
                <a:gd name="connsiteY251-9460" fmla="*/ 1114 h 10000"/>
                <a:gd name="connsiteX252-9461" fmla="*/ 4788 w 10000"/>
                <a:gd name="connsiteY252-9462" fmla="*/ 1104 h 10000"/>
                <a:gd name="connsiteX253-9463" fmla="*/ 4788 w 10000"/>
                <a:gd name="connsiteY253-9464" fmla="*/ 1104 h 10000"/>
                <a:gd name="connsiteX254-9465" fmla="*/ 4788 w 10000"/>
                <a:gd name="connsiteY254-9466" fmla="*/ 1104 h 10000"/>
                <a:gd name="connsiteX255-9467" fmla="*/ 4788 w 10000"/>
                <a:gd name="connsiteY255-9468" fmla="*/ 1104 h 10000"/>
                <a:gd name="connsiteX256-9469" fmla="*/ 4788 w 10000"/>
                <a:gd name="connsiteY256-9470" fmla="*/ 1094 h 10000"/>
                <a:gd name="connsiteX257-9471" fmla="*/ 4788 w 10000"/>
                <a:gd name="connsiteY257-9472" fmla="*/ 1094 h 10000"/>
                <a:gd name="connsiteX258-9473" fmla="*/ 4859 w 10000"/>
                <a:gd name="connsiteY258-9474" fmla="*/ 853 h 10000"/>
                <a:gd name="connsiteX259-9475" fmla="*/ 4909 w 10000"/>
                <a:gd name="connsiteY259-9476" fmla="*/ 640 h 10000"/>
                <a:gd name="connsiteX260-9477" fmla="*/ 4919 w 10000"/>
                <a:gd name="connsiteY260-9478" fmla="*/ 553 h 10000"/>
                <a:gd name="connsiteX261-9479" fmla="*/ 4919 w 10000"/>
                <a:gd name="connsiteY261-9480" fmla="*/ 454 h 10000"/>
                <a:gd name="connsiteX262-9481" fmla="*/ 4909 w 10000"/>
                <a:gd name="connsiteY262-9482" fmla="*/ 377 h 10000"/>
                <a:gd name="connsiteX263-9483" fmla="*/ 4899 w 10000"/>
                <a:gd name="connsiteY263-9484" fmla="*/ 300 h 10000"/>
                <a:gd name="connsiteX264-9485" fmla="*/ 4859 w 10000"/>
                <a:gd name="connsiteY264-9486" fmla="*/ 233 h 10000"/>
                <a:gd name="connsiteX265-9487" fmla="*/ 4829 w 10000"/>
                <a:gd name="connsiteY265-9488" fmla="*/ 175 h 10000"/>
                <a:gd name="connsiteX266-9489" fmla="*/ 4778 w 10000"/>
                <a:gd name="connsiteY266-9490" fmla="*/ 115 h 10000"/>
                <a:gd name="connsiteX267-9491" fmla="*/ 4708 w 10000"/>
                <a:gd name="connsiteY267-9492" fmla="*/ 77 h 10000"/>
                <a:gd name="connsiteX268-9493" fmla="*/ 4627 w 10000"/>
                <a:gd name="connsiteY268-9494" fmla="*/ 47 h 10000"/>
                <a:gd name="connsiteX269-9495" fmla="*/ 4536 w 10000"/>
                <a:gd name="connsiteY269-9496" fmla="*/ 9 h 10000"/>
                <a:gd name="connsiteX270-9497" fmla="*/ 4425 w 10000"/>
                <a:gd name="connsiteY270-9498" fmla="*/ 0 h 10000"/>
                <a:gd name="connsiteX271-9499" fmla="*/ 4304 w 10000"/>
                <a:gd name="connsiteY271-9500" fmla="*/ 0 h 10000"/>
                <a:gd name="connsiteX272-9501" fmla="*/ 4304 w 10000"/>
                <a:gd name="connsiteY272-9502" fmla="*/ 0 h 10000"/>
                <a:gd name="connsiteX273-9503" fmla="*/ 4304 w 10000"/>
                <a:gd name="connsiteY273-9504" fmla="*/ 0 h 10000"/>
                <a:gd name="connsiteX0-9505" fmla="*/ 4304 w 10000"/>
                <a:gd name="connsiteY0-9506" fmla="*/ 0 h 10000"/>
                <a:gd name="connsiteX1-9507" fmla="*/ 4304 w 10000"/>
                <a:gd name="connsiteY1-9508" fmla="*/ 0 h 10000"/>
                <a:gd name="connsiteX2-9509" fmla="*/ 4304 w 10000"/>
                <a:gd name="connsiteY2-9510" fmla="*/ 0 h 10000"/>
                <a:gd name="connsiteX3-9511" fmla="*/ 4163 w 10000"/>
                <a:gd name="connsiteY3-9512" fmla="*/ 0 h 10000"/>
                <a:gd name="connsiteX4-9513" fmla="*/ 4002 w 10000"/>
                <a:gd name="connsiteY4-9514" fmla="*/ 9 h 10000"/>
                <a:gd name="connsiteX5-9515" fmla="*/ 3851 w 10000"/>
                <a:gd name="connsiteY5-9516" fmla="*/ 30 h 10000"/>
                <a:gd name="connsiteX6-9517" fmla="*/ 3659 w 10000"/>
                <a:gd name="connsiteY6-9518" fmla="*/ 68 h 10000"/>
                <a:gd name="connsiteX7-9519" fmla="*/ 3659 w 10000"/>
                <a:gd name="connsiteY7-9520" fmla="*/ 68 h 10000"/>
                <a:gd name="connsiteX8-9521" fmla="*/ 3659 w 10000"/>
                <a:gd name="connsiteY8-9522" fmla="*/ 68 h 10000"/>
                <a:gd name="connsiteX9-9523" fmla="*/ 3659 w 10000"/>
                <a:gd name="connsiteY9-9524" fmla="*/ 68 h 10000"/>
                <a:gd name="connsiteX10-9525" fmla="*/ 3649 w 10000"/>
                <a:gd name="connsiteY10-9526" fmla="*/ 68 h 10000"/>
                <a:gd name="connsiteX11-9527" fmla="*/ 3649 w 10000"/>
                <a:gd name="connsiteY11-9528" fmla="*/ 68 h 10000"/>
                <a:gd name="connsiteX12-9529" fmla="*/ 3649 w 10000"/>
                <a:gd name="connsiteY12-9530" fmla="*/ 77 h 10000"/>
                <a:gd name="connsiteX13-9531" fmla="*/ 3649 w 10000"/>
                <a:gd name="connsiteY13-9532" fmla="*/ 77 h 10000"/>
                <a:gd name="connsiteX14-9533" fmla="*/ 3649 w 10000"/>
                <a:gd name="connsiteY14-9534" fmla="*/ 77 h 10000"/>
                <a:gd name="connsiteX15-9535" fmla="*/ 3407 w 10000"/>
                <a:gd name="connsiteY15-9536" fmla="*/ 135 h 10000"/>
                <a:gd name="connsiteX16-9537" fmla="*/ 3216 w 10000"/>
                <a:gd name="connsiteY16-9538" fmla="*/ 194 h 10000"/>
                <a:gd name="connsiteX17-9539" fmla="*/ 3054 w 10000"/>
                <a:gd name="connsiteY17-9540" fmla="*/ 272 h 10000"/>
                <a:gd name="connsiteX18-9541" fmla="*/ 2913 w 10000"/>
                <a:gd name="connsiteY18-9542" fmla="*/ 350 h 10000"/>
                <a:gd name="connsiteX19-9543" fmla="*/ 2833 w 10000"/>
                <a:gd name="connsiteY19-9544" fmla="*/ 436 h 10000"/>
                <a:gd name="connsiteX20-9545" fmla="*/ 2792 w 10000"/>
                <a:gd name="connsiteY20-9546" fmla="*/ 475 h 10000"/>
                <a:gd name="connsiteX21-9547" fmla="*/ 2772 w 10000"/>
                <a:gd name="connsiteY21-9548" fmla="*/ 523 h 10000"/>
                <a:gd name="connsiteX22-9549" fmla="*/ 2732 w 10000"/>
                <a:gd name="connsiteY22-9550" fmla="*/ 628 h 10000"/>
                <a:gd name="connsiteX23-9551" fmla="*/ 2722 w 10000"/>
                <a:gd name="connsiteY23-9552" fmla="*/ 746 h 10000"/>
                <a:gd name="connsiteX24-9553" fmla="*/ 2722 w 10000"/>
                <a:gd name="connsiteY24-9554" fmla="*/ 746 h 10000"/>
                <a:gd name="connsiteX25-9555" fmla="*/ 2732 w 10000"/>
                <a:gd name="connsiteY25-9556" fmla="*/ 881 h 10000"/>
                <a:gd name="connsiteX26-9557" fmla="*/ 2762 w 10000"/>
                <a:gd name="connsiteY26-9558" fmla="*/ 1008 h 10000"/>
                <a:gd name="connsiteX27-9559" fmla="*/ 2792 w 10000"/>
                <a:gd name="connsiteY27-9560" fmla="*/ 1153 h 10000"/>
                <a:gd name="connsiteX28-9561" fmla="*/ 2853 w 10000"/>
                <a:gd name="connsiteY28-9562" fmla="*/ 1316 h 10000"/>
                <a:gd name="connsiteX29-9563" fmla="*/ 2984 w 10000"/>
                <a:gd name="connsiteY29-9564" fmla="*/ 1666 h 10000"/>
                <a:gd name="connsiteX30-9565" fmla="*/ 3125 w 10000"/>
                <a:gd name="connsiteY30-9566" fmla="*/ 2093 h 10000"/>
                <a:gd name="connsiteX31-9567" fmla="*/ 3125 w 10000"/>
                <a:gd name="connsiteY31-9568" fmla="*/ 2093 h 10000"/>
                <a:gd name="connsiteX32-9569" fmla="*/ 3125 w 10000"/>
                <a:gd name="connsiteY32-9570" fmla="*/ 2093 h 10000"/>
                <a:gd name="connsiteX33-9571" fmla="*/ 3125 w 10000"/>
                <a:gd name="connsiteY33-9572" fmla="*/ 2104 h 10000"/>
                <a:gd name="connsiteX34-9573" fmla="*/ 3125 w 10000"/>
                <a:gd name="connsiteY34-9574" fmla="*/ 2104 h 10000"/>
                <a:gd name="connsiteX35-9575" fmla="*/ 3135 w 10000"/>
                <a:gd name="connsiteY35-9576" fmla="*/ 2113 h 10000"/>
                <a:gd name="connsiteX36-9577" fmla="*/ 3135 w 10000"/>
                <a:gd name="connsiteY36-9578" fmla="*/ 2113 h 10000"/>
                <a:gd name="connsiteX37-9579" fmla="*/ 3175 w 10000"/>
                <a:gd name="connsiteY37-9580" fmla="*/ 2229 h 10000"/>
                <a:gd name="connsiteX38-9581" fmla="*/ 3196 w 10000"/>
                <a:gd name="connsiteY38-9582" fmla="*/ 2346 h 10000"/>
                <a:gd name="connsiteX39-9583" fmla="*/ 3216 w 10000"/>
                <a:gd name="connsiteY39-9584" fmla="*/ 2452 h 10000"/>
                <a:gd name="connsiteX40-9585" fmla="*/ 3216 w 10000"/>
                <a:gd name="connsiteY40-9586" fmla="*/ 2550 h 10000"/>
                <a:gd name="connsiteX41-9587" fmla="*/ 3196 w 10000"/>
                <a:gd name="connsiteY41-9588" fmla="*/ 2626 h 10000"/>
                <a:gd name="connsiteX42-9589" fmla="*/ 3175 w 10000"/>
                <a:gd name="connsiteY42-9590" fmla="*/ 2703 h 10000"/>
                <a:gd name="connsiteX43-9591" fmla="*/ 3145 w 10000"/>
                <a:gd name="connsiteY43-9592" fmla="*/ 2763 h 10000"/>
                <a:gd name="connsiteX44-9593" fmla="*/ 3105 w 10000"/>
                <a:gd name="connsiteY44-9594" fmla="*/ 2811 h 10000"/>
                <a:gd name="connsiteX45-9595" fmla="*/ 3065 w 10000"/>
                <a:gd name="connsiteY45-9596" fmla="*/ 2849 h 10000"/>
                <a:gd name="connsiteX46-9597" fmla="*/ 3004 w 10000"/>
                <a:gd name="connsiteY46-9598" fmla="*/ 2888 h 10000"/>
                <a:gd name="connsiteX47-9599" fmla="*/ 2944 w 10000"/>
                <a:gd name="connsiteY47-9600" fmla="*/ 2917 h 10000"/>
                <a:gd name="connsiteX48-9601" fmla="*/ 2873 w 10000"/>
                <a:gd name="connsiteY48-9602" fmla="*/ 2936 h 10000"/>
                <a:gd name="connsiteX49-9603" fmla="*/ 2722 w 10000"/>
                <a:gd name="connsiteY49-9604" fmla="*/ 2955 h 10000"/>
                <a:gd name="connsiteX50-9605" fmla="*/ 2550 w 10000"/>
                <a:gd name="connsiteY50-9606" fmla="*/ 2975 h 10000"/>
                <a:gd name="connsiteX51-9607" fmla="*/ 2550 w 10000"/>
                <a:gd name="connsiteY51-9608" fmla="*/ 2975 h 10000"/>
                <a:gd name="connsiteX52-9609" fmla="*/ 2550 w 10000"/>
                <a:gd name="connsiteY52-9610" fmla="*/ 2975 h 10000"/>
                <a:gd name="connsiteX53-9611" fmla="*/ 2550 w 10000"/>
                <a:gd name="connsiteY53-9612" fmla="*/ 2975 h 10000"/>
                <a:gd name="connsiteX54-9613" fmla="*/ 2550 w 10000"/>
                <a:gd name="connsiteY54-9614" fmla="*/ 2975 h 10000"/>
                <a:gd name="connsiteX55-9615" fmla="*/ 2550 w 10000"/>
                <a:gd name="connsiteY55-9616" fmla="*/ 2975 h 10000"/>
                <a:gd name="connsiteX56-9617" fmla="*/ 2550 w 10000"/>
                <a:gd name="connsiteY56-9618" fmla="*/ 2975 h 10000"/>
                <a:gd name="connsiteX57-9619" fmla="*/ 2550 w 10000"/>
                <a:gd name="connsiteY57-9620" fmla="*/ 2975 h 10000"/>
                <a:gd name="connsiteX58-9621" fmla="*/ 2339 w 10000"/>
                <a:gd name="connsiteY58-9622" fmla="*/ 2975 h 10000"/>
                <a:gd name="connsiteX59-9623" fmla="*/ 2127 w 10000"/>
                <a:gd name="connsiteY59-9624" fmla="*/ 2946 h 10000"/>
                <a:gd name="connsiteX60-9625" fmla="*/ 2127 w 10000"/>
                <a:gd name="connsiteY60-9626" fmla="*/ 2946 h 10000"/>
                <a:gd name="connsiteX61-9627" fmla="*/ 1804 w 10000"/>
                <a:gd name="connsiteY61-9628" fmla="*/ 2917 h 10000"/>
                <a:gd name="connsiteX62-9629" fmla="*/ 1502 w 10000"/>
                <a:gd name="connsiteY62-9630" fmla="*/ 2897 h 10000"/>
                <a:gd name="connsiteX63-9631" fmla="*/ 1502 w 10000"/>
                <a:gd name="connsiteY63-9632" fmla="*/ 2897 h 10000"/>
                <a:gd name="connsiteX64-9633" fmla="*/ 1230 w 10000"/>
                <a:gd name="connsiteY64-9634" fmla="*/ 2888 h 10000"/>
                <a:gd name="connsiteX65-9635" fmla="*/ 867 w 10000"/>
                <a:gd name="connsiteY65-9636" fmla="*/ 2868 h 10000"/>
                <a:gd name="connsiteX66-9637" fmla="*/ 0 w 10000"/>
                <a:gd name="connsiteY66-9638" fmla="*/ 2781 h 10000"/>
                <a:gd name="connsiteX67-9639" fmla="*/ 0 w 10000"/>
                <a:gd name="connsiteY67-9640" fmla="*/ 10000 h 10000"/>
                <a:gd name="connsiteX68-9641" fmla="*/ 9990 w 10000"/>
                <a:gd name="connsiteY68-9642" fmla="*/ 10000 h 10000"/>
                <a:gd name="connsiteX69-9643" fmla="*/ 9990 w 10000"/>
                <a:gd name="connsiteY69-9644" fmla="*/ 10000 h 10000"/>
                <a:gd name="connsiteX70-9645" fmla="*/ 9990 w 10000"/>
                <a:gd name="connsiteY70-9646" fmla="*/ 9847 h 10000"/>
                <a:gd name="connsiteX71-9647" fmla="*/ 10000 w 10000"/>
                <a:gd name="connsiteY71-9648" fmla="*/ 9477 h 10000"/>
                <a:gd name="connsiteX72-9649" fmla="*/ 9970 w 10000"/>
                <a:gd name="connsiteY72-9650" fmla="*/ 9168 h 10000"/>
                <a:gd name="connsiteX73-9651" fmla="*/ 9940 w 10000"/>
                <a:gd name="connsiteY73-9652" fmla="*/ 8895 h 10000"/>
                <a:gd name="connsiteX74-9653" fmla="*/ 9879 w 10000"/>
                <a:gd name="connsiteY74-9654" fmla="*/ 8673 h 10000"/>
                <a:gd name="connsiteX75-9655" fmla="*/ 9798 w 10000"/>
                <a:gd name="connsiteY75-9656" fmla="*/ 8470 h 10000"/>
                <a:gd name="connsiteX76-9657" fmla="*/ 9718 w 10000"/>
                <a:gd name="connsiteY76-9658" fmla="*/ 8314 h 10000"/>
                <a:gd name="connsiteX77-9659" fmla="*/ 9617 w 10000"/>
                <a:gd name="connsiteY77-9660" fmla="*/ 8188 h 10000"/>
                <a:gd name="connsiteX78-9661" fmla="*/ 9506 w 10000"/>
                <a:gd name="connsiteY78-9662" fmla="*/ 8091 h 10000"/>
                <a:gd name="connsiteX79-9663" fmla="*/ 9395 w 10000"/>
                <a:gd name="connsiteY79-9664" fmla="*/ 8024 h 10000"/>
                <a:gd name="connsiteX80-9665" fmla="*/ 9274 w 10000"/>
                <a:gd name="connsiteY80-9666" fmla="*/ 7976 h 10000"/>
                <a:gd name="connsiteX81-9667" fmla="*/ 9153 w 10000"/>
                <a:gd name="connsiteY81-9668" fmla="*/ 7947 h 10000"/>
                <a:gd name="connsiteX82-9669" fmla="*/ 9022 w 10000"/>
                <a:gd name="connsiteY82-9670" fmla="*/ 7926 h 10000"/>
                <a:gd name="connsiteX83-9671" fmla="*/ 8901 w 10000"/>
                <a:gd name="connsiteY83-9672" fmla="*/ 7926 h 10000"/>
                <a:gd name="connsiteX84-9673" fmla="*/ 8901 w 10000"/>
                <a:gd name="connsiteY84-9674" fmla="*/ 7926 h 10000"/>
                <a:gd name="connsiteX85-9675" fmla="*/ 8901 w 10000"/>
                <a:gd name="connsiteY85-9676" fmla="*/ 7926 h 10000"/>
                <a:gd name="connsiteX86-9677" fmla="*/ 8901 w 10000"/>
                <a:gd name="connsiteY86-9678" fmla="*/ 7926 h 10000"/>
                <a:gd name="connsiteX87-9679" fmla="*/ 8901 w 10000"/>
                <a:gd name="connsiteY87-9680" fmla="*/ 7926 h 10000"/>
                <a:gd name="connsiteX88-9681" fmla="*/ 8901 w 10000"/>
                <a:gd name="connsiteY88-9682" fmla="*/ 7926 h 10000"/>
                <a:gd name="connsiteX89-9683" fmla="*/ 8700 w 10000"/>
                <a:gd name="connsiteY89-9684" fmla="*/ 7926 h 10000"/>
                <a:gd name="connsiteX90-9685" fmla="*/ 8528 w 10000"/>
                <a:gd name="connsiteY90-9686" fmla="*/ 7947 h 10000"/>
                <a:gd name="connsiteX91-9687" fmla="*/ 8528 w 10000"/>
                <a:gd name="connsiteY91-9688" fmla="*/ 7947 h 10000"/>
                <a:gd name="connsiteX92-9689" fmla="*/ 8528 w 10000"/>
                <a:gd name="connsiteY92-9690" fmla="*/ 7947 h 10000"/>
                <a:gd name="connsiteX93-9691" fmla="*/ 8528 w 10000"/>
                <a:gd name="connsiteY93-9692" fmla="*/ 7947 h 10000"/>
                <a:gd name="connsiteX94-9693" fmla="*/ 8518 w 10000"/>
                <a:gd name="connsiteY94-9694" fmla="*/ 7955 h 10000"/>
                <a:gd name="connsiteX95-9695" fmla="*/ 8518 w 10000"/>
                <a:gd name="connsiteY95-9696" fmla="*/ 7955 h 10000"/>
                <a:gd name="connsiteX96-9697" fmla="*/ 8508 w 10000"/>
                <a:gd name="connsiteY96-9698" fmla="*/ 7955 h 10000"/>
                <a:gd name="connsiteX97-9699" fmla="*/ 8508 w 10000"/>
                <a:gd name="connsiteY97-9700" fmla="*/ 7955 h 10000"/>
                <a:gd name="connsiteX98-9701" fmla="*/ 8508 w 10000"/>
                <a:gd name="connsiteY98-9702" fmla="*/ 7955 h 10000"/>
                <a:gd name="connsiteX99-9703" fmla="*/ 8508 w 10000"/>
                <a:gd name="connsiteY99-9704" fmla="*/ 7955 h 10000"/>
                <a:gd name="connsiteX100-9705" fmla="*/ 8337 w 10000"/>
                <a:gd name="connsiteY100-9706" fmla="*/ 7976 h 10000"/>
                <a:gd name="connsiteX101-9707" fmla="*/ 8135 w 10000"/>
                <a:gd name="connsiteY101-9708" fmla="*/ 8024 h 10000"/>
                <a:gd name="connsiteX102-9709" fmla="*/ 7671 w 10000"/>
                <a:gd name="connsiteY102-9710" fmla="*/ 8139 h 10000"/>
                <a:gd name="connsiteX103-9711" fmla="*/ 7671 w 10000"/>
                <a:gd name="connsiteY103-9712" fmla="*/ 8139 h 10000"/>
                <a:gd name="connsiteX104-9713" fmla="*/ 7671 w 10000"/>
                <a:gd name="connsiteY104-9714" fmla="*/ 8139 h 10000"/>
                <a:gd name="connsiteX105-9715" fmla="*/ 7671 w 10000"/>
                <a:gd name="connsiteY105-9716" fmla="*/ 8139 h 10000"/>
                <a:gd name="connsiteX106-9717" fmla="*/ 7661 w 10000"/>
                <a:gd name="connsiteY106-9718" fmla="*/ 8139 h 10000"/>
                <a:gd name="connsiteX107-9719" fmla="*/ 7661 w 10000"/>
                <a:gd name="connsiteY107-9720" fmla="*/ 8139 h 10000"/>
                <a:gd name="connsiteX108-9721" fmla="*/ 7450 w 10000"/>
                <a:gd name="connsiteY108-9722" fmla="*/ 8188 h 10000"/>
                <a:gd name="connsiteX109-9723" fmla="*/ 7248 w 10000"/>
                <a:gd name="connsiteY109-9724" fmla="*/ 8237 h 10000"/>
                <a:gd name="connsiteX110-9725" fmla="*/ 7036 w 10000"/>
                <a:gd name="connsiteY110-9726" fmla="*/ 8275 h 10000"/>
                <a:gd name="connsiteX111-9727" fmla="*/ 6835 w 10000"/>
                <a:gd name="connsiteY111-9728" fmla="*/ 8275 h 10000"/>
                <a:gd name="connsiteX112-9729" fmla="*/ 6835 w 10000"/>
                <a:gd name="connsiteY112-9730" fmla="*/ 8275 h 10000"/>
                <a:gd name="connsiteX113-9731" fmla="*/ 6835 w 10000"/>
                <a:gd name="connsiteY113-9732" fmla="*/ 8275 h 10000"/>
                <a:gd name="connsiteX114-9733" fmla="*/ 6835 w 10000"/>
                <a:gd name="connsiteY114-9734" fmla="*/ 8275 h 10000"/>
                <a:gd name="connsiteX115-9735" fmla="*/ 6835 w 10000"/>
                <a:gd name="connsiteY115-9736" fmla="*/ 8275 h 10000"/>
                <a:gd name="connsiteX116-9737" fmla="*/ 6835 w 10000"/>
                <a:gd name="connsiteY116-9738" fmla="*/ 8275 h 10000"/>
                <a:gd name="connsiteX117-9739" fmla="*/ 6835 w 10000"/>
                <a:gd name="connsiteY117-9740" fmla="*/ 8275 h 10000"/>
                <a:gd name="connsiteX118-9741" fmla="*/ 6835 w 10000"/>
                <a:gd name="connsiteY118-9742" fmla="*/ 8275 h 10000"/>
                <a:gd name="connsiteX119-9743" fmla="*/ 6663 w 10000"/>
                <a:gd name="connsiteY119-9744" fmla="*/ 8275 h 10000"/>
                <a:gd name="connsiteX120-9745" fmla="*/ 6512 w 10000"/>
                <a:gd name="connsiteY120-9746" fmla="*/ 8237 h 10000"/>
                <a:gd name="connsiteX121-9747" fmla="*/ 6442 w 10000"/>
                <a:gd name="connsiteY121-9748" fmla="*/ 8207 h 10000"/>
                <a:gd name="connsiteX122-9749" fmla="*/ 6381 w 10000"/>
                <a:gd name="connsiteY122-9750" fmla="*/ 8177 h 10000"/>
                <a:gd name="connsiteX123-9751" fmla="*/ 6321 w 10000"/>
                <a:gd name="connsiteY123-9752" fmla="*/ 8139 h 10000"/>
                <a:gd name="connsiteX124-9753" fmla="*/ 6270 w 10000"/>
                <a:gd name="connsiteY124-9754" fmla="*/ 8091 h 10000"/>
                <a:gd name="connsiteX125-9755" fmla="*/ 6220 w 10000"/>
                <a:gd name="connsiteY125-9756" fmla="*/ 8032 h 10000"/>
                <a:gd name="connsiteX126-9757" fmla="*/ 6169 w 10000"/>
                <a:gd name="connsiteY126-9758" fmla="*/ 7965 h 10000"/>
                <a:gd name="connsiteX127-9759" fmla="*/ 6149 w 10000"/>
                <a:gd name="connsiteY127-9760" fmla="*/ 7898 h 10000"/>
                <a:gd name="connsiteX128-9761" fmla="*/ 6109 w 10000"/>
                <a:gd name="connsiteY128-9762" fmla="*/ 7810 h 10000"/>
                <a:gd name="connsiteX129-9763" fmla="*/ 6099 w 10000"/>
                <a:gd name="connsiteY129-9764" fmla="*/ 7723 h 10000"/>
                <a:gd name="connsiteX130-9765" fmla="*/ 6089 w 10000"/>
                <a:gd name="connsiteY130-9766" fmla="*/ 7617 h 10000"/>
                <a:gd name="connsiteX131-9767" fmla="*/ 6089 w 10000"/>
                <a:gd name="connsiteY131-9768" fmla="*/ 7501 h 10000"/>
                <a:gd name="connsiteX132-9769" fmla="*/ 6089 w 10000"/>
                <a:gd name="connsiteY132-9770" fmla="*/ 7374 h 10000"/>
                <a:gd name="connsiteX133-9771" fmla="*/ 6089 w 10000"/>
                <a:gd name="connsiteY133-9772" fmla="*/ 7374 h 10000"/>
                <a:gd name="connsiteX134-9773" fmla="*/ 6089 w 10000"/>
                <a:gd name="connsiteY134-9774" fmla="*/ 7374 h 10000"/>
                <a:gd name="connsiteX135-9775" fmla="*/ 6089 w 10000"/>
                <a:gd name="connsiteY135-9776" fmla="*/ 7374 h 10000"/>
                <a:gd name="connsiteX136-9777" fmla="*/ 6089 w 10000"/>
                <a:gd name="connsiteY136-9778" fmla="*/ 7344 h 10000"/>
                <a:gd name="connsiteX137-9779" fmla="*/ 6089 w 10000"/>
                <a:gd name="connsiteY137-9780" fmla="*/ 7344 h 10000"/>
                <a:gd name="connsiteX138-9781" fmla="*/ 6129 w 10000"/>
                <a:gd name="connsiteY138-9782" fmla="*/ 7016 h 10000"/>
                <a:gd name="connsiteX139-9783" fmla="*/ 6179 w 10000"/>
                <a:gd name="connsiteY139-9784" fmla="*/ 6754 h 10000"/>
                <a:gd name="connsiteX140-9785" fmla="*/ 6240 w 10000"/>
                <a:gd name="connsiteY140-9786" fmla="*/ 6531 h 10000"/>
                <a:gd name="connsiteX141-9787" fmla="*/ 6280 w 10000"/>
                <a:gd name="connsiteY141-9788" fmla="*/ 6453 h 10000"/>
                <a:gd name="connsiteX142-9789" fmla="*/ 6321 w 10000"/>
                <a:gd name="connsiteY142-9790" fmla="*/ 6366 h 10000"/>
                <a:gd name="connsiteX143-9791" fmla="*/ 6351 w 10000"/>
                <a:gd name="connsiteY143-9792" fmla="*/ 6309 h 10000"/>
                <a:gd name="connsiteX144-9793" fmla="*/ 6401 w 10000"/>
                <a:gd name="connsiteY144-9794" fmla="*/ 6250 h 10000"/>
                <a:gd name="connsiteX145-9795" fmla="*/ 6452 w 10000"/>
                <a:gd name="connsiteY145-9796" fmla="*/ 6202 h 10000"/>
                <a:gd name="connsiteX146-9797" fmla="*/ 6512 w 10000"/>
                <a:gd name="connsiteY146-9798" fmla="*/ 6163 h 10000"/>
                <a:gd name="connsiteX147-9799" fmla="*/ 6563 w 10000"/>
                <a:gd name="connsiteY147-9800" fmla="*/ 6134 h 10000"/>
                <a:gd name="connsiteX148-9801" fmla="*/ 6623 w 10000"/>
                <a:gd name="connsiteY148-9802" fmla="*/ 6125 h 10000"/>
                <a:gd name="connsiteX149-9803" fmla="*/ 6694 w 10000"/>
                <a:gd name="connsiteY149-9804" fmla="*/ 6105 h 10000"/>
                <a:gd name="connsiteX150-9805" fmla="*/ 6774 w 10000"/>
                <a:gd name="connsiteY150-9806" fmla="*/ 6096 h 10000"/>
                <a:gd name="connsiteX151-9807" fmla="*/ 6774 w 10000"/>
                <a:gd name="connsiteY151-9808" fmla="*/ 6096 h 10000"/>
                <a:gd name="connsiteX152-9809" fmla="*/ 6774 w 10000"/>
                <a:gd name="connsiteY152-9810" fmla="*/ 6096 h 10000"/>
                <a:gd name="connsiteX153-9811" fmla="*/ 6774 w 10000"/>
                <a:gd name="connsiteY153-9812" fmla="*/ 6096 h 10000"/>
                <a:gd name="connsiteX154-9813" fmla="*/ 6774 w 10000"/>
                <a:gd name="connsiteY154-9814" fmla="*/ 6096 h 10000"/>
                <a:gd name="connsiteX155-9815" fmla="*/ 6774 w 10000"/>
                <a:gd name="connsiteY155-9816" fmla="*/ 6096 h 10000"/>
                <a:gd name="connsiteX156-9817" fmla="*/ 6774 w 10000"/>
                <a:gd name="connsiteY156-9818" fmla="*/ 6096 h 10000"/>
                <a:gd name="connsiteX157-9819" fmla="*/ 6774 w 10000"/>
                <a:gd name="connsiteY157-9820" fmla="*/ 6096 h 10000"/>
                <a:gd name="connsiteX158-9821" fmla="*/ 6875 w 10000"/>
                <a:gd name="connsiteY158-9822" fmla="*/ 6105 h 10000"/>
                <a:gd name="connsiteX159-9823" fmla="*/ 7006 w 10000"/>
                <a:gd name="connsiteY159-9824" fmla="*/ 6134 h 10000"/>
                <a:gd name="connsiteX160-9825" fmla="*/ 7137 w 10000"/>
                <a:gd name="connsiteY160-9826" fmla="*/ 6154 h 10000"/>
                <a:gd name="connsiteX161-9827" fmla="*/ 7268 w 10000"/>
                <a:gd name="connsiteY161-9828" fmla="*/ 6202 h 10000"/>
                <a:gd name="connsiteX162-9829" fmla="*/ 7601 w 10000"/>
                <a:gd name="connsiteY162-9830" fmla="*/ 6318 h 10000"/>
                <a:gd name="connsiteX163-9831" fmla="*/ 7964 w 10000"/>
                <a:gd name="connsiteY163-9832" fmla="*/ 6464 h 10000"/>
                <a:gd name="connsiteX164-9833" fmla="*/ 7964 w 10000"/>
                <a:gd name="connsiteY164-9834" fmla="*/ 6464 h 10000"/>
                <a:gd name="connsiteX165-9835" fmla="*/ 7984 w 10000"/>
                <a:gd name="connsiteY165-9836" fmla="*/ 6464 h 10000"/>
                <a:gd name="connsiteX166-9837" fmla="*/ 7984 w 10000"/>
                <a:gd name="connsiteY166-9838" fmla="*/ 6464 h 10000"/>
                <a:gd name="connsiteX167-9839" fmla="*/ 7994 w 10000"/>
                <a:gd name="connsiteY167-9840" fmla="*/ 6464 h 10000"/>
                <a:gd name="connsiteX168-9841" fmla="*/ 7994 w 10000"/>
                <a:gd name="connsiteY168-9842" fmla="*/ 6464 h 10000"/>
                <a:gd name="connsiteX169-9843" fmla="*/ 8216 w 10000"/>
                <a:gd name="connsiteY169-9844" fmla="*/ 6540 h 10000"/>
                <a:gd name="connsiteX170-9845" fmla="*/ 8407 w 10000"/>
                <a:gd name="connsiteY170-9846" fmla="*/ 6601 h 10000"/>
                <a:gd name="connsiteX171-9847" fmla="*/ 8599 w 10000"/>
                <a:gd name="connsiteY171-9848" fmla="*/ 6639 h 10000"/>
                <a:gd name="connsiteX172-9849" fmla="*/ 8770 w 10000"/>
                <a:gd name="connsiteY172-9850" fmla="*/ 6648 h 10000"/>
                <a:gd name="connsiteX173-9851" fmla="*/ 8770 w 10000"/>
                <a:gd name="connsiteY173-9852" fmla="*/ 6648 h 10000"/>
                <a:gd name="connsiteX174-9853" fmla="*/ 8770 w 10000"/>
                <a:gd name="connsiteY174-9854" fmla="*/ 6648 h 10000"/>
                <a:gd name="connsiteX175-9855" fmla="*/ 8770 w 10000"/>
                <a:gd name="connsiteY175-9856" fmla="*/ 6648 h 10000"/>
                <a:gd name="connsiteX176-9857" fmla="*/ 8770 w 10000"/>
                <a:gd name="connsiteY176-9858" fmla="*/ 6648 h 10000"/>
                <a:gd name="connsiteX177-9859" fmla="*/ 8770 w 10000"/>
                <a:gd name="connsiteY177-9860" fmla="*/ 6648 h 10000"/>
                <a:gd name="connsiteX178-9861" fmla="*/ 8911 w 10000"/>
                <a:gd name="connsiteY178-9862" fmla="*/ 6639 h 10000"/>
                <a:gd name="connsiteX179-9863" fmla="*/ 9032 w 10000"/>
                <a:gd name="connsiteY179-9864" fmla="*/ 6601 h 10000"/>
                <a:gd name="connsiteX180-9865" fmla="*/ 9093 w 10000"/>
                <a:gd name="connsiteY180-9866" fmla="*/ 6578 h 10000"/>
                <a:gd name="connsiteX181-9867" fmla="*/ 9143 w 10000"/>
                <a:gd name="connsiteY181-9868" fmla="*/ 6550 h 10000"/>
                <a:gd name="connsiteX182-9869" fmla="*/ 9194 w 10000"/>
                <a:gd name="connsiteY182-9870" fmla="*/ 6522 h 10000"/>
                <a:gd name="connsiteX183-9871" fmla="*/ 9244 w 10000"/>
                <a:gd name="connsiteY183-9872" fmla="*/ 6473 h 10000"/>
                <a:gd name="connsiteX184-9873" fmla="*/ 9274 w 10000"/>
                <a:gd name="connsiteY184-9874" fmla="*/ 6426 h 10000"/>
                <a:gd name="connsiteX185-9875" fmla="*/ 9315 w 10000"/>
                <a:gd name="connsiteY185-9876" fmla="*/ 6366 h 10000"/>
                <a:gd name="connsiteX186-9877" fmla="*/ 9375 w 10000"/>
                <a:gd name="connsiteY186-9878" fmla="*/ 6232 h 10000"/>
                <a:gd name="connsiteX187-9879" fmla="*/ 9425 w 10000"/>
                <a:gd name="connsiteY187-9880" fmla="*/ 6047 h 10000"/>
                <a:gd name="connsiteX188-9881" fmla="*/ 9446 w 10000"/>
                <a:gd name="connsiteY188-9882" fmla="*/ 5853 h 10000"/>
                <a:gd name="connsiteX189-9883" fmla="*/ 9456 w 10000"/>
                <a:gd name="connsiteY189-9884" fmla="*/ 5600 h 10000"/>
                <a:gd name="connsiteX190-9885" fmla="*/ 9446 w 10000"/>
                <a:gd name="connsiteY190-9886" fmla="*/ 5330 h 10000"/>
                <a:gd name="connsiteX191-9887" fmla="*/ 9415 w 10000"/>
                <a:gd name="connsiteY191-9888" fmla="*/ 5020 h 10000"/>
                <a:gd name="connsiteX192-9889" fmla="*/ 9365 w 10000"/>
                <a:gd name="connsiteY192-9890" fmla="*/ 4650 h 10000"/>
                <a:gd name="connsiteX193-9891" fmla="*/ 9284 w 10000"/>
                <a:gd name="connsiteY193-9892" fmla="*/ 4254 h 10000"/>
                <a:gd name="connsiteX194-9893" fmla="*/ 9204 w 10000"/>
                <a:gd name="connsiteY194-9894" fmla="*/ 3789 h 10000"/>
                <a:gd name="connsiteX195-9895" fmla="*/ 9083 w 10000"/>
                <a:gd name="connsiteY195-9896" fmla="*/ 3304 h 10000"/>
                <a:gd name="connsiteX196-9897" fmla="*/ 8931 w 10000"/>
                <a:gd name="connsiteY196-9898" fmla="*/ 2763 h 10000"/>
                <a:gd name="connsiteX197-9899" fmla="*/ 8931 w 10000"/>
                <a:gd name="connsiteY197-9900" fmla="*/ 2763 h 10000"/>
                <a:gd name="connsiteX198-9901" fmla="*/ 8931 w 10000"/>
                <a:gd name="connsiteY198-9902" fmla="*/ 2723 h 10000"/>
                <a:gd name="connsiteX199-9903" fmla="*/ 8931 w 10000"/>
                <a:gd name="connsiteY199-9904" fmla="*/ 2723 h 10000"/>
                <a:gd name="connsiteX200-9905" fmla="*/ 8921 w 10000"/>
                <a:gd name="connsiteY200-9906" fmla="*/ 2713 h 10000"/>
                <a:gd name="connsiteX201-9907" fmla="*/ 8921 w 10000"/>
                <a:gd name="connsiteY201-9908" fmla="*/ 2713 h 10000"/>
                <a:gd name="connsiteX202-9909" fmla="*/ 8911 w 10000"/>
                <a:gd name="connsiteY202-9910" fmla="*/ 2665 h 10000"/>
                <a:gd name="connsiteX203-9911" fmla="*/ 8911 w 10000"/>
                <a:gd name="connsiteY203-9912" fmla="*/ 2665 h 10000"/>
                <a:gd name="connsiteX204-9913" fmla="*/ 8911 w 10000"/>
                <a:gd name="connsiteY204-9914" fmla="*/ 2656 h 10000"/>
                <a:gd name="connsiteX205-9915" fmla="*/ 8911 w 10000"/>
                <a:gd name="connsiteY205-9916" fmla="*/ 2656 h 10000"/>
                <a:gd name="connsiteX206-9917" fmla="*/ 8911 w 10000"/>
                <a:gd name="connsiteY206-9918" fmla="*/ 2656 h 10000"/>
                <a:gd name="connsiteX207-9919" fmla="*/ 8911 w 10000"/>
                <a:gd name="connsiteY207-9920" fmla="*/ 2656 h 10000"/>
                <a:gd name="connsiteX208-9921" fmla="*/ 8478 w 10000"/>
                <a:gd name="connsiteY208-9922" fmla="*/ 2685 h 10000"/>
                <a:gd name="connsiteX209-9923" fmla="*/ 8044 w 10000"/>
                <a:gd name="connsiteY209-9924" fmla="*/ 2723 h 10000"/>
                <a:gd name="connsiteX210-9925" fmla="*/ 7147 w 10000"/>
                <a:gd name="connsiteY210-9926" fmla="*/ 2819 h 10000"/>
                <a:gd name="connsiteX211-9927" fmla="*/ 6300 w 10000"/>
                <a:gd name="connsiteY211-9928" fmla="*/ 2917 h 10000"/>
                <a:gd name="connsiteX212-9929" fmla="*/ 5917 w 10000"/>
                <a:gd name="connsiteY212-9930" fmla="*/ 2946 h 10000"/>
                <a:gd name="connsiteX213-9931" fmla="*/ 5554 w 10000"/>
                <a:gd name="connsiteY213-9932" fmla="*/ 2975 h 10000"/>
                <a:gd name="connsiteX214-9933" fmla="*/ 5554 w 10000"/>
                <a:gd name="connsiteY214-9934" fmla="*/ 2975 h 10000"/>
                <a:gd name="connsiteX215-9935" fmla="*/ 5484 w 10000"/>
                <a:gd name="connsiteY215-9936" fmla="*/ 2975 h 10000"/>
                <a:gd name="connsiteX216-9937" fmla="*/ 5484 w 10000"/>
                <a:gd name="connsiteY216-9938" fmla="*/ 2975 h 10000"/>
                <a:gd name="connsiteX217-9939" fmla="*/ 5484 w 10000"/>
                <a:gd name="connsiteY217-9940" fmla="*/ 2975 h 10000"/>
                <a:gd name="connsiteX218-9941" fmla="*/ 5484 w 10000"/>
                <a:gd name="connsiteY218-9942" fmla="*/ 2975 h 10000"/>
                <a:gd name="connsiteX219-9943" fmla="*/ 5484 w 10000"/>
                <a:gd name="connsiteY219-9944" fmla="*/ 2975 h 10000"/>
                <a:gd name="connsiteX220-9945" fmla="*/ 5484 w 10000"/>
                <a:gd name="connsiteY220-9946" fmla="*/ 2975 h 10000"/>
                <a:gd name="connsiteX221-9947" fmla="*/ 5484 w 10000"/>
                <a:gd name="connsiteY221-9948" fmla="*/ 2975 h 10000"/>
                <a:gd name="connsiteX222-9949" fmla="*/ 5313 w 10000"/>
                <a:gd name="connsiteY222-9950" fmla="*/ 2955 h 10000"/>
                <a:gd name="connsiteX223-9951" fmla="*/ 5151 w 10000"/>
                <a:gd name="connsiteY223-9952" fmla="*/ 2927 h 10000"/>
                <a:gd name="connsiteX224-9953" fmla="*/ 5030 w 10000"/>
                <a:gd name="connsiteY224-9954" fmla="*/ 2868 h 10000"/>
                <a:gd name="connsiteX225-9955" fmla="*/ 4919 w 10000"/>
                <a:gd name="connsiteY225-9956" fmla="*/ 2790 h 10000"/>
                <a:gd name="connsiteX226-9957" fmla="*/ 4829 w 10000"/>
                <a:gd name="connsiteY226-9958" fmla="*/ 2703 h 10000"/>
                <a:gd name="connsiteX227-9959" fmla="*/ 4748 w 10000"/>
                <a:gd name="connsiteY227-9960" fmla="*/ 2597 h 10000"/>
                <a:gd name="connsiteX228-9961" fmla="*/ 4708 w 10000"/>
                <a:gd name="connsiteY228-9962" fmla="*/ 2482 h 10000"/>
                <a:gd name="connsiteX229-9963" fmla="*/ 4667 w 10000"/>
                <a:gd name="connsiteY229-9964" fmla="*/ 2346 h 10000"/>
                <a:gd name="connsiteX230-9965" fmla="*/ 4637 w 10000"/>
                <a:gd name="connsiteY230-9966" fmla="*/ 2210 h 10000"/>
                <a:gd name="connsiteX231-9967" fmla="*/ 4627 w 10000"/>
                <a:gd name="connsiteY231-9968" fmla="*/ 2065 h 10000"/>
                <a:gd name="connsiteX232-9969" fmla="*/ 4627 w 10000"/>
                <a:gd name="connsiteY232-9970" fmla="*/ 1909 h 10000"/>
                <a:gd name="connsiteX233-9971" fmla="*/ 4637 w 10000"/>
                <a:gd name="connsiteY233-9972" fmla="*/ 1762 h 10000"/>
                <a:gd name="connsiteX234-9973" fmla="*/ 4667 w 10000"/>
                <a:gd name="connsiteY234-9974" fmla="*/ 1598 h 10000"/>
                <a:gd name="connsiteX235-9975" fmla="*/ 4688 w 10000"/>
                <a:gd name="connsiteY235-9976" fmla="*/ 1443 h 10000"/>
                <a:gd name="connsiteX236-9977" fmla="*/ 4728 w 10000"/>
                <a:gd name="connsiteY236-9978" fmla="*/ 1289 h 10000"/>
                <a:gd name="connsiteX237-9979" fmla="*/ 4778 w 10000"/>
                <a:gd name="connsiteY237-9980" fmla="*/ 1134 h 10000"/>
                <a:gd name="connsiteX238-9981" fmla="*/ 4778 w 10000"/>
                <a:gd name="connsiteY238-9982" fmla="*/ 1134 h 10000"/>
                <a:gd name="connsiteX239-9983" fmla="*/ 4778 w 10000"/>
                <a:gd name="connsiteY239-9984" fmla="*/ 1134 h 10000"/>
                <a:gd name="connsiteX240-9985" fmla="*/ 4778 w 10000"/>
                <a:gd name="connsiteY240-9986" fmla="*/ 1134 h 10000"/>
                <a:gd name="connsiteX241-9987" fmla="*/ 4778 w 10000"/>
                <a:gd name="connsiteY241-9988" fmla="*/ 1134 h 10000"/>
                <a:gd name="connsiteX242-9989" fmla="*/ 4778 w 10000"/>
                <a:gd name="connsiteY242-9990" fmla="*/ 1134 h 10000"/>
                <a:gd name="connsiteX243-9991" fmla="*/ 4788 w 10000"/>
                <a:gd name="connsiteY243-9992" fmla="*/ 1123 h 10000"/>
                <a:gd name="connsiteX244-9993" fmla="*/ 4788 w 10000"/>
                <a:gd name="connsiteY244-9994" fmla="*/ 1123 h 10000"/>
                <a:gd name="connsiteX245-9995" fmla="*/ 4788 w 10000"/>
                <a:gd name="connsiteY245-9996" fmla="*/ 1123 h 10000"/>
                <a:gd name="connsiteX246-9997" fmla="*/ 4788 w 10000"/>
                <a:gd name="connsiteY246-9998" fmla="*/ 1123 h 10000"/>
                <a:gd name="connsiteX247-9999" fmla="*/ 4788 w 10000"/>
                <a:gd name="connsiteY247-10000" fmla="*/ 1114 h 10000"/>
                <a:gd name="connsiteX248-10001" fmla="*/ 4788 w 10000"/>
                <a:gd name="connsiteY248-10002" fmla="*/ 1114 h 10000"/>
                <a:gd name="connsiteX249-10003" fmla="*/ 4788 w 10000"/>
                <a:gd name="connsiteY249-10004" fmla="*/ 1114 h 10000"/>
                <a:gd name="connsiteX250-10005" fmla="*/ 4788 w 10000"/>
                <a:gd name="connsiteY250-10006" fmla="*/ 1114 h 10000"/>
                <a:gd name="connsiteX251-10007" fmla="*/ 4788 w 10000"/>
                <a:gd name="connsiteY251-10008" fmla="*/ 1104 h 10000"/>
                <a:gd name="connsiteX252-10009" fmla="*/ 4788 w 10000"/>
                <a:gd name="connsiteY252-10010" fmla="*/ 1104 h 10000"/>
                <a:gd name="connsiteX253-10011" fmla="*/ 4788 w 10000"/>
                <a:gd name="connsiteY253-10012" fmla="*/ 1104 h 10000"/>
                <a:gd name="connsiteX254-10013" fmla="*/ 4788 w 10000"/>
                <a:gd name="connsiteY254-10014" fmla="*/ 1104 h 10000"/>
                <a:gd name="connsiteX255-10015" fmla="*/ 4788 w 10000"/>
                <a:gd name="connsiteY255-10016" fmla="*/ 1094 h 10000"/>
                <a:gd name="connsiteX256-10017" fmla="*/ 4788 w 10000"/>
                <a:gd name="connsiteY256-10018" fmla="*/ 1094 h 10000"/>
                <a:gd name="connsiteX257-10019" fmla="*/ 4859 w 10000"/>
                <a:gd name="connsiteY257-10020" fmla="*/ 853 h 10000"/>
                <a:gd name="connsiteX258-10021" fmla="*/ 4909 w 10000"/>
                <a:gd name="connsiteY258-10022" fmla="*/ 640 h 10000"/>
                <a:gd name="connsiteX259-10023" fmla="*/ 4919 w 10000"/>
                <a:gd name="connsiteY259-10024" fmla="*/ 553 h 10000"/>
                <a:gd name="connsiteX260-10025" fmla="*/ 4919 w 10000"/>
                <a:gd name="connsiteY260-10026" fmla="*/ 454 h 10000"/>
                <a:gd name="connsiteX261-10027" fmla="*/ 4909 w 10000"/>
                <a:gd name="connsiteY261-10028" fmla="*/ 377 h 10000"/>
                <a:gd name="connsiteX262-10029" fmla="*/ 4899 w 10000"/>
                <a:gd name="connsiteY262-10030" fmla="*/ 300 h 10000"/>
                <a:gd name="connsiteX263-10031" fmla="*/ 4859 w 10000"/>
                <a:gd name="connsiteY263-10032" fmla="*/ 233 h 10000"/>
                <a:gd name="connsiteX264-10033" fmla="*/ 4829 w 10000"/>
                <a:gd name="connsiteY264-10034" fmla="*/ 175 h 10000"/>
                <a:gd name="connsiteX265-10035" fmla="*/ 4778 w 10000"/>
                <a:gd name="connsiteY265-10036" fmla="*/ 115 h 10000"/>
                <a:gd name="connsiteX266-10037" fmla="*/ 4708 w 10000"/>
                <a:gd name="connsiteY266-10038" fmla="*/ 77 h 10000"/>
                <a:gd name="connsiteX267-10039" fmla="*/ 4627 w 10000"/>
                <a:gd name="connsiteY267-10040" fmla="*/ 47 h 10000"/>
                <a:gd name="connsiteX268-10041" fmla="*/ 4536 w 10000"/>
                <a:gd name="connsiteY268-10042" fmla="*/ 9 h 10000"/>
                <a:gd name="connsiteX269-10043" fmla="*/ 4425 w 10000"/>
                <a:gd name="connsiteY269-10044" fmla="*/ 0 h 10000"/>
                <a:gd name="connsiteX270-10045" fmla="*/ 4304 w 10000"/>
                <a:gd name="connsiteY270-10046" fmla="*/ 0 h 10000"/>
                <a:gd name="connsiteX271-10047" fmla="*/ 4304 w 10000"/>
                <a:gd name="connsiteY271-10048" fmla="*/ 0 h 10000"/>
                <a:gd name="connsiteX272-10049" fmla="*/ 4304 w 10000"/>
                <a:gd name="connsiteY272-10050" fmla="*/ 0 h 10000"/>
                <a:gd name="connsiteX0-10051" fmla="*/ 4304 w 10000"/>
                <a:gd name="connsiteY0-10052" fmla="*/ 0 h 10000"/>
                <a:gd name="connsiteX1-10053" fmla="*/ 4304 w 10000"/>
                <a:gd name="connsiteY1-10054" fmla="*/ 0 h 10000"/>
                <a:gd name="connsiteX2-10055" fmla="*/ 4304 w 10000"/>
                <a:gd name="connsiteY2-10056" fmla="*/ 0 h 10000"/>
                <a:gd name="connsiteX3-10057" fmla="*/ 4163 w 10000"/>
                <a:gd name="connsiteY3-10058" fmla="*/ 0 h 10000"/>
                <a:gd name="connsiteX4-10059" fmla="*/ 4002 w 10000"/>
                <a:gd name="connsiteY4-10060" fmla="*/ 9 h 10000"/>
                <a:gd name="connsiteX5-10061" fmla="*/ 3851 w 10000"/>
                <a:gd name="connsiteY5-10062" fmla="*/ 30 h 10000"/>
                <a:gd name="connsiteX6-10063" fmla="*/ 3659 w 10000"/>
                <a:gd name="connsiteY6-10064" fmla="*/ 68 h 10000"/>
                <a:gd name="connsiteX7-10065" fmla="*/ 3659 w 10000"/>
                <a:gd name="connsiteY7-10066" fmla="*/ 68 h 10000"/>
                <a:gd name="connsiteX8-10067" fmla="*/ 3659 w 10000"/>
                <a:gd name="connsiteY8-10068" fmla="*/ 68 h 10000"/>
                <a:gd name="connsiteX9-10069" fmla="*/ 3659 w 10000"/>
                <a:gd name="connsiteY9-10070" fmla="*/ 68 h 10000"/>
                <a:gd name="connsiteX10-10071" fmla="*/ 3649 w 10000"/>
                <a:gd name="connsiteY10-10072" fmla="*/ 68 h 10000"/>
                <a:gd name="connsiteX11-10073" fmla="*/ 3649 w 10000"/>
                <a:gd name="connsiteY11-10074" fmla="*/ 68 h 10000"/>
                <a:gd name="connsiteX12-10075" fmla="*/ 3649 w 10000"/>
                <a:gd name="connsiteY12-10076" fmla="*/ 77 h 10000"/>
                <a:gd name="connsiteX13-10077" fmla="*/ 3649 w 10000"/>
                <a:gd name="connsiteY13-10078" fmla="*/ 77 h 10000"/>
                <a:gd name="connsiteX14-10079" fmla="*/ 3649 w 10000"/>
                <a:gd name="connsiteY14-10080" fmla="*/ 77 h 10000"/>
                <a:gd name="connsiteX15-10081" fmla="*/ 3407 w 10000"/>
                <a:gd name="connsiteY15-10082" fmla="*/ 135 h 10000"/>
                <a:gd name="connsiteX16-10083" fmla="*/ 3216 w 10000"/>
                <a:gd name="connsiteY16-10084" fmla="*/ 194 h 10000"/>
                <a:gd name="connsiteX17-10085" fmla="*/ 3054 w 10000"/>
                <a:gd name="connsiteY17-10086" fmla="*/ 272 h 10000"/>
                <a:gd name="connsiteX18-10087" fmla="*/ 2913 w 10000"/>
                <a:gd name="connsiteY18-10088" fmla="*/ 350 h 10000"/>
                <a:gd name="connsiteX19-10089" fmla="*/ 2833 w 10000"/>
                <a:gd name="connsiteY19-10090" fmla="*/ 436 h 10000"/>
                <a:gd name="connsiteX20-10091" fmla="*/ 2792 w 10000"/>
                <a:gd name="connsiteY20-10092" fmla="*/ 475 h 10000"/>
                <a:gd name="connsiteX21-10093" fmla="*/ 2772 w 10000"/>
                <a:gd name="connsiteY21-10094" fmla="*/ 523 h 10000"/>
                <a:gd name="connsiteX22-10095" fmla="*/ 2732 w 10000"/>
                <a:gd name="connsiteY22-10096" fmla="*/ 628 h 10000"/>
                <a:gd name="connsiteX23-10097" fmla="*/ 2722 w 10000"/>
                <a:gd name="connsiteY23-10098" fmla="*/ 746 h 10000"/>
                <a:gd name="connsiteX24-10099" fmla="*/ 2722 w 10000"/>
                <a:gd name="connsiteY24-10100" fmla="*/ 746 h 10000"/>
                <a:gd name="connsiteX25-10101" fmla="*/ 2732 w 10000"/>
                <a:gd name="connsiteY25-10102" fmla="*/ 881 h 10000"/>
                <a:gd name="connsiteX26-10103" fmla="*/ 2762 w 10000"/>
                <a:gd name="connsiteY26-10104" fmla="*/ 1008 h 10000"/>
                <a:gd name="connsiteX27-10105" fmla="*/ 2792 w 10000"/>
                <a:gd name="connsiteY27-10106" fmla="*/ 1153 h 10000"/>
                <a:gd name="connsiteX28-10107" fmla="*/ 2853 w 10000"/>
                <a:gd name="connsiteY28-10108" fmla="*/ 1316 h 10000"/>
                <a:gd name="connsiteX29-10109" fmla="*/ 2984 w 10000"/>
                <a:gd name="connsiteY29-10110" fmla="*/ 1666 h 10000"/>
                <a:gd name="connsiteX30-10111" fmla="*/ 3125 w 10000"/>
                <a:gd name="connsiteY30-10112" fmla="*/ 2093 h 10000"/>
                <a:gd name="connsiteX31-10113" fmla="*/ 3125 w 10000"/>
                <a:gd name="connsiteY31-10114" fmla="*/ 2093 h 10000"/>
                <a:gd name="connsiteX32-10115" fmla="*/ 3125 w 10000"/>
                <a:gd name="connsiteY32-10116" fmla="*/ 2093 h 10000"/>
                <a:gd name="connsiteX33-10117" fmla="*/ 3125 w 10000"/>
                <a:gd name="connsiteY33-10118" fmla="*/ 2104 h 10000"/>
                <a:gd name="connsiteX34-10119" fmla="*/ 3125 w 10000"/>
                <a:gd name="connsiteY34-10120" fmla="*/ 2104 h 10000"/>
                <a:gd name="connsiteX35-10121" fmla="*/ 3135 w 10000"/>
                <a:gd name="connsiteY35-10122" fmla="*/ 2113 h 10000"/>
                <a:gd name="connsiteX36-10123" fmla="*/ 3135 w 10000"/>
                <a:gd name="connsiteY36-10124" fmla="*/ 2113 h 10000"/>
                <a:gd name="connsiteX37-10125" fmla="*/ 3175 w 10000"/>
                <a:gd name="connsiteY37-10126" fmla="*/ 2229 h 10000"/>
                <a:gd name="connsiteX38-10127" fmla="*/ 3196 w 10000"/>
                <a:gd name="connsiteY38-10128" fmla="*/ 2346 h 10000"/>
                <a:gd name="connsiteX39-10129" fmla="*/ 3216 w 10000"/>
                <a:gd name="connsiteY39-10130" fmla="*/ 2452 h 10000"/>
                <a:gd name="connsiteX40-10131" fmla="*/ 3216 w 10000"/>
                <a:gd name="connsiteY40-10132" fmla="*/ 2550 h 10000"/>
                <a:gd name="connsiteX41-10133" fmla="*/ 3196 w 10000"/>
                <a:gd name="connsiteY41-10134" fmla="*/ 2626 h 10000"/>
                <a:gd name="connsiteX42-10135" fmla="*/ 3175 w 10000"/>
                <a:gd name="connsiteY42-10136" fmla="*/ 2703 h 10000"/>
                <a:gd name="connsiteX43-10137" fmla="*/ 3145 w 10000"/>
                <a:gd name="connsiteY43-10138" fmla="*/ 2763 h 10000"/>
                <a:gd name="connsiteX44-10139" fmla="*/ 3105 w 10000"/>
                <a:gd name="connsiteY44-10140" fmla="*/ 2811 h 10000"/>
                <a:gd name="connsiteX45-10141" fmla="*/ 3065 w 10000"/>
                <a:gd name="connsiteY45-10142" fmla="*/ 2849 h 10000"/>
                <a:gd name="connsiteX46-10143" fmla="*/ 3004 w 10000"/>
                <a:gd name="connsiteY46-10144" fmla="*/ 2888 h 10000"/>
                <a:gd name="connsiteX47-10145" fmla="*/ 2944 w 10000"/>
                <a:gd name="connsiteY47-10146" fmla="*/ 2917 h 10000"/>
                <a:gd name="connsiteX48-10147" fmla="*/ 2873 w 10000"/>
                <a:gd name="connsiteY48-10148" fmla="*/ 2936 h 10000"/>
                <a:gd name="connsiteX49-10149" fmla="*/ 2722 w 10000"/>
                <a:gd name="connsiteY49-10150" fmla="*/ 2955 h 10000"/>
                <a:gd name="connsiteX50-10151" fmla="*/ 2550 w 10000"/>
                <a:gd name="connsiteY50-10152" fmla="*/ 2975 h 10000"/>
                <a:gd name="connsiteX51-10153" fmla="*/ 2550 w 10000"/>
                <a:gd name="connsiteY51-10154" fmla="*/ 2975 h 10000"/>
                <a:gd name="connsiteX52-10155" fmla="*/ 2550 w 10000"/>
                <a:gd name="connsiteY52-10156" fmla="*/ 2975 h 10000"/>
                <a:gd name="connsiteX53-10157" fmla="*/ 2550 w 10000"/>
                <a:gd name="connsiteY53-10158" fmla="*/ 2975 h 10000"/>
                <a:gd name="connsiteX54-10159" fmla="*/ 2550 w 10000"/>
                <a:gd name="connsiteY54-10160" fmla="*/ 2975 h 10000"/>
                <a:gd name="connsiteX55-10161" fmla="*/ 2550 w 10000"/>
                <a:gd name="connsiteY55-10162" fmla="*/ 2975 h 10000"/>
                <a:gd name="connsiteX56-10163" fmla="*/ 2550 w 10000"/>
                <a:gd name="connsiteY56-10164" fmla="*/ 2975 h 10000"/>
                <a:gd name="connsiteX57-10165" fmla="*/ 2550 w 10000"/>
                <a:gd name="connsiteY57-10166" fmla="*/ 2975 h 10000"/>
                <a:gd name="connsiteX58-10167" fmla="*/ 2339 w 10000"/>
                <a:gd name="connsiteY58-10168" fmla="*/ 2975 h 10000"/>
                <a:gd name="connsiteX59-10169" fmla="*/ 2127 w 10000"/>
                <a:gd name="connsiteY59-10170" fmla="*/ 2946 h 10000"/>
                <a:gd name="connsiteX60-10171" fmla="*/ 2127 w 10000"/>
                <a:gd name="connsiteY60-10172" fmla="*/ 2946 h 10000"/>
                <a:gd name="connsiteX61-10173" fmla="*/ 1804 w 10000"/>
                <a:gd name="connsiteY61-10174" fmla="*/ 2917 h 10000"/>
                <a:gd name="connsiteX62-10175" fmla="*/ 1502 w 10000"/>
                <a:gd name="connsiteY62-10176" fmla="*/ 2897 h 10000"/>
                <a:gd name="connsiteX63-10177" fmla="*/ 1502 w 10000"/>
                <a:gd name="connsiteY63-10178" fmla="*/ 2897 h 10000"/>
                <a:gd name="connsiteX64-10179" fmla="*/ 1230 w 10000"/>
                <a:gd name="connsiteY64-10180" fmla="*/ 2888 h 10000"/>
                <a:gd name="connsiteX65-10181" fmla="*/ 867 w 10000"/>
                <a:gd name="connsiteY65-10182" fmla="*/ 2868 h 10000"/>
                <a:gd name="connsiteX66-10183" fmla="*/ 0 w 10000"/>
                <a:gd name="connsiteY66-10184" fmla="*/ 2781 h 10000"/>
                <a:gd name="connsiteX67-10185" fmla="*/ 0 w 10000"/>
                <a:gd name="connsiteY67-10186" fmla="*/ 10000 h 10000"/>
                <a:gd name="connsiteX68-10187" fmla="*/ 9990 w 10000"/>
                <a:gd name="connsiteY68-10188" fmla="*/ 10000 h 10000"/>
                <a:gd name="connsiteX69-10189" fmla="*/ 9990 w 10000"/>
                <a:gd name="connsiteY69-10190" fmla="*/ 10000 h 10000"/>
                <a:gd name="connsiteX70-10191" fmla="*/ 9990 w 10000"/>
                <a:gd name="connsiteY70-10192" fmla="*/ 9847 h 10000"/>
                <a:gd name="connsiteX71-10193" fmla="*/ 10000 w 10000"/>
                <a:gd name="connsiteY71-10194" fmla="*/ 9477 h 10000"/>
                <a:gd name="connsiteX72-10195" fmla="*/ 9970 w 10000"/>
                <a:gd name="connsiteY72-10196" fmla="*/ 9168 h 10000"/>
                <a:gd name="connsiteX73-10197" fmla="*/ 9940 w 10000"/>
                <a:gd name="connsiteY73-10198" fmla="*/ 8895 h 10000"/>
                <a:gd name="connsiteX74-10199" fmla="*/ 9879 w 10000"/>
                <a:gd name="connsiteY74-10200" fmla="*/ 8673 h 10000"/>
                <a:gd name="connsiteX75-10201" fmla="*/ 9798 w 10000"/>
                <a:gd name="connsiteY75-10202" fmla="*/ 8470 h 10000"/>
                <a:gd name="connsiteX76-10203" fmla="*/ 9718 w 10000"/>
                <a:gd name="connsiteY76-10204" fmla="*/ 8314 h 10000"/>
                <a:gd name="connsiteX77-10205" fmla="*/ 9617 w 10000"/>
                <a:gd name="connsiteY77-10206" fmla="*/ 8188 h 10000"/>
                <a:gd name="connsiteX78-10207" fmla="*/ 9506 w 10000"/>
                <a:gd name="connsiteY78-10208" fmla="*/ 8091 h 10000"/>
                <a:gd name="connsiteX79-10209" fmla="*/ 9395 w 10000"/>
                <a:gd name="connsiteY79-10210" fmla="*/ 8024 h 10000"/>
                <a:gd name="connsiteX80-10211" fmla="*/ 9274 w 10000"/>
                <a:gd name="connsiteY80-10212" fmla="*/ 7976 h 10000"/>
                <a:gd name="connsiteX81-10213" fmla="*/ 9153 w 10000"/>
                <a:gd name="connsiteY81-10214" fmla="*/ 7947 h 10000"/>
                <a:gd name="connsiteX82-10215" fmla="*/ 9022 w 10000"/>
                <a:gd name="connsiteY82-10216" fmla="*/ 7926 h 10000"/>
                <a:gd name="connsiteX83-10217" fmla="*/ 8901 w 10000"/>
                <a:gd name="connsiteY83-10218" fmla="*/ 7926 h 10000"/>
                <a:gd name="connsiteX84-10219" fmla="*/ 8901 w 10000"/>
                <a:gd name="connsiteY84-10220" fmla="*/ 7926 h 10000"/>
                <a:gd name="connsiteX85-10221" fmla="*/ 8901 w 10000"/>
                <a:gd name="connsiteY85-10222" fmla="*/ 7926 h 10000"/>
                <a:gd name="connsiteX86-10223" fmla="*/ 8901 w 10000"/>
                <a:gd name="connsiteY86-10224" fmla="*/ 7926 h 10000"/>
                <a:gd name="connsiteX87-10225" fmla="*/ 8901 w 10000"/>
                <a:gd name="connsiteY87-10226" fmla="*/ 7926 h 10000"/>
                <a:gd name="connsiteX88-10227" fmla="*/ 8901 w 10000"/>
                <a:gd name="connsiteY88-10228" fmla="*/ 7926 h 10000"/>
                <a:gd name="connsiteX89-10229" fmla="*/ 8700 w 10000"/>
                <a:gd name="connsiteY89-10230" fmla="*/ 7926 h 10000"/>
                <a:gd name="connsiteX90-10231" fmla="*/ 8528 w 10000"/>
                <a:gd name="connsiteY90-10232" fmla="*/ 7947 h 10000"/>
                <a:gd name="connsiteX91-10233" fmla="*/ 8528 w 10000"/>
                <a:gd name="connsiteY91-10234" fmla="*/ 7947 h 10000"/>
                <a:gd name="connsiteX92-10235" fmla="*/ 8528 w 10000"/>
                <a:gd name="connsiteY92-10236" fmla="*/ 7947 h 10000"/>
                <a:gd name="connsiteX93-10237" fmla="*/ 8528 w 10000"/>
                <a:gd name="connsiteY93-10238" fmla="*/ 7947 h 10000"/>
                <a:gd name="connsiteX94-10239" fmla="*/ 8518 w 10000"/>
                <a:gd name="connsiteY94-10240" fmla="*/ 7955 h 10000"/>
                <a:gd name="connsiteX95-10241" fmla="*/ 8518 w 10000"/>
                <a:gd name="connsiteY95-10242" fmla="*/ 7955 h 10000"/>
                <a:gd name="connsiteX96-10243" fmla="*/ 8508 w 10000"/>
                <a:gd name="connsiteY96-10244" fmla="*/ 7955 h 10000"/>
                <a:gd name="connsiteX97-10245" fmla="*/ 8508 w 10000"/>
                <a:gd name="connsiteY97-10246" fmla="*/ 7955 h 10000"/>
                <a:gd name="connsiteX98-10247" fmla="*/ 8508 w 10000"/>
                <a:gd name="connsiteY98-10248" fmla="*/ 7955 h 10000"/>
                <a:gd name="connsiteX99-10249" fmla="*/ 8289 w 10000"/>
                <a:gd name="connsiteY99-10250" fmla="*/ 7190 h 10000"/>
                <a:gd name="connsiteX100-10251" fmla="*/ 8337 w 10000"/>
                <a:gd name="connsiteY100-10252" fmla="*/ 7976 h 10000"/>
                <a:gd name="connsiteX101-10253" fmla="*/ 8135 w 10000"/>
                <a:gd name="connsiteY101-10254" fmla="*/ 8024 h 10000"/>
                <a:gd name="connsiteX102-10255" fmla="*/ 7671 w 10000"/>
                <a:gd name="connsiteY102-10256" fmla="*/ 8139 h 10000"/>
                <a:gd name="connsiteX103-10257" fmla="*/ 7671 w 10000"/>
                <a:gd name="connsiteY103-10258" fmla="*/ 8139 h 10000"/>
                <a:gd name="connsiteX104-10259" fmla="*/ 7671 w 10000"/>
                <a:gd name="connsiteY104-10260" fmla="*/ 8139 h 10000"/>
                <a:gd name="connsiteX105-10261" fmla="*/ 7671 w 10000"/>
                <a:gd name="connsiteY105-10262" fmla="*/ 8139 h 10000"/>
                <a:gd name="connsiteX106-10263" fmla="*/ 7661 w 10000"/>
                <a:gd name="connsiteY106-10264" fmla="*/ 8139 h 10000"/>
                <a:gd name="connsiteX107-10265" fmla="*/ 7661 w 10000"/>
                <a:gd name="connsiteY107-10266" fmla="*/ 8139 h 10000"/>
                <a:gd name="connsiteX108-10267" fmla="*/ 7450 w 10000"/>
                <a:gd name="connsiteY108-10268" fmla="*/ 8188 h 10000"/>
                <a:gd name="connsiteX109-10269" fmla="*/ 7248 w 10000"/>
                <a:gd name="connsiteY109-10270" fmla="*/ 8237 h 10000"/>
                <a:gd name="connsiteX110-10271" fmla="*/ 7036 w 10000"/>
                <a:gd name="connsiteY110-10272" fmla="*/ 8275 h 10000"/>
                <a:gd name="connsiteX111-10273" fmla="*/ 6835 w 10000"/>
                <a:gd name="connsiteY111-10274" fmla="*/ 8275 h 10000"/>
                <a:gd name="connsiteX112-10275" fmla="*/ 6835 w 10000"/>
                <a:gd name="connsiteY112-10276" fmla="*/ 8275 h 10000"/>
                <a:gd name="connsiteX113-10277" fmla="*/ 6835 w 10000"/>
                <a:gd name="connsiteY113-10278" fmla="*/ 8275 h 10000"/>
                <a:gd name="connsiteX114-10279" fmla="*/ 6835 w 10000"/>
                <a:gd name="connsiteY114-10280" fmla="*/ 8275 h 10000"/>
                <a:gd name="connsiteX115-10281" fmla="*/ 6835 w 10000"/>
                <a:gd name="connsiteY115-10282" fmla="*/ 8275 h 10000"/>
                <a:gd name="connsiteX116-10283" fmla="*/ 6835 w 10000"/>
                <a:gd name="connsiteY116-10284" fmla="*/ 8275 h 10000"/>
                <a:gd name="connsiteX117-10285" fmla="*/ 6835 w 10000"/>
                <a:gd name="connsiteY117-10286" fmla="*/ 8275 h 10000"/>
                <a:gd name="connsiteX118-10287" fmla="*/ 6835 w 10000"/>
                <a:gd name="connsiteY118-10288" fmla="*/ 8275 h 10000"/>
                <a:gd name="connsiteX119-10289" fmla="*/ 6663 w 10000"/>
                <a:gd name="connsiteY119-10290" fmla="*/ 8275 h 10000"/>
                <a:gd name="connsiteX120-10291" fmla="*/ 6512 w 10000"/>
                <a:gd name="connsiteY120-10292" fmla="*/ 8237 h 10000"/>
                <a:gd name="connsiteX121-10293" fmla="*/ 6442 w 10000"/>
                <a:gd name="connsiteY121-10294" fmla="*/ 8207 h 10000"/>
                <a:gd name="connsiteX122-10295" fmla="*/ 6381 w 10000"/>
                <a:gd name="connsiteY122-10296" fmla="*/ 8177 h 10000"/>
                <a:gd name="connsiteX123-10297" fmla="*/ 6321 w 10000"/>
                <a:gd name="connsiteY123-10298" fmla="*/ 8139 h 10000"/>
                <a:gd name="connsiteX124-10299" fmla="*/ 6270 w 10000"/>
                <a:gd name="connsiteY124-10300" fmla="*/ 8091 h 10000"/>
                <a:gd name="connsiteX125-10301" fmla="*/ 6220 w 10000"/>
                <a:gd name="connsiteY125-10302" fmla="*/ 8032 h 10000"/>
                <a:gd name="connsiteX126-10303" fmla="*/ 6169 w 10000"/>
                <a:gd name="connsiteY126-10304" fmla="*/ 7965 h 10000"/>
                <a:gd name="connsiteX127-10305" fmla="*/ 6149 w 10000"/>
                <a:gd name="connsiteY127-10306" fmla="*/ 7898 h 10000"/>
                <a:gd name="connsiteX128-10307" fmla="*/ 6109 w 10000"/>
                <a:gd name="connsiteY128-10308" fmla="*/ 7810 h 10000"/>
                <a:gd name="connsiteX129-10309" fmla="*/ 6099 w 10000"/>
                <a:gd name="connsiteY129-10310" fmla="*/ 7723 h 10000"/>
                <a:gd name="connsiteX130-10311" fmla="*/ 6089 w 10000"/>
                <a:gd name="connsiteY130-10312" fmla="*/ 7617 h 10000"/>
                <a:gd name="connsiteX131-10313" fmla="*/ 6089 w 10000"/>
                <a:gd name="connsiteY131-10314" fmla="*/ 7501 h 10000"/>
                <a:gd name="connsiteX132-10315" fmla="*/ 6089 w 10000"/>
                <a:gd name="connsiteY132-10316" fmla="*/ 7374 h 10000"/>
                <a:gd name="connsiteX133-10317" fmla="*/ 6089 w 10000"/>
                <a:gd name="connsiteY133-10318" fmla="*/ 7374 h 10000"/>
                <a:gd name="connsiteX134-10319" fmla="*/ 6089 w 10000"/>
                <a:gd name="connsiteY134-10320" fmla="*/ 7374 h 10000"/>
                <a:gd name="connsiteX135-10321" fmla="*/ 6089 w 10000"/>
                <a:gd name="connsiteY135-10322" fmla="*/ 7374 h 10000"/>
                <a:gd name="connsiteX136-10323" fmla="*/ 6089 w 10000"/>
                <a:gd name="connsiteY136-10324" fmla="*/ 7344 h 10000"/>
                <a:gd name="connsiteX137-10325" fmla="*/ 6089 w 10000"/>
                <a:gd name="connsiteY137-10326" fmla="*/ 7344 h 10000"/>
                <a:gd name="connsiteX138-10327" fmla="*/ 6129 w 10000"/>
                <a:gd name="connsiteY138-10328" fmla="*/ 7016 h 10000"/>
                <a:gd name="connsiteX139-10329" fmla="*/ 6179 w 10000"/>
                <a:gd name="connsiteY139-10330" fmla="*/ 6754 h 10000"/>
                <a:gd name="connsiteX140-10331" fmla="*/ 6240 w 10000"/>
                <a:gd name="connsiteY140-10332" fmla="*/ 6531 h 10000"/>
                <a:gd name="connsiteX141-10333" fmla="*/ 6280 w 10000"/>
                <a:gd name="connsiteY141-10334" fmla="*/ 6453 h 10000"/>
                <a:gd name="connsiteX142-10335" fmla="*/ 6321 w 10000"/>
                <a:gd name="connsiteY142-10336" fmla="*/ 6366 h 10000"/>
                <a:gd name="connsiteX143-10337" fmla="*/ 6351 w 10000"/>
                <a:gd name="connsiteY143-10338" fmla="*/ 6309 h 10000"/>
                <a:gd name="connsiteX144-10339" fmla="*/ 6401 w 10000"/>
                <a:gd name="connsiteY144-10340" fmla="*/ 6250 h 10000"/>
                <a:gd name="connsiteX145-10341" fmla="*/ 6452 w 10000"/>
                <a:gd name="connsiteY145-10342" fmla="*/ 6202 h 10000"/>
                <a:gd name="connsiteX146-10343" fmla="*/ 6512 w 10000"/>
                <a:gd name="connsiteY146-10344" fmla="*/ 6163 h 10000"/>
                <a:gd name="connsiteX147-10345" fmla="*/ 6563 w 10000"/>
                <a:gd name="connsiteY147-10346" fmla="*/ 6134 h 10000"/>
                <a:gd name="connsiteX148-10347" fmla="*/ 6623 w 10000"/>
                <a:gd name="connsiteY148-10348" fmla="*/ 6125 h 10000"/>
                <a:gd name="connsiteX149-10349" fmla="*/ 6694 w 10000"/>
                <a:gd name="connsiteY149-10350" fmla="*/ 6105 h 10000"/>
                <a:gd name="connsiteX150-10351" fmla="*/ 6774 w 10000"/>
                <a:gd name="connsiteY150-10352" fmla="*/ 6096 h 10000"/>
                <a:gd name="connsiteX151-10353" fmla="*/ 6774 w 10000"/>
                <a:gd name="connsiteY151-10354" fmla="*/ 6096 h 10000"/>
                <a:gd name="connsiteX152-10355" fmla="*/ 6774 w 10000"/>
                <a:gd name="connsiteY152-10356" fmla="*/ 6096 h 10000"/>
                <a:gd name="connsiteX153-10357" fmla="*/ 6774 w 10000"/>
                <a:gd name="connsiteY153-10358" fmla="*/ 6096 h 10000"/>
                <a:gd name="connsiteX154-10359" fmla="*/ 6774 w 10000"/>
                <a:gd name="connsiteY154-10360" fmla="*/ 6096 h 10000"/>
                <a:gd name="connsiteX155-10361" fmla="*/ 6774 w 10000"/>
                <a:gd name="connsiteY155-10362" fmla="*/ 6096 h 10000"/>
                <a:gd name="connsiteX156-10363" fmla="*/ 6774 w 10000"/>
                <a:gd name="connsiteY156-10364" fmla="*/ 6096 h 10000"/>
                <a:gd name="connsiteX157-10365" fmla="*/ 6774 w 10000"/>
                <a:gd name="connsiteY157-10366" fmla="*/ 6096 h 10000"/>
                <a:gd name="connsiteX158-10367" fmla="*/ 6875 w 10000"/>
                <a:gd name="connsiteY158-10368" fmla="*/ 6105 h 10000"/>
                <a:gd name="connsiteX159-10369" fmla="*/ 7006 w 10000"/>
                <a:gd name="connsiteY159-10370" fmla="*/ 6134 h 10000"/>
                <a:gd name="connsiteX160-10371" fmla="*/ 7137 w 10000"/>
                <a:gd name="connsiteY160-10372" fmla="*/ 6154 h 10000"/>
                <a:gd name="connsiteX161-10373" fmla="*/ 7268 w 10000"/>
                <a:gd name="connsiteY161-10374" fmla="*/ 6202 h 10000"/>
                <a:gd name="connsiteX162-10375" fmla="*/ 7601 w 10000"/>
                <a:gd name="connsiteY162-10376" fmla="*/ 6318 h 10000"/>
                <a:gd name="connsiteX163-10377" fmla="*/ 7964 w 10000"/>
                <a:gd name="connsiteY163-10378" fmla="*/ 6464 h 10000"/>
                <a:gd name="connsiteX164-10379" fmla="*/ 7964 w 10000"/>
                <a:gd name="connsiteY164-10380" fmla="*/ 6464 h 10000"/>
                <a:gd name="connsiteX165-10381" fmla="*/ 7984 w 10000"/>
                <a:gd name="connsiteY165-10382" fmla="*/ 6464 h 10000"/>
                <a:gd name="connsiteX166-10383" fmla="*/ 7984 w 10000"/>
                <a:gd name="connsiteY166-10384" fmla="*/ 6464 h 10000"/>
                <a:gd name="connsiteX167-10385" fmla="*/ 7994 w 10000"/>
                <a:gd name="connsiteY167-10386" fmla="*/ 6464 h 10000"/>
                <a:gd name="connsiteX168-10387" fmla="*/ 7994 w 10000"/>
                <a:gd name="connsiteY168-10388" fmla="*/ 6464 h 10000"/>
                <a:gd name="connsiteX169-10389" fmla="*/ 8216 w 10000"/>
                <a:gd name="connsiteY169-10390" fmla="*/ 6540 h 10000"/>
                <a:gd name="connsiteX170-10391" fmla="*/ 8407 w 10000"/>
                <a:gd name="connsiteY170-10392" fmla="*/ 6601 h 10000"/>
                <a:gd name="connsiteX171-10393" fmla="*/ 8599 w 10000"/>
                <a:gd name="connsiteY171-10394" fmla="*/ 6639 h 10000"/>
                <a:gd name="connsiteX172-10395" fmla="*/ 8770 w 10000"/>
                <a:gd name="connsiteY172-10396" fmla="*/ 6648 h 10000"/>
                <a:gd name="connsiteX173-10397" fmla="*/ 8770 w 10000"/>
                <a:gd name="connsiteY173-10398" fmla="*/ 6648 h 10000"/>
                <a:gd name="connsiteX174-10399" fmla="*/ 8770 w 10000"/>
                <a:gd name="connsiteY174-10400" fmla="*/ 6648 h 10000"/>
                <a:gd name="connsiteX175-10401" fmla="*/ 8770 w 10000"/>
                <a:gd name="connsiteY175-10402" fmla="*/ 6648 h 10000"/>
                <a:gd name="connsiteX176-10403" fmla="*/ 8770 w 10000"/>
                <a:gd name="connsiteY176-10404" fmla="*/ 6648 h 10000"/>
                <a:gd name="connsiteX177-10405" fmla="*/ 8770 w 10000"/>
                <a:gd name="connsiteY177-10406" fmla="*/ 6648 h 10000"/>
                <a:gd name="connsiteX178-10407" fmla="*/ 8911 w 10000"/>
                <a:gd name="connsiteY178-10408" fmla="*/ 6639 h 10000"/>
                <a:gd name="connsiteX179-10409" fmla="*/ 9032 w 10000"/>
                <a:gd name="connsiteY179-10410" fmla="*/ 6601 h 10000"/>
                <a:gd name="connsiteX180-10411" fmla="*/ 9093 w 10000"/>
                <a:gd name="connsiteY180-10412" fmla="*/ 6578 h 10000"/>
                <a:gd name="connsiteX181-10413" fmla="*/ 9143 w 10000"/>
                <a:gd name="connsiteY181-10414" fmla="*/ 6550 h 10000"/>
                <a:gd name="connsiteX182-10415" fmla="*/ 9194 w 10000"/>
                <a:gd name="connsiteY182-10416" fmla="*/ 6522 h 10000"/>
                <a:gd name="connsiteX183-10417" fmla="*/ 9244 w 10000"/>
                <a:gd name="connsiteY183-10418" fmla="*/ 6473 h 10000"/>
                <a:gd name="connsiteX184-10419" fmla="*/ 9274 w 10000"/>
                <a:gd name="connsiteY184-10420" fmla="*/ 6426 h 10000"/>
                <a:gd name="connsiteX185-10421" fmla="*/ 9315 w 10000"/>
                <a:gd name="connsiteY185-10422" fmla="*/ 6366 h 10000"/>
                <a:gd name="connsiteX186-10423" fmla="*/ 9375 w 10000"/>
                <a:gd name="connsiteY186-10424" fmla="*/ 6232 h 10000"/>
                <a:gd name="connsiteX187-10425" fmla="*/ 9425 w 10000"/>
                <a:gd name="connsiteY187-10426" fmla="*/ 6047 h 10000"/>
                <a:gd name="connsiteX188-10427" fmla="*/ 9446 w 10000"/>
                <a:gd name="connsiteY188-10428" fmla="*/ 5853 h 10000"/>
                <a:gd name="connsiteX189-10429" fmla="*/ 9456 w 10000"/>
                <a:gd name="connsiteY189-10430" fmla="*/ 5600 h 10000"/>
                <a:gd name="connsiteX190-10431" fmla="*/ 9446 w 10000"/>
                <a:gd name="connsiteY190-10432" fmla="*/ 5330 h 10000"/>
                <a:gd name="connsiteX191-10433" fmla="*/ 9415 w 10000"/>
                <a:gd name="connsiteY191-10434" fmla="*/ 5020 h 10000"/>
                <a:gd name="connsiteX192-10435" fmla="*/ 9365 w 10000"/>
                <a:gd name="connsiteY192-10436" fmla="*/ 4650 h 10000"/>
                <a:gd name="connsiteX193-10437" fmla="*/ 9284 w 10000"/>
                <a:gd name="connsiteY193-10438" fmla="*/ 4254 h 10000"/>
                <a:gd name="connsiteX194-10439" fmla="*/ 9204 w 10000"/>
                <a:gd name="connsiteY194-10440" fmla="*/ 3789 h 10000"/>
                <a:gd name="connsiteX195-10441" fmla="*/ 9083 w 10000"/>
                <a:gd name="connsiteY195-10442" fmla="*/ 3304 h 10000"/>
                <a:gd name="connsiteX196-10443" fmla="*/ 8931 w 10000"/>
                <a:gd name="connsiteY196-10444" fmla="*/ 2763 h 10000"/>
                <a:gd name="connsiteX197-10445" fmla="*/ 8931 w 10000"/>
                <a:gd name="connsiteY197-10446" fmla="*/ 2763 h 10000"/>
                <a:gd name="connsiteX198-10447" fmla="*/ 8931 w 10000"/>
                <a:gd name="connsiteY198-10448" fmla="*/ 2723 h 10000"/>
                <a:gd name="connsiteX199-10449" fmla="*/ 8931 w 10000"/>
                <a:gd name="connsiteY199-10450" fmla="*/ 2723 h 10000"/>
                <a:gd name="connsiteX200-10451" fmla="*/ 8921 w 10000"/>
                <a:gd name="connsiteY200-10452" fmla="*/ 2713 h 10000"/>
                <a:gd name="connsiteX201-10453" fmla="*/ 8921 w 10000"/>
                <a:gd name="connsiteY201-10454" fmla="*/ 2713 h 10000"/>
                <a:gd name="connsiteX202-10455" fmla="*/ 8911 w 10000"/>
                <a:gd name="connsiteY202-10456" fmla="*/ 2665 h 10000"/>
                <a:gd name="connsiteX203-10457" fmla="*/ 8911 w 10000"/>
                <a:gd name="connsiteY203-10458" fmla="*/ 2665 h 10000"/>
                <a:gd name="connsiteX204-10459" fmla="*/ 8911 w 10000"/>
                <a:gd name="connsiteY204-10460" fmla="*/ 2656 h 10000"/>
                <a:gd name="connsiteX205-10461" fmla="*/ 8911 w 10000"/>
                <a:gd name="connsiteY205-10462" fmla="*/ 2656 h 10000"/>
                <a:gd name="connsiteX206-10463" fmla="*/ 8911 w 10000"/>
                <a:gd name="connsiteY206-10464" fmla="*/ 2656 h 10000"/>
                <a:gd name="connsiteX207-10465" fmla="*/ 8911 w 10000"/>
                <a:gd name="connsiteY207-10466" fmla="*/ 2656 h 10000"/>
                <a:gd name="connsiteX208-10467" fmla="*/ 8478 w 10000"/>
                <a:gd name="connsiteY208-10468" fmla="*/ 2685 h 10000"/>
                <a:gd name="connsiteX209-10469" fmla="*/ 8044 w 10000"/>
                <a:gd name="connsiteY209-10470" fmla="*/ 2723 h 10000"/>
                <a:gd name="connsiteX210-10471" fmla="*/ 7147 w 10000"/>
                <a:gd name="connsiteY210-10472" fmla="*/ 2819 h 10000"/>
                <a:gd name="connsiteX211-10473" fmla="*/ 6300 w 10000"/>
                <a:gd name="connsiteY211-10474" fmla="*/ 2917 h 10000"/>
                <a:gd name="connsiteX212-10475" fmla="*/ 5917 w 10000"/>
                <a:gd name="connsiteY212-10476" fmla="*/ 2946 h 10000"/>
                <a:gd name="connsiteX213-10477" fmla="*/ 5554 w 10000"/>
                <a:gd name="connsiteY213-10478" fmla="*/ 2975 h 10000"/>
                <a:gd name="connsiteX214-10479" fmla="*/ 5554 w 10000"/>
                <a:gd name="connsiteY214-10480" fmla="*/ 2975 h 10000"/>
                <a:gd name="connsiteX215-10481" fmla="*/ 5484 w 10000"/>
                <a:gd name="connsiteY215-10482" fmla="*/ 2975 h 10000"/>
                <a:gd name="connsiteX216-10483" fmla="*/ 5484 w 10000"/>
                <a:gd name="connsiteY216-10484" fmla="*/ 2975 h 10000"/>
                <a:gd name="connsiteX217-10485" fmla="*/ 5484 w 10000"/>
                <a:gd name="connsiteY217-10486" fmla="*/ 2975 h 10000"/>
                <a:gd name="connsiteX218-10487" fmla="*/ 5484 w 10000"/>
                <a:gd name="connsiteY218-10488" fmla="*/ 2975 h 10000"/>
                <a:gd name="connsiteX219-10489" fmla="*/ 5484 w 10000"/>
                <a:gd name="connsiteY219-10490" fmla="*/ 2975 h 10000"/>
                <a:gd name="connsiteX220-10491" fmla="*/ 5484 w 10000"/>
                <a:gd name="connsiteY220-10492" fmla="*/ 2975 h 10000"/>
                <a:gd name="connsiteX221-10493" fmla="*/ 5484 w 10000"/>
                <a:gd name="connsiteY221-10494" fmla="*/ 2975 h 10000"/>
                <a:gd name="connsiteX222-10495" fmla="*/ 5313 w 10000"/>
                <a:gd name="connsiteY222-10496" fmla="*/ 2955 h 10000"/>
                <a:gd name="connsiteX223-10497" fmla="*/ 5151 w 10000"/>
                <a:gd name="connsiteY223-10498" fmla="*/ 2927 h 10000"/>
                <a:gd name="connsiteX224-10499" fmla="*/ 5030 w 10000"/>
                <a:gd name="connsiteY224-10500" fmla="*/ 2868 h 10000"/>
                <a:gd name="connsiteX225-10501" fmla="*/ 4919 w 10000"/>
                <a:gd name="connsiteY225-10502" fmla="*/ 2790 h 10000"/>
                <a:gd name="connsiteX226-10503" fmla="*/ 4829 w 10000"/>
                <a:gd name="connsiteY226-10504" fmla="*/ 2703 h 10000"/>
                <a:gd name="connsiteX227-10505" fmla="*/ 4748 w 10000"/>
                <a:gd name="connsiteY227-10506" fmla="*/ 2597 h 10000"/>
                <a:gd name="connsiteX228-10507" fmla="*/ 4708 w 10000"/>
                <a:gd name="connsiteY228-10508" fmla="*/ 2482 h 10000"/>
                <a:gd name="connsiteX229-10509" fmla="*/ 4667 w 10000"/>
                <a:gd name="connsiteY229-10510" fmla="*/ 2346 h 10000"/>
                <a:gd name="connsiteX230-10511" fmla="*/ 4637 w 10000"/>
                <a:gd name="connsiteY230-10512" fmla="*/ 2210 h 10000"/>
                <a:gd name="connsiteX231-10513" fmla="*/ 4627 w 10000"/>
                <a:gd name="connsiteY231-10514" fmla="*/ 2065 h 10000"/>
                <a:gd name="connsiteX232-10515" fmla="*/ 4627 w 10000"/>
                <a:gd name="connsiteY232-10516" fmla="*/ 1909 h 10000"/>
                <a:gd name="connsiteX233-10517" fmla="*/ 4637 w 10000"/>
                <a:gd name="connsiteY233-10518" fmla="*/ 1762 h 10000"/>
                <a:gd name="connsiteX234-10519" fmla="*/ 4667 w 10000"/>
                <a:gd name="connsiteY234-10520" fmla="*/ 1598 h 10000"/>
                <a:gd name="connsiteX235-10521" fmla="*/ 4688 w 10000"/>
                <a:gd name="connsiteY235-10522" fmla="*/ 1443 h 10000"/>
                <a:gd name="connsiteX236-10523" fmla="*/ 4728 w 10000"/>
                <a:gd name="connsiteY236-10524" fmla="*/ 1289 h 10000"/>
                <a:gd name="connsiteX237-10525" fmla="*/ 4778 w 10000"/>
                <a:gd name="connsiteY237-10526" fmla="*/ 1134 h 10000"/>
                <a:gd name="connsiteX238-10527" fmla="*/ 4778 w 10000"/>
                <a:gd name="connsiteY238-10528" fmla="*/ 1134 h 10000"/>
                <a:gd name="connsiteX239-10529" fmla="*/ 4778 w 10000"/>
                <a:gd name="connsiteY239-10530" fmla="*/ 1134 h 10000"/>
                <a:gd name="connsiteX240-10531" fmla="*/ 4778 w 10000"/>
                <a:gd name="connsiteY240-10532" fmla="*/ 1134 h 10000"/>
                <a:gd name="connsiteX241-10533" fmla="*/ 4778 w 10000"/>
                <a:gd name="connsiteY241-10534" fmla="*/ 1134 h 10000"/>
                <a:gd name="connsiteX242-10535" fmla="*/ 4778 w 10000"/>
                <a:gd name="connsiteY242-10536" fmla="*/ 1134 h 10000"/>
                <a:gd name="connsiteX243-10537" fmla="*/ 4788 w 10000"/>
                <a:gd name="connsiteY243-10538" fmla="*/ 1123 h 10000"/>
                <a:gd name="connsiteX244-10539" fmla="*/ 4788 w 10000"/>
                <a:gd name="connsiteY244-10540" fmla="*/ 1123 h 10000"/>
                <a:gd name="connsiteX245-10541" fmla="*/ 4788 w 10000"/>
                <a:gd name="connsiteY245-10542" fmla="*/ 1123 h 10000"/>
                <a:gd name="connsiteX246-10543" fmla="*/ 4788 w 10000"/>
                <a:gd name="connsiteY246-10544" fmla="*/ 1123 h 10000"/>
                <a:gd name="connsiteX247-10545" fmla="*/ 4788 w 10000"/>
                <a:gd name="connsiteY247-10546" fmla="*/ 1114 h 10000"/>
                <a:gd name="connsiteX248-10547" fmla="*/ 4788 w 10000"/>
                <a:gd name="connsiteY248-10548" fmla="*/ 1114 h 10000"/>
                <a:gd name="connsiteX249-10549" fmla="*/ 4788 w 10000"/>
                <a:gd name="connsiteY249-10550" fmla="*/ 1114 h 10000"/>
                <a:gd name="connsiteX250-10551" fmla="*/ 4788 w 10000"/>
                <a:gd name="connsiteY250-10552" fmla="*/ 1114 h 10000"/>
                <a:gd name="connsiteX251-10553" fmla="*/ 4788 w 10000"/>
                <a:gd name="connsiteY251-10554" fmla="*/ 1104 h 10000"/>
                <a:gd name="connsiteX252-10555" fmla="*/ 4788 w 10000"/>
                <a:gd name="connsiteY252-10556" fmla="*/ 1104 h 10000"/>
                <a:gd name="connsiteX253-10557" fmla="*/ 4788 w 10000"/>
                <a:gd name="connsiteY253-10558" fmla="*/ 1104 h 10000"/>
                <a:gd name="connsiteX254-10559" fmla="*/ 4788 w 10000"/>
                <a:gd name="connsiteY254-10560" fmla="*/ 1104 h 10000"/>
                <a:gd name="connsiteX255-10561" fmla="*/ 4788 w 10000"/>
                <a:gd name="connsiteY255-10562" fmla="*/ 1094 h 10000"/>
                <a:gd name="connsiteX256-10563" fmla="*/ 4788 w 10000"/>
                <a:gd name="connsiteY256-10564" fmla="*/ 1094 h 10000"/>
                <a:gd name="connsiteX257-10565" fmla="*/ 4859 w 10000"/>
                <a:gd name="connsiteY257-10566" fmla="*/ 853 h 10000"/>
                <a:gd name="connsiteX258-10567" fmla="*/ 4909 w 10000"/>
                <a:gd name="connsiteY258-10568" fmla="*/ 640 h 10000"/>
                <a:gd name="connsiteX259-10569" fmla="*/ 4919 w 10000"/>
                <a:gd name="connsiteY259-10570" fmla="*/ 553 h 10000"/>
                <a:gd name="connsiteX260-10571" fmla="*/ 4919 w 10000"/>
                <a:gd name="connsiteY260-10572" fmla="*/ 454 h 10000"/>
                <a:gd name="connsiteX261-10573" fmla="*/ 4909 w 10000"/>
                <a:gd name="connsiteY261-10574" fmla="*/ 377 h 10000"/>
                <a:gd name="connsiteX262-10575" fmla="*/ 4899 w 10000"/>
                <a:gd name="connsiteY262-10576" fmla="*/ 300 h 10000"/>
                <a:gd name="connsiteX263-10577" fmla="*/ 4859 w 10000"/>
                <a:gd name="connsiteY263-10578" fmla="*/ 233 h 10000"/>
                <a:gd name="connsiteX264-10579" fmla="*/ 4829 w 10000"/>
                <a:gd name="connsiteY264-10580" fmla="*/ 175 h 10000"/>
                <a:gd name="connsiteX265-10581" fmla="*/ 4778 w 10000"/>
                <a:gd name="connsiteY265-10582" fmla="*/ 115 h 10000"/>
                <a:gd name="connsiteX266-10583" fmla="*/ 4708 w 10000"/>
                <a:gd name="connsiteY266-10584" fmla="*/ 77 h 10000"/>
                <a:gd name="connsiteX267-10585" fmla="*/ 4627 w 10000"/>
                <a:gd name="connsiteY267-10586" fmla="*/ 47 h 10000"/>
                <a:gd name="connsiteX268-10587" fmla="*/ 4536 w 10000"/>
                <a:gd name="connsiteY268-10588" fmla="*/ 9 h 10000"/>
                <a:gd name="connsiteX269-10589" fmla="*/ 4425 w 10000"/>
                <a:gd name="connsiteY269-10590" fmla="*/ 0 h 10000"/>
                <a:gd name="connsiteX270-10591" fmla="*/ 4304 w 10000"/>
                <a:gd name="connsiteY270-10592" fmla="*/ 0 h 10000"/>
                <a:gd name="connsiteX271-10593" fmla="*/ 4304 w 10000"/>
                <a:gd name="connsiteY271-10594" fmla="*/ 0 h 10000"/>
                <a:gd name="connsiteX272-10595" fmla="*/ 4304 w 10000"/>
                <a:gd name="connsiteY272-10596" fmla="*/ 0 h 10000"/>
                <a:gd name="connsiteX0-10597" fmla="*/ 4304 w 10000"/>
                <a:gd name="connsiteY0-10598" fmla="*/ 0 h 10000"/>
                <a:gd name="connsiteX1-10599" fmla="*/ 4304 w 10000"/>
                <a:gd name="connsiteY1-10600" fmla="*/ 0 h 10000"/>
                <a:gd name="connsiteX2-10601" fmla="*/ 4304 w 10000"/>
                <a:gd name="connsiteY2-10602" fmla="*/ 0 h 10000"/>
                <a:gd name="connsiteX3-10603" fmla="*/ 4163 w 10000"/>
                <a:gd name="connsiteY3-10604" fmla="*/ 0 h 10000"/>
                <a:gd name="connsiteX4-10605" fmla="*/ 4002 w 10000"/>
                <a:gd name="connsiteY4-10606" fmla="*/ 9 h 10000"/>
                <a:gd name="connsiteX5-10607" fmla="*/ 3851 w 10000"/>
                <a:gd name="connsiteY5-10608" fmla="*/ 30 h 10000"/>
                <a:gd name="connsiteX6-10609" fmla="*/ 3659 w 10000"/>
                <a:gd name="connsiteY6-10610" fmla="*/ 68 h 10000"/>
                <a:gd name="connsiteX7-10611" fmla="*/ 3659 w 10000"/>
                <a:gd name="connsiteY7-10612" fmla="*/ 68 h 10000"/>
                <a:gd name="connsiteX8-10613" fmla="*/ 3659 w 10000"/>
                <a:gd name="connsiteY8-10614" fmla="*/ 68 h 10000"/>
                <a:gd name="connsiteX9-10615" fmla="*/ 3659 w 10000"/>
                <a:gd name="connsiteY9-10616" fmla="*/ 68 h 10000"/>
                <a:gd name="connsiteX10-10617" fmla="*/ 3649 w 10000"/>
                <a:gd name="connsiteY10-10618" fmla="*/ 68 h 10000"/>
                <a:gd name="connsiteX11-10619" fmla="*/ 3649 w 10000"/>
                <a:gd name="connsiteY11-10620" fmla="*/ 68 h 10000"/>
                <a:gd name="connsiteX12-10621" fmla="*/ 3649 w 10000"/>
                <a:gd name="connsiteY12-10622" fmla="*/ 77 h 10000"/>
                <a:gd name="connsiteX13-10623" fmla="*/ 3649 w 10000"/>
                <a:gd name="connsiteY13-10624" fmla="*/ 77 h 10000"/>
                <a:gd name="connsiteX14-10625" fmla="*/ 3649 w 10000"/>
                <a:gd name="connsiteY14-10626" fmla="*/ 77 h 10000"/>
                <a:gd name="connsiteX15-10627" fmla="*/ 3407 w 10000"/>
                <a:gd name="connsiteY15-10628" fmla="*/ 135 h 10000"/>
                <a:gd name="connsiteX16-10629" fmla="*/ 3216 w 10000"/>
                <a:gd name="connsiteY16-10630" fmla="*/ 194 h 10000"/>
                <a:gd name="connsiteX17-10631" fmla="*/ 3054 w 10000"/>
                <a:gd name="connsiteY17-10632" fmla="*/ 272 h 10000"/>
                <a:gd name="connsiteX18-10633" fmla="*/ 2913 w 10000"/>
                <a:gd name="connsiteY18-10634" fmla="*/ 350 h 10000"/>
                <a:gd name="connsiteX19-10635" fmla="*/ 2833 w 10000"/>
                <a:gd name="connsiteY19-10636" fmla="*/ 436 h 10000"/>
                <a:gd name="connsiteX20-10637" fmla="*/ 2792 w 10000"/>
                <a:gd name="connsiteY20-10638" fmla="*/ 475 h 10000"/>
                <a:gd name="connsiteX21-10639" fmla="*/ 2772 w 10000"/>
                <a:gd name="connsiteY21-10640" fmla="*/ 523 h 10000"/>
                <a:gd name="connsiteX22-10641" fmla="*/ 2732 w 10000"/>
                <a:gd name="connsiteY22-10642" fmla="*/ 628 h 10000"/>
                <a:gd name="connsiteX23-10643" fmla="*/ 2722 w 10000"/>
                <a:gd name="connsiteY23-10644" fmla="*/ 746 h 10000"/>
                <a:gd name="connsiteX24-10645" fmla="*/ 2722 w 10000"/>
                <a:gd name="connsiteY24-10646" fmla="*/ 746 h 10000"/>
                <a:gd name="connsiteX25-10647" fmla="*/ 2732 w 10000"/>
                <a:gd name="connsiteY25-10648" fmla="*/ 881 h 10000"/>
                <a:gd name="connsiteX26-10649" fmla="*/ 2762 w 10000"/>
                <a:gd name="connsiteY26-10650" fmla="*/ 1008 h 10000"/>
                <a:gd name="connsiteX27-10651" fmla="*/ 2792 w 10000"/>
                <a:gd name="connsiteY27-10652" fmla="*/ 1153 h 10000"/>
                <a:gd name="connsiteX28-10653" fmla="*/ 2853 w 10000"/>
                <a:gd name="connsiteY28-10654" fmla="*/ 1316 h 10000"/>
                <a:gd name="connsiteX29-10655" fmla="*/ 2984 w 10000"/>
                <a:gd name="connsiteY29-10656" fmla="*/ 1666 h 10000"/>
                <a:gd name="connsiteX30-10657" fmla="*/ 3125 w 10000"/>
                <a:gd name="connsiteY30-10658" fmla="*/ 2093 h 10000"/>
                <a:gd name="connsiteX31-10659" fmla="*/ 3125 w 10000"/>
                <a:gd name="connsiteY31-10660" fmla="*/ 2093 h 10000"/>
                <a:gd name="connsiteX32-10661" fmla="*/ 3125 w 10000"/>
                <a:gd name="connsiteY32-10662" fmla="*/ 2093 h 10000"/>
                <a:gd name="connsiteX33-10663" fmla="*/ 3125 w 10000"/>
                <a:gd name="connsiteY33-10664" fmla="*/ 2104 h 10000"/>
                <a:gd name="connsiteX34-10665" fmla="*/ 3125 w 10000"/>
                <a:gd name="connsiteY34-10666" fmla="*/ 2104 h 10000"/>
                <a:gd name="connsiteX35-10667" fmla="*/ 3135 w 10000"/>
                <a:gd name="connsiteY35-10668" fmla="*/ 2113 h 10000"/>
                <a:gd name="connsiteX36-10669" fmla="*/ 3135 w 10000"/>
                <a:gd name="connsiteY36-10670" fmla="*/ 2113 h 10000"/>
                <a:gd name="connsiteX37-10671" fmla="*/ 3175 w 10000"/>
                <a:gd name="connsiteY37-10672" fmla="*/ 2229 h 10000"/>
                <a:gd name="connsiteX38-10673" fmla="*/ 3196 w 10000"/>
                <a:gd name="connsiteY38-10674" fmla="*/ 2346 h 10000"/>
                <a:gd name="connsiteX39-10675" fmla="*/ 3216 w 10000"/>
                <a:gd name="connsiteY39-10676" fmla="*/ 2452 h 10000"/>
                <a:gd name="connsiteX40-10677" fmla="*/ 3216 w 10000"/>
                <a:gd name="connsiteY40-10678" fmla="*/ 2550 h 10000"/>
                <a:gd name="connsiteX41-10679" fmla="*/ 3196 w 10000"/>
                <a:gd name="connsiteY41-10680" fmla="*/ 2626 h 10000"/>
                <a:gd name="connsiteX42-10681" fmla="*/ 3175 w 10000"/>
                <a:gd name="connsiteY42-10682" fmla="*/ 2703 h 10000"/>
                <a:gd name="connsiteX43-10683" fmla="*/ 3145 w 10000"/>
                <a:gd name="connsiteY43-10684" fmla="*/ 2763 h 10000"/>
                <a:gd name="connsiteX44-10685" fmla="*/ 3105 w 10000"/>
                <a:gd name="connsiteY44-10686" fmla="*/ 2811 h 10000"/>
                <a:gd name="connsiteX45-10687" fmla="*/ 3065 w 10000"/>
                <a:gd name="connsiteY45-10688" fmla="*/ 2849 h 10000"/>
                <a:gd name="connsiteX46-10689" fmla="*/ 3004 w 10000"/>
                <a:gd name="connsiteY46-10690" fmla="*/ 2888 h 10000"/>
                <a:gd name="connsiteX47-10691" fmla="*/ 2944 w 10000"/>
                <a:gd name="connsiteY47-10692" fmla="*/ 2917 h 10000"/>
                <a:gd name="connsiteX48-10693" fmla="*/ 2873 w 10000"/>
                <a:gd name="connsiteY48-10694" fmla="*/ 2936 h 10000"/>
                <a:gd name="connsiteX49-10695" fmla="*/ 2722 w 10000"/>
                <a:gd name="connsiteY49-10696" fmla="*/ 2955 h 10000"/>
                <a:gd name="connsiteX50-10697" fmla="*/ 2550 w 10000"/>
                <a:gd name="connsiteY50-10698" fmla="*/ 2975 h 10000"/>
                <a:gd name="connsiteX51-10699" fmla="*/ 2550 w 10000"/>
                <a:gd name="connsiteY51-10700" fmla="*/ 2975 h 10000"/>
                <a:gd name="connsiteX52-10701" fmla="*/ 2550 w 10000"/>
                <a:gd name="connsiteY52-10702" fmla="*/ 2975 h 10000"/>
                <a:gd name="connsiteX53-10703" fmla="*/ 2550 w 10000"/>
                <a:gd name="connsiteY53-10704" fmla="*/ 2975 h 10000"/>
                <a:gd name="connsiteX54-10705" fmla="*/ 2550 w 10000"/>
                <a:gd name="connsiteY54-10706" fmla="*/ 2975 h 10000"/>
                <a:gd name="connsiteX55-10707" fmla="*/ 2550 w 10000"/>
                <a:gd name="connsiteY55-10708" fmla="*/ 2975 h 10000"/>
                <a:gd name="connsiteX56-10709" fmla="*/ 2550 w 10000"/>
                <a:gd name="connsiteY56-10710" fmla="*/ 2975 h 10000"/>
                <a:gd name="connsiteX57-10711" fmla="*/ 2550 w 10000"/>
                <a:gd name="connsiteY57-10712" fmla="*/ 2975 h 10000"/>
                <a:gd name="connsiteX58-10713" fmla="*/ 2339 w 10000"/>
                <a:gd name="connsiteY58-10714" fmla="*/ 2975 h 10000"/>
                <a:gd name="connsiteX59-10715" fmla="*/ 2127 w 10000"/>
                <a:gd name="connsiteY59-10716" fmla="*/ 2946 h 10000"/>
                <a:gd name="connsiteX60-10717" fmla="*/ 2127 w 10000"/>
                <a:gd name="connsiteY60-10718" fmla="*/ 2946 h 10000"/>
                <a:gd name="connsiteX61-10719" fmla="*/ 1804 w 10000"/>
                <a:gd name="connsiteY61-10720" fmla="*/ 2917 h 10000"/>
                <a:gd name="connsiteX62-10721" fmla="*/ 1502 w 10000"/>
                <a:gd name="connsiteY62-10722" fmla="*/ 2897 h 10000"/>
                <a:gd name="connsiteX63-10723" fmla="*/ 1502 w 10000"/>
                <a:gd name="connsiteY63-10724" fmla="*/ 2897 h 10000"/>
                <a:gd name="connsiteX64-10725" fmla="*/ 1230 w 10000"/>
                <a:gd name="connsiteY64-10726" fmla="*/ 2888 h 10000"/>
                <a:gd name="connsiteX65-10727" fmla="*/ 867 w 10000"/>
                <a:gd name="connsiteY65-10728" fmla="*/ 2868 h 10000"/>
                <a:gd name="connsiteX66-10729" fmla="*/ 0 w 10000"/>
                <a:gd name="connsiteY66-10730" fmla="*/ 2781 h 10000"/>
                <a:gd name="connsiteX67-10731" fmla="*/ 0 w 10000"/>
                <a:gd name="connsiteY67-10732" fmla="*/ 10000 h 10000"/>
                <a:gd name="connsiteX68-10733" fmla="*/ 9990 w 10000"/>
                <a:gd name="connsiteY68-10734" fmla="*/ 10000 h 10000"/>
                <a:gd name="connsiteX69-10735" fmla="*/ 9990 w 10000"/>
                <a:gd name="connsiteY69-10736" fmla="*/ 10000 h 10000"/>
                <a:gd name="connsiteX70-10737" fmla="*/ 9990 w 10000"/>
                <a:gd name="connsiteY70-10738" fmla="*/ 9847 h 10000"/>
                <a:gd name="connsiteX71-10739" fmla="*/ 10000 w 10000"/>
                <a:gd name="connsiteY71-10740" fmla="*/ 9477 h 10000"/>
                <a:gd name="connsiteX72-10741" fmla="*/ 9970 w 10000"/>
                <a:gd name="connsiteY72-10742" fmla="*/ 9168 h 10000"/>
                <a:gd name="connsiteX73-10743" fmla="*/ 9940 w 10000"/>
                <a:gd name="connsiteY73-10744" fmla="*/ 8895 h 10000"/>
                <a:gd name="connsiteX74-10745" fmla="*/ 9879 w 10000"/>
                <a:gd name="connsiteY74-10746" fmla="*/ 8673 h 10000"/>
                <a:gd name="connsiteX75-10747" fmla="*/ 9798 w 10000"/>
                <a:gd name="connsiteY75-10748" fmla="*/ 8470 h 10000"/>
                <a:gd name="connsiteX76-10749" fmla="*/ 9718 w 10000"/>
                <a:gd name="connsiteY76-10750" fmla="*/ 8314 h 10000"/>
                <a:gd name="connsiteX77-10751" fmla="*/ 9617 w 10000"/>
                <a:gd name="connsiteY77-10752" fmla="*/ 8188 h 10000"/>
                <a:gd name="connsiteX78-10753" fmla="*/ 9506 w 10000"/>
                <a:gd name="connsiteY78-10754" fmla="*/ 8091 h 10000"/>
                <a:gd name="connsiteX79-10755" fmla="*/ 9395 w 10000"/>
                <a:gd name="connsiteY79-10756" fmla="*/ 8024 h 10000"/>
                <a:gd name="connsiteX80-10757" fmla="*/ 9274 w 10000"/>
                <a:gd name="connsiteY80-10758" fmla="*/ 7976 h 10000"/>
                <a:gd name="connsiteX81-10759" fmla="*/ 9153 w 10000"/>
                <a:gd name="connsiteY81-10760" fmla="*/ 7947 h 10000"/>
                <a:gd name="connsiteX82-10761" fmla="*/ 9022 w 10000"/>
                <a:gd name="connsiteY82-10762" fmla="*/ 7926 h 10000"/>
                <a:gd name="connsiteX83-10763" fmla="*/ 8901 w 10000"/>
                <a:gd name="connsiteY83-10764" fmla="*/ 7926 h 10000"/>
                <a:gd name="connsiteX84-10765" fmla="*/ 8901 w 10000"/>
                <a:gd name="connsiteY84-10766" fmla="*/ 7926 h 10000"/>
                <a:gd name="connsiteX85-10767" fmla="*/ 8901 w 10000"/>
                <a:gd name="connsiteY85-10768" fmla="*/ 7926 h 10000"/>
                <a:gd name="connsiteX86-10769" fmla="*/ 8901 w 10000"/>
                <a:gd name="connsiteY86-10770" fmla="*/ 7926 h 10000"/>
                <a:gd name="connsiteX87-10771" fmla="*/ 8901 w 10000"/>
                <a:gd name="connsiteY87-10772" fmla="*/ 7926 h 10000"/>
                <a:gd name="connsiteX88-10773" fmla="*/ 8901 w 10000"/>
                <a:gd name="connsiteY88-10774" fmla="*/ 7926 h 10000"/>
                <a:gd name="connsiteX89-10775" fmla="*/ 8700 w 10000"/>
                <a:gd name="connsiteY89-10776" fmla="*/ 7926 h 10000"/>
                <a:gd name="connsiteX90-10777" fmla="*/ 8528 w 10000"/>
                <a:gd name="connsiteY90-10778" fmla="*/ 7947 h 10000"/>
                <a:gd name="connsiteX91-10779" fmla="*/ 8528 w 10000"/>
                <a:gd name="connsiteY91-10780" fmla="*/ 7947 h 10000"/>
                <a:gd name="connsiteX92-10781" fmla="*/ 8528 w 10000"/>
                <a:gd name="connsiteY92-10782" fmla="*/ 7947 h 10000"/>
                <a:gd name="connsiteX93-10783" fmla="*/ 8528 w 10000"/>
                <a:gd name="connsiteY93-10784" fmla="*/ 7947 h 10000"/>
                <a:gd name="connsiteX94-10785" fmla="*/ 8518 w 10000"/>
                <a:gd name="connsiteY94-10786" fmla="*/ 7955 h 10000"/>
                <a:gd name="connsiteX95-10787" fmla="*/ 8518 w 10000"/>
                <a:gd name="connsiteY95-10788" fmla="*/ 7955 h 10000"/>
                <a:gd name="connsiteX96-10789" fmla="*/ 8508 w 10000"/>
                <a:gd name="connsiteY96-10790" fmla="*/ 7955 h 10000"/>
                <a:gd name="connsiteX97-10791" fmla="*/ 8508 w 10000"/>
                <a:gd name="connsiteY97-10792" fmla="*/ 7955 h 10000"/>
                <a:gd name="connsiteX98-10793" fmla="*/ 8508 w 10000"/>
                <a:gd name="connsiteY98-10794" fmla="*/ 7955 h 10000"/>
                <a:gd name="connsiteX99-10795" fmla="*/ 8337 w 10000"/>
                <a:gd name="connsiteY99-10796" fmla="*/ 7976 h 10000"/>
                <a:gd name="connsiteX100-10797" fmla="*/ 8135 w 10000"/>
                <a:gd name="connsiteY100-10798" fmla="*/ 8024 h 10000"/>
                <a:gd name="connsiteX101-10799" fmla="*/ 7671 w 10000"/>
                <a:gd name="connsiteY101-10800" fmla="*/ 8139 h 10000"/>
                <a:gd name="connsiteX102-10801" fmla="*/ 7671 w 10000"/>
                <a:gd name="connsiteY102-10802" fmla="*/ 8139 h 10000"/>
                <a:gd name="connsiteX103-10803" fmla="*/ 7671 w 10000"/>
                <a:gd name="connsiteY103-10804" fmla="*/ 8139 h 10000"/>
                <a:gd name="connsiteX104-10805" fmla="*/ 7671 w 10000"/>
                <a:gd name="connsiteY104-10806" fmla="*/ 8139 h 10000"/>
                <a:gd name="connsiteX105-10807" fmla="*/ 7661 w 10000"/>
                <a:gd name="connsiteY105-10808" fmla="*/ 8139 h 10000"/>
                <a:gd name="connsiteX106-10809" fmla="*/ 7661 w 10000"/>
                <a:gd name="connsiteY106-10810" fmla="*/ 8139 h 10000"/>
                <a:gd name="connsiteX107-10811" fmla="*/ 7450 w 10000"/>
                <a:gd name="connsiteY107-10812" fmla="*/ 8188 h 10000"/>
                <a:gd name="connsiteX108-10813" fmla="*/ 7248 w 10000"/>
                <a:gd name="connsiteY108-10814" fmla="*/ 8237 h 10000"/>
                <a:gd name="connsiteX109-10815" fmla="*/ 7036 w 10000"/>
                <a:gd name="connsiteY109-10816" fmla="*/ 8275 h 10000"/>
                <a:gd name="connsiteX110-10817" fmla="*/ 6835 w 10000"/>
                <a:gd name="connsiteY110-10818" fmla="*/ 8275 h 10000"/>
                <a:gd name="connsiteX111-10819" fmla="*/ 6835 w 10000"/>
                <a:gd name="connsiteY111-10820" fmla="*/ 8275 h 10000"/>
                <a:gd name="connsiteX112-10821" fmla="*/ 6835 w 10000"/>
                <a:gd name="connsiteY112-10822" fmla="*/ 8275 h 10000"/>
                <a:gd name="connsiteX113-10823" fmla="*/ 6835 w 10000"/>
                <a:gd name="connsiteY113-10824" fmla="*/ 8275 h 10000"/>
                <a:gd name="connsiteX114-10825" fmla="*/ 6835 w 10000"/>
                <a:gd name="connsiteY114-10826" fmla="*/ 8275 h 10000"/>
                <a:gd name="connsiteX115-10827" fmla="*/ 6835 w 10000"/>
                <a:gd name="connsiteY115-10828" fmla="*/ 8275 h 10000"/>
                <a:gd name="connsiteX116-10829" fmla="*/ 6835 w 10000"/>
                <a:gd name="connsiteY116-10830" fmla="*/ 8275 h 10000"/>
                <a:gd name="connsiteX117-10831" fmla="*/ 6835 w 10000"/>
                <a:gd name="connsiteY117-10832" fmla="*/ 8275 h 10000"/>
                <a:gd name="connsiteX118-10833" fmla="*/ 6663 w 10000"/>
                <a:gd name="connsiteY118-10834" fmla="*/ 8275 h 10000"/>
                <a:gd name="connsiteX119-10835" fmla="*/ 6512 w 10000"/>
                <a:gd name="connsiteY119-10836" fmla="*/ 8237 h 10000"/>
                <a:gd name="connsiteX120-10837" fmla="*/ 6442 w 10000"/>
                <a:gd name="connsiteY120-10838" fmla="*/ 8207 h 10000"/>
                <a:gd name="connsiteX121-10839" fmla="*/ 6381 w 10000"/>
                <a:gd name="connsiteY121-10840" fmla="*/ 8177 h 10000"/>
                <a:gd name="connsiteX122-10841" fmla="*/ 6321 w 10000"/>
                <a:gd name="connsiteY122-10842" fmla="*/ 8139 h 10000"/>
                <a:gd name="connsiteX123-10843" fmla="*/ 6270 w 10000"/>
                <a:gd name="connsiteY123-10844" fmla="*/ 8091 h 10000"/>
                <a:gd name="connsiteX124-10845" fmla="*/ 6220 w 10000"/>
                <a:gd name="connsiteY124-10846" fmla="*/ 8032 h 10000"/>
                <a:gd name="connsiteX125-10847" fmla="*/ 6169 w 10000"/>
                <a:gd name="connsiteY125-10848" fmla="*/ 7965 h 10000"/>
                <a:gd name="connsiteX126-10849" fmla="*/ 6149 w 10000"/>
                <a:gd name="connsiteY126-10850" fmla="*/ 7898 h 10000"/>
                <a:gd name="connsiteX127-10851" fmla="*/ 6109 w 10000"/>
                <a:gd name="connsiteY127-10852" fmla="*/ 7810 h 10000"/>
                <a:gd name="connsiteX128-10853" fmla="*/ 6099 w 10000"/>
                <a:gd name="connsiteY128-10854" fmla="*/ 7723 h 10000"/>
                <a:gd name="connsiteX129-10855" fmla="*/ 6089 w 10000"/>
                <a:gd name="connsiteY129-10856" fmla="*/ 7617 h 10000"/>
                <a:gd name="connsiteX130-10857" fmla="*/ 6089 w 10000"/>
                <a:gd name="connsiteY130-10858" fmla="*/ 7501 h 10000"/>
                <a:gd name="connsiteX131-10859" fmla="*/ 6089 w 10000"/>
                <a:gd name="connsiteY131-10860" fmla="*/ 7374 h 10000"/>
                <a:gd name="connsiteX132-10861" fmla="*/ 6089 w 10000"/>
                <a:gd name="connsiteY132-10862" fmla="*/ 7374 h 10000"/>
                <a:gd name="connsiteX133-10863" fmla="*/ 6089 w 10000"/>
                <a:gd name="connsiteY133-10864" fmla="*/ 7374 h 10000"/>
                <a:gd name="connsiteX134-10865" fmla="*/ 6089 w 10000"/>
                <a:gd name="connsiteY134-10866" fmla="*/ 7374 h 10000"/>
                <a:gd name="connsiteX135-10867" fmla="*/ 6089 w 10000"/>
                <a:gd name="connsiteY135-10868" fmla="*/ 7344 h 10000"/>
                <a:gd name="connsiteX136-10869" fmla="*/ 6089 w 10000"/>
                <a:gd name="connsiteY136-10870" fmla="*/ 7344 h 10000"/>
                <a:gd name="connsiteX137-10871" fmla="*/ 6129 w 10000"/>
                <a:gd name="connsiteY137-10872" fmla="*/ 7016 h 10000"/>
                <a:gd name="connsiteX138-10873" fmla="*/ 6179 w 10000"/>
                <a:gd name="connsiteY138-10874" fmla="*/ 6754 h 10000"/>
                <a:gd name="connsiteX139-10875" fmla="*/ 6240 w 10000"/>
                <a:gd name="connsiteY139-10876" fmla="*/ 6531 h 10000"/>
                <a:gd name="connsiteX140-10877" fmla="*/ 6280 w 10000"/>
                <a:gd name="connsiteY140-10878" fmla="*/ 6453 h 10000"/>
                <a:gd name="connsiteX141-10879" fmla="*/ 6321 w 10000"/>
                <a:gd name="connsiteY141-10880" fmla="*/ 6366 h 10000"/>
                <a:gd name="connsiteX142-10881" fmla="*/ 6351 w 10000"/>
                <a:gd name="connsiteY142-10882" fmla="*/ 6309 h 10000"/>
                <a:gd name="connsiteX143-10883" fmla="*/ 6401 w 10000"/>
                <a:gd name="connsiteY143-10884" fmla="*/ 6250 h 10000"/>
                <a:gd name="connsiteX144-10885" fmla="*/ 6452 w 10000"/>
                <a:gd name="connsiteY144-10886" fmla="*/ 6202 h 10000"/>
                <a:gd name="connsiteX145-10887" fmla="*/ 6512 w 10000"/>
                <a:gd name="connsiteY145-10888" fmla="*/ 6163 h 10000"/>
                <a:gd name="connsiteX146-10889" fmla="*/ 6563 w 10000"/>
                <a:gd name="connsiteY146-10890" fmla="*/ 6134 h 10000"/>
                <a:gd name="connsiteX147-10891" fmla="*/ 6623 w 10000"/>
                <a:gd name="connsiteY147-10892" fmla="*/ 6125 h 10000"/>
                <a:gd name="connsiteX148-10893" fmla="*/ 6694 w 10000"/>
                <a:gd name="connsiteY148-10894" fmla="*/ 6105 h 10000"/>
                <a:gd name="connsiteX149-10895" fmla="*/ 6774 w 10000"/>
                <a:gd name="connsiteY149-10896" fmla="*/ 6096 h 10000"/>
                <a:gd name="connsiteX150-10897" fmla="*/ 6774 w 10000"/>
                <a:gd name="connsiteY150-10898" fmla="*/ 6096 h 10000"/>
                <a:gd name="connsiteX151-10899" fmla="*/ 6774 w 10000"/>
                <a:gd name="connsiteY151-10900" fmla="*/ 6096 h 10000"/>
                <a:gd name="connsiteX152-10901" fmla="*/ 6774 w 10000"/>
                <a:gd name="connsiteY152-10902" fmla="*/ 6096 h 10000"/>
                <a:gd name="connsiteX153-10903" fmla="*/ 6774 w 10000"/>
                <a:gd name="connsiteY153-10904" fmla="*/ 6096 h 10000"/>
                <a:gd name="connsiteX154-10905" fmla="*/ 6774 w 10000"/>
                <a:gd name="connsiteY154-10906" fmla="*/ 6096 h 10000"/>
                <a:gd name="connsiteX155-10907" fmla="*/ 6774 w 10000"/>
                <a:gd name="connsiteY155-10908" fmla="*/ 6096 h 10000"/>
                <a:gd name="connsiteX156-10909" fmla="*/ 6774 w 10000"/>
                <a:gd name="connsiteY156-10910" fmla="*/ 6096 h 10000"/>
                <a:gd name="connsiteX157-10911" fmla="*/ 6875 w 10000"/>
                <a:gd name="connsiteY157-10912" fmla="*/ 6105 h 10000"/>
                <a:gd name="connsiteX158-10913" fmla="*/ 7006 w 10000"/>
                <a:gd name="connsiteY158-10914" fmla="*/ 6134 h 10000"/>
                <a:gd name="connsiteX159-10915" fmla="*/ 7137 w 10000"/>
                <a:gd name="connsiteY159-10916" fmla="*/ 6154 h 10000"/>
                <a:gd name="connsiteX160-10917" fmla="*/ 7268 w 10000"/>
                <a:gd name="connsiteY160-10918" fmla="*/ 6202 h 10000"/>
                <a:gd name="connsiteX161-10919" fmla="*/ 7601 w 10000"/>
                <a:gd name="connsiteY161-10920" fmla="*/ 6318 h 10000"/>
                <a:gd name="connsiteX162-10921" fmla="*/ 7964 w 10000"/>
                <a:gd name="connsiteY162-10922" fmla="*/ 6464 h 10000"/>
                <a:gd name="connsiteX163-10923" fmla="*/ 7964 w 10000"/>
                <a:gd name="connsiteY163-10924" fmla="*/ 6464 h 10000"/>
                <a:gd name="connsiteX164-10925" fmla="*/ 7984 w 10000"/>
                <a:gd name="connsiteY164-10926" fmla="*/ 6464 h 10000"/>
                <a:gd name="connsiteX165-10927" fmla="*/ 7984 w 10000"/>
                <a:gd name="connsiteY165-10928" fmla="*/ 6464 h 10000"/>
                <a:gd name="connsiteX166-10929" fmla="*/ 7994 w 10000"/>
                <a:gd name="connsiteY166-10930" fmla="*/ 6464 h 10000"/>
                <a:gd name="connsiteX167-10931" fmla="*/ 7994 w 10000"/>
                <a:gd name="connsiteY167-10932" fmla="*/ 6464 h 10000"/>
                <a:gd name="connsiteX168-10933" fmla="*/ 8216 w 10000"/>
                <a:gd name="connsiteY168-10934" fmla="*/ 6540 h 10000"/>
                <a:gd name="connsiteX169-10935" fmla="*/ 8407 w 10000"/>
                <a:gd name="connsiteY169-10936" fmla="*/ 6601 h 10000"/>
                <a:gd name="connsiteX170-10937" fmla="*/ 8599 w 10000"/>
                <a:gd name="connsiteY170-10938" fmla="*/ 6639 h 10000"/>
                <a:gd name="connsiteX171-10939" fmla="*/ 8770 w 10000"/>
                <a:gd name="connsiteY171-10940" fmla="*/ 6648 h 10000"/>
                <a:gd name="connsiteX172-10941" fmla="*/ 8770 w 10000"/>
                <a:gd name="connsiteY172-10942" fmla="*/ 6648 h 10000"/>
                <a:gd name="connsiteX173-10943" fmla="*/ 8770 w 10000"/>
                <a:gd name="connsiteY173-10944" fmla="*/ 6648 h 10000"/>
                <a:gd name="connsiteX174-10945" fmla="*/ 8770 w 10000"/>
                <a:gd name="connsiteY174-10946" fmla="*/ 6648 h 10000"/>
                <a:gd name="connsiteX175-10947" fmla="*/ 8770 w 10000"/>
                <a:gd name="connsiteY175-10948" fmla="*/ 6648 h 10000"/>
                <a:gd name="connsiteX176-10949" fmla="*/ 8770 w 10000"/>
                <a:gd name="connsiteY176-10950" fmla="*/ 6648 h 10000"/>
                <a:gd name="connsiteX177-10951" fmla="*/ 8911 w 10000"/>
                <a:gd name="connsiteY177-10952" fmla="*/ 6639 h 10000"/>
                <a:gd name="connsiteX178-10953" fmla="*/ 9032 w 10000"/>
                <a:gd name="connsiteY178-10954" fmla="*/ 6601 h 10000"/>
                <a:gd name="connsiteX179-10955" fmla="*/ 9093 w 10000"/>
                <a:gd name="connsiteY179-10956" fmla="*/ 6578 h 10000"/>
                <a:gd name="connsiteX180-10957" fmla="*/ 9143 w 10000"/>
                <a:gd name="connsiteY180-10958" fmla="*/ 6550 h 10000"/>
                <a:gd name="connsiteX181-10959" fmla="*/ 9194 w 10000"/>
                <a:gd name="connsiteY181-10960" fmla="*/ 6522 h 10000"/>
                <a:gd name="connsiteX182-10961" fmla="*/ 9244 w 10000"/>
                <a:gd name="connsiteY182-10962" fmla="*/ 6473 h 10000"/>
                <a:gd name="connsiteX183-10963" fmla="*/ 9274 w 10000"/>
                <a:gd name="connsiteY183-10964" fmla="*/ 6426 h 10000"/>
                <a:gd name="connsiteX184-10965" fmla="*/ 9315 w 10000"/>
                <a:gd name="connsiteY184-10966" fmla="*/ 6366 h 10000"/>
                <a:gd name="connsiteX185-10967" fmla="*/ 9375 w 10000"/>
                <a:gd name="connsiteY185-10968" fmla="*/ 6232 h 10000"/>
                <a:gd name="connsiteX186-10969" fmla="*/ 9425 w 10000"/>
                <a:gd name="connsiteY186-10970" fmla="*/ 6047 h 10000"/>
                <a:gd name="connsiteX187-10971" fmla="*/ 9446 w 10000"/>
                <a:gd name="connsiteY187-10972" fmla="*/ 5853 h 10000"/>
                <a:gd name="connsiteX188-10973" fmla="*/ 9456 w 10000"/>
                <a:gd name="connsiteY188-10974" fmla="*/ 5600 h 10000"/>
                <a:gd name="connsiteX189-10975" fmla="*/ 9446 w 10000"/>
                <a:gd name="connsiteY189-10976" fmla="*/ 5330 h 10000"/>
                <a:gd name="connsiteX190-10977" fmla="*/ 9415 w 10000"/>
                <a:gd name="connsiteY190-10978" fmla="*/ 5020 h 10000"/>
                <a:gd name="connsiteX191-10979" fmla="*/ 9365 w 10000"/>
                <a:gd name="connsiteY191-10980" fmla="*/ 4650 h 10000"/>
                <a:gd name="connsiteX192-10981" fmla="*/ 9284 w 10000"/>
                <a:gd name="connsiteY192-10982" fmla="*/ 4254 h 10000"/>
                <a:gd name="connsiteX193-10983" fmla="*/ 9204 w 10000"/>
                <a:gd name="connsiteY193-10984" fmla="*/ 3789 h 10000"/>
                <a:gd name="connsiteX194-10985" fmla="*/ 9083 w 10000"/>
                <a:gd name="connsiteY194-10986" fmla="*/ 3304 h 10000"/>
                <a:gd name="connsiteX195-10987" fmla="*/ 8931 w 10000"/>
                <a:gd name="connsiteY195-10988" fmla="*/ 2763 h 10000"/>
                <a:gd name="connsiteX196-10989" fmla="*/ 8931 w 10000"/>
                <a:gd name="connsiteY196-10990" fmla="*/ 2763 h 10000"/>
                <a:gd name="connsiteX197-10991" fmla="*/ 8931 w 10000"/>
                <a:gd name="connsiteY197-10992" fmla="*/ 2723 h 10000"/>
                <a:gd name="connsiteX198-10993" fmla="*/ 8931 w 10000"/>
                <a:gd name="connsiteY198-10994" fmla="*/ 2723 h 10000"/>
                <a:gd name="connsiteX199-10995" fmla="*/ 8921 w 10000"/>
                <a:gd name="connsiteY199-10996" fmla="*/ 2713 h 10000"/>
                <a:gd name="connsiteX200-10997" fmla="*/ 8921 w 10000"/>
                <a:gd name="connsiteY200-10998" fmla="*/ 2713 h 10000"/>
                <a:gd name="connsiteX201-10999" fmla="*/ 8911 w 10000"/>
                <a:gd name="connsiteY201-11000" fmla="*/ 2665 h 10000"/>
                <a:gd name="connsiteX202-11001" fmla="*/ 8911 w 10000"/>
                <a:gd name="connsiteY202-11002" fmla="*/ 2665 h 10000"/>
                <a:gd name="connsiteX203-11003" fmla="*/ 8911 w 10000"/>
                <a:gd name="connsiteY203-11004" fmla="*/ 2656 h 10000"/>
                <a:gd name="connsiteX204-11005" fmla="*/ 8911 w 10000"/>
                <a:gd name="connsiteY204-11006" fmla="*/ 2656 h 10000"/>
                <a:gd name="connsiteX205-11007" fmla="*/ 8911 w 10000"/>
                <a:gd name="connsiteY205-11008" fmla="*/ 2656 h 10000"/>
                <a:gd name="connsiteX206-11009" fmla="*/ 8911 w 10000"/>
                <a:gd name="connsiteY206-11010" fmla="*/ 2656 h 10000"/>
                <a:gd name="connsiteX207-11011" fmla="*/ 8478 w 10000"/>
                <a:gd name="connsiteY207-11012" fmla="*/ 2685 h 10000"/>
                <a:gd name="connsiteX208-11013" fmla="*/ 8044 w 10000"/>
                <a:gd name="connsiteY208-11014" fmla="*/ 2723 h 10000"/>
                <a:gd name="connsiteX209-11015" fmla="*/ 7147 w 10000"/>
                <a:gd name="connsiteY209-11016" fmla="*/ 2819 h 10000"/>
                <a:gd name="connsiteX210-11017" fmla="*/ 6300 w 10000"/>
                <a:gd name="connsiteY210-11018" fmla="*/ 2917 h 10000"/>
                <a:gd name="connsiteX211-11019" fmla="*/ 5917 w 10000"/>
                <a:gd name="connsiteY211-11020" fmla="*/ 2946 h 10000"/>
                <a:gd name="connsiteX212-11021" fmla="*/ 5554 w 10000"/>
                <a:gd name="connsiteY212-11022" fmla="*/ 2975 h 10000"/>
                <a:gd name="connsiteX213-11023" fmla="*/ 5554 w 10000"/>
                <a:gd name="connsiteY213-11024" fmla="*/ 2975 h 10000"/>
                <a:gd name="connsiteX214-11025" fmla="*/ 5484 w 10000"/>
                <a:gd name="connsiteY214-11026" fmla="*/ 2975 h 10000"/>
                <a:gd name="connsiteX215-11027" fmla="*/ 5484 w 10000"/>
                <a:gd name="connsiteY215-11028" fmla="*/ 2975 h 10000"/>
                <a:gd name="connsiteX216-11029" fmla="*/ 5484 w 10000"/>
                <a:gd name="connsiteY216-11030" fmla="*/ 2975 h 10000"/>
                <a:gd name="connsiteX217-11031" fmla="*/ 5484 w 10000"/>
                <a:gd name="connsiteY217-11032" fmla="*/ 2975 h 10000"/>
                <a:gd name="connsiteX218-11033" fmla="*/ 5484 w 10000"/>
                <a:gd name="connsiteY218-11034" fmla="*/ 2975 h 10000"/>
                <a:gd name="connsiteX219-11035" fmla="*/ 5484 w 10000"/>
                <a:gd name="connsiteY219-11036" fmla="*/ 2975 h 10000"/>
                <a:gd name="connsiteX220-11037" fmla="*/ 5484 w 10000"/>
                <a:gd name="connsiteY220-11038" fmla="*/ 2975 h 10000"/>
                <a:gd name="connsiteX221-11039" fmla="*/ 5313 w 10000"/>
                <a:gd name="connsiteY221-11040" fmla="*/ 2955 h 10000"/>
                <a:gd name="connsiteX222-11041" fmla="*/ 5151 w 10000"/>
                <a:gd name="connsiteY222-11042" fmla="*/ 2927 h 10000"/>
                <a:gd name="connsiteX223-11043" fmla="*/ 5030 w 10000"/>
                <a:gd name="connsiteY223-11044" fmla="*/ 2868 h 10000"/>
                <a:gd name="connsiteX224-11045" fmla="*/ 4919 w 10000"/>
                <a:gd name="connsiteY224-11046" fmla="*/ 2790 h 10000"/>
                <a:gd name="connsiteX225-11047" fmla="*/ 4829 w 10000"/>
                <a:gd name="connsiteY225-11048" fmla="*/ 2703 h 10000"/>
                <a:gd name="connsiteX226-11049" fmla="*/ 4748 w 10000"/>
                <a:gd name="connsiteY226-11050" fmla="*/ 2597 h 10000"/>
                <a:gd name="connsiteX227-11051" fmla="*/ 4708 w 10000"/>
                <a:gd name="connsiteY227-11052" fmla="*/ 2482 h 10000"/>
                <a:gd name="connsiteX228-11053" fmla="*/ 4667 w 10000"/>
                <a:gd name="connsiteY228-11054" fmla="*/ 2346 h 10000"/>
                <a:gd name="connsiteX229-11055" fmla="*/ 4637 w 10000"/>
                <a:gd name="connsiteY229-11056" fmla="*/ 2210 h 10000"/>
                <a:gd name="connsiteX230-11057" fmla="*/ 4627 w 10000"/>
                <a:gd name="connsiteY230-11058" fmla="*/ 2065 h 10000"/>
                <a:gd name="connsiteX231-11059" fmla="*/ 4627 w 10000"/>
                <a:gd name="connsiteY231-11060" fmla="*/ 1909 h 10000"/>
                <a:gd name="connsiteX232-11061" fmla="*/ 4637 w 10000"/>
                <a:gd name="connsiteY232-11062" fmla="*/ 1762 h 10000"/>
                <a:gd name="connsiteX233-11063" fmla="*/ 4667 w 10000"/>
                <a:gd name="connsiteY233-11064" fmla="*/ 1598 h 10000"/>
                <a:gd name="connsiteX234-11065" fmla="*/ 4688 w 10000"/>
                <a:gd name="connsiteY234-11066" fmla="*/ 1443 h 10000"/>
                <a:gd name="connsiteX235-11067" fmla="*/ 4728 w 10000"/>
                <a:gd name="connsiteY235-11068" fmla="*/ 1289 h 10000"/>
                <a:gd name="connsiteX236-11069" fmla="*/ 4778 w 10000"/>
                <a:gd name="connsiteY236-11070" fmla="*/ 1134 h 10000"/>
                <a:gd name="connsiteX237-11071" fmla="*/ 4778 w 10000"/>
                <a:gd name="connsiteY237-11072" fmla="*/ 1134 h 10000"/>
                <a:gd name="connsiteX238-11073" fmla="*/ 4778 w 10000"/>
                <a:gd name="connsiteY238-11074" fmla="*/ 1134 h 10000"/>
                <a:gd name="connsiteX239-11075" fmla="*/ 4778 w 10000"/>
                <a:gd name="connsiteY239-11076" fmla="*/ 1134 h 10000"/>
                <a:gd name="connsiteX240-11077" fmla="*/ 4778 w 10000"/>
                <a:gd name="connsiteY240-11078" fmla="*/ 1134 h 10000"/>
                <a:gd name="connsiteX241-11079" fmla="*/ 4778 w 10000"/>
                <a:gd name="connsiteY241-11080" fmla="*/ 1134 h 10000"/>
                <a:gd name="connsiteX242-11081" fmla="*/ 4788 w 10000"/>
                <a:gd name="connsiteY242-11082" fmla="*/ 1123 h 10000"/>
                <a:gd name="connsiteX243-11083" fmla="*/ 4788 w 10000"/>
                <a:gd name="connsiteY243-11084" fmla="*/ 1123 h 10000"/>
                <a:gd name="connsiteX244-11085" fmla="*/ 4788 w 10000"/>
                <a:gd name="connsiteY244-11086" fmla="*/ 1123 h 10000"/>
                <a:gd name="connsiteX245-11087" fmla="*/ 4788 w 10000"/>
                <a:gd name="connsiteY245-11088" fmla="*/ 1123 h 10000"/>
                <a:gd name="connsiteX246-11089" fmla="*/ 4788 w 10000"/>
                <a:gd name="connsiteY246-11090" fmla="*/ 1114 h 10000"/>
                <a:gd name="connsiteX247-11091" fmla="*/ 4788 w 10000"/>
                <a:gd name="connsiteY247-11092" fmla="*/ 1114 h 10000"/>
                <a:gd name="connsiteX248-11093" fmla="*/ 4788 w 10000"/>
                <a:gd name="connsiteY248-11094" fmla="*/ 1114 h 10000"/>
                <a:gd name="connsiteX249-11095" fmla="*/ 4788 w 10000"/>
                <a:gd name="connsiteY249-11096" fmla="*/ 1114 h 10000"/>
                <a:gd name="connsiteX250-11097" fmla="*/ 4788 w 10000"/>
                <a:gd name="connsiteY250-11098" fmla="*/ 1104 h 10000"/>
                <a:gd name="connsiteX251-11099" fmla="*/ 4788 w 10000"/>
                <a:gd name="connsiteY251-11100" fmla="*/ 1104 h 10000"/>
                <a:gd name="connsiteX252-11101" fmla="*/ 4788 w 10000"/>
                <a:gd name="connsiteY252-11102" fmla="*/ 1104 h 10000"/>
                <a:gd name="connsiteX253-11103" fmla="*/ 4788 w 10000"/>
                <a:gd name="connsiteY253-11104" fmla="*/ 1104 h 10000"/>
                <a:gd name="connsiteX254-11105" fmla="*/ 4788 w 10000"/>
                <a:gd name="connsiteY254-11106" fmla="*/ 1094 h 10000"/>
                <a:gd name="connsiteX255-11107" fmla="*/ 4788 w 10000"/>
                <a:gd name="connsiteY255-11108" fmla="*/ 1094 h 10000"/>
                <a:gd name="connsiteX256-11109" fmla="*/ 4859 w 10000"/>
                <a:gd name="connsiteY256-11110" fmla="*/ 853 h 10000"/>
                <a:gd name="connsiteX257-11111" fmla="*/ 4909 w 10000"/>
                <a:gd name="connsiteY257-11112" fmla="*/ 640 h 10000"/>
                <a:gd name="connsiteX258-11113" fmla="*/ 4919 w 10000"/>
                <a:gd name="connsiteY258-11114" fmla="*/ 553 h 10000"/>
                <a:gd name="connsiteX259-11115" fmla="*/ 4919 w 10000"/>
                <a:gd name="connsiteY259-11116" fmla="*/ 454 h 10000"/>
                <a:gd name="connsiteX260-11117" fmla="*/ 4909 w 10000"/>
                <a:gd name="connsiteY260-11118" fmla="*/ 377 h 10000"/>
                <a:gd name="connsiteX261-11119" fmla="*/ 4899 w 10000"/>
                <a:gd name="connsiteY261-11120" fmla="*/ 300 h 10000"/>
                <a:gd name="connsiteX262-11121" fmla="*/ 4859 w 10000"/>
                <a:gd name="connsiteY262-11122" fmla="*/ 233 h 10000"/>
                <a:gd name="connsiteX263-11123" fmla="*/ 4829 w 10000"/>
                <a:gd name="connsiteY263-11124" fmla="*/ 175 h 10000"/>
                <a:gd name="connsiteX264-11125" fmla="*/ 4778 w 10000"/>
                <a:gd name="connsiteY264-11126" fmla="*/ 115 h 10000"/>
                <a:gd name="connsiteX265-11127" fmla="*/ 4708 w 10000"/>
                <a:gd name="connsiteY265-11128" fmla="*/ 77 h 10000"/>
                <a:gd name="connsiteX266-11129" fmla="*/ 4627 w 10000"/>
                <a:gd name="connsiteY266-11130" fmla="*/ 47 h 10000"/>
                <a:gd name="connsiteX267-11131" fmla="*/ 4536 w 10000"/>
                <a:gd name="connsiteY267-11132" fmla="*/ 9 h 10000"/>
                <a:gd name="connsiteX268-11133" fmla="*/ 4425 w 10000"/>
                <a:gd name="connsiteY268-11134" fmla="*/ 0 h 10000"/>
                <a:gd name="connsiteX269-11135" fmla="*/ 4304 w 10000"/>
                <a:gd name="connsiteY269-11136" fmla="*/ 0 h 10000"/>
                <a:gd name="connsiteX270-11137" fmla="*/ 4304 w 10000"/>
                <a:gd name="connsiteY270-11138" fmla="*/ 0 h 10000"/>
                <a:gd name="connsiteX271-11139" fmla="*/ 4304 w 10000"/>
                <a:gd name="connsiteY271-11140" fmla="*/ 0 h 10000"/>
                <a:gd name="connsiteX0-11141" fmla="*/ 4304 w 10000"/>
                <a:gd name="connsiteY0-11142" fmla="*/ 0 h 10000"/>
                <a:gd name="connsiteX1-11143" fmla="*/ 4304 w 10000"/>
                <a:gd name="connsiteY1-11144" fmla="*/ 0 h 10000"/>
                <a:gd name="connsiteX2-11145" fmla="*/ 4304 w 10000"/>
                <a:gd name="connsiteY2-11146" fmla="*/ 0 h 10000"/>
                <a:gd name="connsiteX3-11147" fmla="*/ 4163 w 10000"/>
                <a:gd name="connsiteY3-11148" fmla="*/ 0 h 10000"/>
                <a:gd name="connsiteX4-11149" fmla="*/ 4002 w 10000"/>
                <a:gd name="connsiteY4-11150" fmla="*/ 9 h 10000"/>
                <a:gd name="connsiteX5-11151" fmla="*/ 3851 w 10000"/>
                <a:gd name="connsiteY5-11152" fmla="*/ 30 h 10000"/>
                <a:gd name="connsiteX6-11153" fmla="*/ 3659 w 10000"/>
                <a:gd name="connsiteY6-11154" fmla="*/ 68 h 10000"/>
                <a:gd name="connsiteX7-11155" fmla="*/ 3659 w 10000"/>
                <a:gd name="connsiteY7-11156" fmla="*/ 68 h 10000"/>
                <a:gd name="connsiteX8-11157" fmla="*/ 3659 w 10000"/>
                <a:gd name="connsiteY8-11158" fmla="*/ 68 h 10000"/>
                <a:gd name="connsiteX9-11159" fmla="*/ 3659 w 10000"/>
                <a:gd name="connsiteY9-11160" fmla="*/ 68 h 10000"/>
                <a:gd name="connsiteX10-11161" fmla="*/ 3649 w 10000"/>
                <a:gd name="connsiteY10-11162" fmla="*/ 68 h 10000"/>
                <a:gd name="connsiteX11-11163" fmla="*/ 3649 w 10000"/>
                <a:gd name="connsiteY11-11164" fmla="*/ 68 h 10000"/>
                <a:gd name="connsiteX12-11165" fmla="*/ 3649 w 10000"/>
                <a:gd name="connsiteY12-11166" fmla="*/ 77 h 10000"/>
                <a:gd name="connsiteX13-11167" fmla="*/ 3649 w 10000"/>
                <a:gd name="connsiteY13-11168" fmla="*/ 77 h 10000"/>
                <a:gd name="connsiteX14-11169" fmla="*/ 3649 w 10000"/>
                <a:gd name="connsiteY14-11170" fmla="*/ 77 h 10000"/>
                <a:gd name="connsiteX15-11171" fmla="*/ 3407 w 10000"/>
                <a:gd name="connsiteY15-11172" fmla="*/ 135 h 10000"/>
                <a:gd name="connsiteX16-11173" fmla="*/ 3216 w 10000"/>
                <a:gd name="connsiteY16-11174" fmla="*/ 194 h 10000"/>
                <a:gd name="connsiteX17-11175" fmla="*/ 3054 w 10000"/>
                <a:gd name="connsiteY17-11176" fmla="*/ 272 h 10000"/>
                <a:gd name="connsiteX18-11177" fmla="*/ 2913 w 10000"/>
                <a:gd name="connsiteY18-11178" fmla="*/ 350 h 10000"/>
                <a:gd name="connsiteX19-11179" fmla="*/ 2833 w 10000"/>
                <a:gd name="connsiteY19-11180" fmla="*/ 436 h 10000"/>
                <a:gd name="connsiteX20-11181" fmla="*/ 2792 w 10000"/>
                <a:gd name="connsiteY20-11182" fmla="*/ 475 h 10000"/>
                <a:gd name="connsiteX21-11183" fmla="*/ 2772 w 10000"/>
                <a:gd name="connsiteY21-11184" fmla="*/ 523 h 10000"/>
                <a:gd name="connsiteX22-11185" fmla="*/ 2732 w 10000"/>
                <a:gd name="connsiteY22-11186" fmla="*/ 628 h 10000"/>
                <a:gd name="connsiteX23-11187" fmla="*/ 2722 w 10000"/>
                <a:gd name="connsiteY23-11188" fmla="*/ 746 h 10000"/>
                <a:gd name="connsiteX24-11189" fmla="*/ 2722 w 10000"/>
                <a:gd name="connsiteY24-11190" fmla="*/ 746 h 10000"/>
                <a:gd name="connsiteX25-11191" fmla="*/ 2732 w 10000"/>
                <a:gd name="connsiteY25-11192" fmla="*/ 881 h 10000"/>
                <a:gd name="connsiteX26-11193" fmla="*/ 2762 w 10000"/>
                <a:gd name="connsiteY26-11194" fmla="*/ 1008 h 10000"/>
                <a:gd name="connsiteX27-11195" fmla="*/ 2792 w 10000"/>
                <a:gd name="connsiteY27-11196" fmla="*/ 1153 h 10000"/>
                <a:gd name="connsiteX28-11197" fmla="*/ 2853 w 10000"/>
                <a:gd name="connsiteY28-11198" fmla="*/ 1316 h 10000"/>
                <a:gd name="connsiteX29-11199" fmla="*/ 2984 w 10000"/>
                <a:gd name="connsiteY29-11200" fmla="*/ 1666 h 10000"/>
                <a:gd name="connsiteX30-11201" fmla="*/ 3125 w 10000"/>
                <a:gd name="connsiteY30-11202" fmla="*/ 2093 h 10000"/>
                <a:gd name="connsiteX31-11203" fmla="*/ 3125 w 10000"/>
                <a:gd name="connsiteY31-11204" fmla="*/ 2093 h 10000"/>
                <a:gd name="connsiteX32-11205" fmla="*/ 3125 w 10000"/>
                <a:gd name="connsiteY32-11206" fmla="*/ 2093 h 10000"/>
                <a:gd name="connsiteX33-11207" fmla="*/ 3125 w 10000"/>
                <a:gd name="connsiteY33-11208" fmla="*/ 2104 h 10000"/>
                <a:gd name="connsiteX34-11209" fmla="*/ 3125 w 10000"/>
                <a:gd name="connsiteY34-11210" fmla="*/ 2104 h 10000"/>
                <a:gd name="connsiteX35-11211" fmla="*/ 3135 w 10000"/>
                <a:gd name="connsiteY35-11212" fmla="*/ 2113 h 10000"/>
                <a:gd name="connsiteX36-11213" fmla="*/ 3135 w 10000"/>
                <a:gd name="connsiteY36-11214" fmla="*/ 2113 h 10000"/>
                <a:gd name="connsiteX37-11215" fmla="*/ 3175 w 10000"/>
                <a:gd name="connsiteY37-11216" fmla="*/ 2229 h 10000"/>
                <a:gd name="connsiteX38-11217" fmla="*/ 3196 w 10000"/>
                <a:gd name="connsiteY38-11218" fmla="*/ 2346 h 10000"/>
                <a:gd name="connsiteX39-11219" fmla="*/ 3216 w 10000"/>
                <a:gd name="connsiteY39-11220" fmla="*/ 2452 h 10000"/>
                <a:gd name="connsiteX40-11221" fmla="*/ 3216 w 10000"/>
                <a:gd name="connsiteY40-11222" fmla="*/ 2550 h 10000"/>
                <a:gd name="connsiteX41-11223" fmla="*/ 3196 w 10000"/>
                <a:gd name="connsiteY41-11224" fmla="*/ 2626 h 10000"/>
                <a:gd name="connsiteX42-11225" fmla="*/ 3175 w 10000"/>
                <a:gd name="connsiteY42-11226" fmla="*/ 2703 h 10000"/>
                <a:gd name="connsiteX43-11227" fmla="*/ 3145 w 10000"/>
                <a:gd name="connsiteY43-11228" fmla="*/ 2763 h 10000"/>
                <a:gd name="connsiteX44-11229" fmla="*/ 3105 w 10000"/>
                <a:gd name="connsiteY44-11230" fmla="*/ 2811 h 10000"/>
                <a:gd name="connsiteX45-11231" fmla="*/ 3065 w 10000"/>
                <a:gd name="connsiteY45-11232" fmla="*/ 2849 h 10000"/>
                <a:gd name="connsiteX46-11233" fmla="*/ 3004 w 10000"/>
                <a:gd name="connsiteY46-11234" fmla="*/ 2888 h 10000"/>
                <a:gd name="connsiteX47-11235" fmla="*/ 2944 w 10000"/>
                <a:gd name="connsiteY47-11236" fmla="*/ 2917 h 10000"/>
                <a:gd name="connsiteX48-11237" fmla="*/ 2873 w 10000"/>
                <a:gd name="connsiteY48-11238" fmla="*/ 2936 h 10000"/>
                <a:gd name="connsiteX49-11239" fmla="*/ 2722 w 10000"/>
                <a:gd name="connsiteY49-11240" fmla="*/ 2955 h 10000"/>
                <a:gd name="connsiteX50-11241" fmla="*/ 2550 w 10000"/>
                <a:gd name="connsiteY50-11242" fmla="*/ 2975 h 10000"/>
                <a:gd name="connsiteX51-11243" fmla="*/ 2550 w 10000"/>
                <a:gd name="connsiteY51-11244" fmla="*/ 2975 h 10000"/>
                <a:gd name="connsiteX52-11245" fmla="*/ 2550 w 10000"/>
                <a:gd name="connsiteY52-11246" fmla="*/ 2975 h 10000"/>
                <a:gd name="connsiteX53-11247" fmla="*/ 2550 w 10000"/>
                <a:gd name="connsiteY53-11248" fmla="*/ 2975 h 10000"/>
                <a:gd name="connsiteX54-11249" fmla="*/ 2550 w 10000"/>
                <a:gd name="connsiteY54-11250" fmla="*/ 2975 h 10000"/>
                <a:gd name="connsiteX55-11251" fmla="*/ 2550 w 10000"/>
                <a:gd name="connsiteY55-11252" fmla="*/ 2975 h 10000"/>
                <a:gd name="connsiteX56-11253" fmla="*/ 2550 w 10000"/>
                <a:gd name="connsiteY56-11254" fmla="*/ 2975 h 10000"/>
                <a:gd name="connsiteX57-11255" fmla="*/ 2550 w 10000"/>
                <a:gd name="connsiteY57-11256" fmla="*/ 2975 h 10000"/>
                <a:gd name="connsiteX58-11257" fmla="*/ 2339 w 10000"/>
                <a:gd name="connsiteY58-11258" fmla="*/ 2975 h 10000"/>
                <a:gd name="connsiteX59-11259" fmla="*/ 2127 w 10000"/>
                <a:gd name="connsiteY59-11260" fmla="*/ 2946 h 10000"/>
                <a:gd name="connsiteX60-11261" fmla="*/ 2127 w 10000"/>
                <a:gd name="connsiteY60-11262" fmla="*/ 2946 h 10000"/>
                <a:gd name="connsiteX61-11263" fmla="*/ 1804 w 10000"/>
                <a:gd name="connsiteY61-11264" fmla="*/ 2917 h 10000"/>
                <a:gd name="connsiteX62-11265" fmla="*/ 1502 w 10000"/>
                <a:gd name="connsiteY62-11266" fmla="*/ 2897 h 10000"/>
                <a:gd name="connsiteX63-11267" fmla="*/ 1502 w 10000"/>
                <a:gd name="connsiteY63-11268" fmla="*/ 2897 h 10000"/>
                <a:gd name="connsiteX64-11269" fmla="*/ 1230 w 10000"/>
                <a:gd name="connsiteY64-11270" fmla="*/ 2888 h 10000"/>
                <a:gd name="connsiteX65-11271" fmla="*/ 867 w 10000"/>
                <a:gd name="connsiteY65-11272" fmla="*/ 2868 h 10000"/>
                <a:gd name="connsiteX66-11273" fmla="*/ 0 w 10000"/>
                <a:gd name="connsiteY66-11274" fmla="*/ 2781 h 10000"/>
                <a:gd name="connsiteX67-11275" fmla="*/ 0 w 10000"/>
                <a:gd name="connsiteY67-11276" fmla="*/ 10000 h 10000"/>
                <a:gd name="connsiteX68-11277" fmla="*/ 9990 w 10000"/>
                <a:gd name="connsiteY68-11278" fmla="*/ 10000 h 10000"/>
                <a:gd name="connsiteX69-11279" fmla="*/ 9990 w 10000"/>
                <a:gd name="connsiteY69-11280" fmla="*/ 10000 h 10000"/>
                <a:gd name="connsiteX70-11281" fmla="*/ 9990 w 10000"/>
                <a:gd name="connsiteY70-11282" fmla="*/ 9847 h 10000"/>
                <a:gd name="connsiteX71-11283" fmla="*/ 10000 w 10000"/>
                <a:gd name="connsiteY71-11284" fmla="*/ 9477 h 10000"/>
                <a:gd name="connsiteX72-11285" fmla="*/ 9970 w 10000"/>
                <a:gd name="connsiteY72-11286" fmla="*/ 9168 h 10000"/>
                <a:gd name="connsiteX73-11287" fmla="*/ 9940 w 10000"/>
                <a:gd name="connsiteY73-11288" fmla="*/ 8895 h 10000"/>
                <a:gd name="connsiteX74-11289" fmla="*/ 9879 w 10000"/>
                <a:gd name="connsiteY74-11290" fmla="*/ 8673 h 10000"/>
                <a:gd name="connsiteX75-11291" fmla="*/ 9798 w 10000"/>
                <a:gd name="connsiteY75-11292" fmla="*/ 8470 h 10000"/>
                <a:gd name="connsiteX76-11293" fmla="*/ 9718 w 10000"/>
                <a:gd name="connsiteY76-11294" fmla="*/ 8314 h 10000"/>
                <a:gd name="connsiteX77-11295" fmla="*/ 9617 w 10000"/>
                <a:gd name="connsiteY77-11296" fmla="*/ 8188 h 10000"/>
                <a:gd name="connsiteX78-11297" fmla="*/ 9506 w 10000"/>
                <a:gd name="connsiteY78-11298" fmla="*/ 8091 h 10000"/>
                <a:gd name="connsiteX79-11299" fmla="*/ 9395 w 10000"/>
                <a:gd name="connsiteY79-11300" fmla="*/ 8024 h 10000"/>
                <a:gd name="connsiteX80-11301" fmla="*/ 9274 w 10000"/>
                <a:gd name="connsiteY80-11302" fmla="*/ 7976 h 10000"/>
                <a:gd name="connsiteX81-11303" fmla="*/ 9153 w 10000"/>
                <a:gd name="connsiteY81-11304" fmla="*/ 7947 h 10000"/>
                <a:gd name="connsiteX82-11305" fmla="*/ 9022 w 10000"/>
                <a:gd name="connsiteY82-11306" fmla="*/ 7926 h 10000"/>
                <a:gd name="connsiteX83-11307" fmla="*/ 8901 w 10000"/>
                <a:gd name="connsiteY83-11308" fmla="*/ 7926 h 10000"/>
                <a:gd name="connsiteX84-11309" fmla="*/ 8901 w 10000"/>
                <a:gd name="connsiteY84-11310" fmla="*/ 7926 h 10000"/>
                <a:gd name="connsiteX85-11311" fmla="*/ 8901 w 10000"/>
                <a:gd name="connsiteY85-11312" fmla="*/ 7926 h 10000"/>
                <a:gd name="connsiteX86-11313" fmla="*/ 8901 w 10000"/>
                <a:gd name="connsiteY86-11314" fmla="*/ 7926 h 10000"/>
                <a:gd name="connsiteX87-11315" fmla="*/ 8901 w 10000"/>
                <a:gd name="connsiteY87-11316" fmla="*/ 7926 h 10000"/>
                <a:gd name="connsiteX88-11317" fmla="*/ 8901 w 10000"/>
                <a:gd name="connsiteY88-11318" fmla="*/ 7926 h 10000"/>
                <a:gd name="connsiteX89-11319" fmla="*/ 8700 w 10000"/>
                <a:gd name="connsiteY89-11320" fmla="*/ 7926 h 10000"/>
                <a:gd name="connsiteX90-11321" fmla="*/ 8528 w 10000"/>
                <a:gd name="connsiteY90-11322" fmla="*/ 7947 h 10000"/>
                <a:gd name="connsiteX91-11323" fmla="*/ 8528 w 10000"/>
                <a:gd name="connsiteY91-11324" fmla="*/ 7947 h 10000"/>
                <a:gd name="connsiteX92-11325" fmla="*/ 8528 w 10000"/>
                <a:gd name="connsiteY92-11326" fmla="*/ 7947 h 10000"/>
                <a:gd name="connsiteX93-11327" fmla="*/ 8528 w 10000"/>
                <a:gd name="connsiteY93-11328" fmla="*/ 7947 h 10000"/>
                <a:gd name="connsiteX94-11329" fmla="*/ 8518 w 10000"/>
                <a:gd name="connsiteY94-11330" fmla="*/ 7955 h 10000"/>
                <a:gd name="connsiteX95-11331" fmla="*/ 8518 w 10000"/>
                <a:gd name="connsiteY95-11332" fmla="*/ 7955 h 10000"/>
                <a:gd name="connsiteX96-11333" fmla="*/ 8508 w 10000"/>
                <a:gd name="connsiteY96-11334" fmla="*/ 7955 h 10000"/>
                <a:gd name="connsiteX97-11335" fmla="*/ 8508 w 10000"/>
                <a:gd name="connsiteY97-11336" fmla="*/ 7955 h 10000"/>
                <a:gd name="connsiteX98-11337" fmla="*/ 8424 w 10000"/>
                <a:gd name="connsiteY98-11338" fmla="*/ 7552 h 10000"/>
                <a:gd name="connsiteX99-11339" fmla="*/ 8337 w 10000"/>
                <a:gd name="connsiteY99-11340" fmla="*/ 7976 h 10000"/>
                <a:gd name="connsiteX100-11341" fmla="*/ 8135 w 10000"/>
                <a:gd name="connsiteY100-11342" fmla="*/ 8024 h 10000"/>
                <a:gd name="connsiteX101-11343" fmla="*/ 7671 w 10000"/>
                <a:gd name="connsiteY101-11344" fmla="*/ 8139 h 10000"/>
                <a:gd name="connsiteX102-11345" fmla="*/ 7671 w 10000"/>
                <a:gd name="connsiteY102-11346" fmla="*/ 8139 h 10000"/>
                <a:gd name="connsiteX103-11347" fmla="*/ 7671 w 10000"/>
                <a:gd name="connsiteY103-11348" fmla="*/ 8139 h 10000"/>
                <a:gd name="connsiteX104-11349" fmla="*/ 7671 w 10000"/>
                <a:gd name="connsiteY104-11350" fmla="*/ 8139 h 10000"/>
                <a:gd name="connsiteX105-11351" fmla="*/ 7661 w 10000"/>
                <a:gd name="connsiteY105-11352" fmla="*/ 8139 h 10000"/>
                <a:gd name="connsiteX106-11353" fmla="*/ 7661 w 10000"/>
                <a:gd name="connsiteY106-11354" fmla="*/ 8139 h 10000"/>
                <a:gd name="connsiteX107-11355" fmla="*/ 7450 w 10000"/>
                <a:gd name="connsiteY107-11356" fmla="*/ 8188 h 10000"/>
                <a:gd name="connsiteX108-11357" fmla="*/ 7248 w 10000"/>
                <a:gd name="connsiteY108-11358" fmla="*/ 8237 h 10000"/>
                <a:gd name="connsiteX109-11359" fmla="*/ 7036 w 10000"/>
                <a:gd name="connsiteY109-11360" fmla="*/ 8275 h 10000"/>
                <a:gd name="connsiteX110-11361" fmla="*/ 6835 w 10000"/>
                <a:gd name="connsiteY110-11362" fmla="*/ 8275 h 10000"/>
                <a:gd name="connsiteX111-11363" fmla="*/ 6835 w 10000"/>
                <a:gd name="connsiteY111-11364" fmla="*/ 8275 h 10000"/>
                <a:gd name="connsiteX112-11365" fmla="*/ 6835 w 10000"/>
                <a:gd name="connsiteY112-11366" fmla="*/ 8275 h 10000"/>
                <a:gd name="connsiteX113-11367" fmla="*/ 6835 w 10000"/>
                <a:gd name="connsiteY113-11368" fmla="*/ 8275 h 10000"/>
                <a:gd name="connsiteX114-11369" fmla="*/ 6835 w 10000"/>
                <a:gd name="connsiteY114-11370" fmla="*/ 8275 h 10000"/>
                <a:gd name="connsiteX115-11371" fmla="*/ 6835 w 10000"/>
                <a:gd name="connsiteY115-11372" fmla="*/ 8275 h 10000"/>
                <a:gd name="connsiteX116-11373" fmla="*/ 6835 w 10000"/>
                <a:gd name="connsiteY116-11374" fmla="*/ 8275 h 10000"/>
                <a:gd name="connsiteX117-11375" fmla="*/ 6835 w 10000"/>
                <a:gd name="connsiteY117-11376" fmla="*/ 8275 h 10000"/>
                <a:gd name="connsiteX118-11377" fmla="*/ 6663 w 10000"/>
                <a:gd name="connsiteY118-11378" fmla="*/ 8275 h 10000"/>
                <a:gd name="connsiteX119-11379" fmla="*/ 6512 w 10000"/>
                <a:gd name="connsiteY119-11380" fmla="*/ 8237 h 10000"/>
                <a:gd name="connsiteX120-11381" fmla="*/ 6442 w 10000"/>
                <a:gd name="connsiteY120-11382" fmla="*/ 8207 h 10000"/>
                <a:gd name="connsiteX121-11383" fmla="*/ 6381 w 10000"/>
                <a:gd name="connsiteY121-11384" fmla="*/ 8177 h 10000"/>
                <a:gd name="connsiteX122-11385" fmla="*/ 6321 w 10000"/>
                <a:gd name="connsiteY122-11386" fmla="*/ 8139 h 10000"/>
                <a:gd name="connsiteX123-11387" fmla="*/ 6270 w 10000"/>
                <a:gd name="connsiteY123-11388" fmla="*/ 8091 h 10000"/>
                <a:gd name="connsiteX124-11389" fmla="*/ 6220 w 10000"/>
                <a:gd name="connsiteY124-11390" fmla="*/ 8032 h 10000"/>
                <a:gd name="connsiteX125-11391" fmla="*/ 6169 w 10000"/>
                <a:gd name="connsiteY125-11392" fmla="*/ 7965 h 10000"/>
                <a:gd name="connsiteX126-11393" fmla="*/ 6149 w 10000"/>
                <a:gd name="connsiteY126-11394" fmla="*/ 7898 h 10000"/>
                <a:gd name="connsiteX127-11395" fmla="*/ 6109 w 10000"/>
                <a:gd name="connsiteY127-11396" fmla="*/ 7810 h 10000"/>
                <a:gd name="connsiteX128-11397" fmla="*/ 6099 w 10000"/>
                <a:gd name="connsiteY128-11398" fmla="*/ 7723 h 10000"/>
                <a:gd name="connsiteX129-11399" fmla="*/ 6089 w 10000"/>
                <a:gd name="connsiteY129-11400" fmla="*/ 7617 h 10000"/>
                <a:gd name="connsiteX130-11401" fmla="*/ 6089 w 10000"/>
                <a:gd name="connsiteY130-11402" fmla="*/ 7501 h 10000"/>
                <a:gd name="connsiteX131-11403" fmla="*/ 6089 w 10000"/>
                <a:gd name="connsiteY131-11404" fmla="*/ 7374 h 10000"/>
                <a:gd name="connsiteX132-11405" fmla="*/ 6089 w 10000"/>
                <a:gd name="connsiteY132-11406" fmla="*/ 7374 h 10000"/>
                <a:gd name="connsiteX133-11407" fmla="*/ 6089 w 10000"/>
                <a:gd name="connsiteY133-11408" fmla="*/ 7374 h 10000"/>
                <a:gd name="connsiteX134-11409" fmla="*/ 6089 w 10000"/>
                <a:gd name="connsiteY134-11410" fmla="*/ 7374 h 10000"/>
                <a:gd name="connsiteX135-11411" fmla="*/ 6089 w 10000"/>
                <a:gd name="connsiteY135-11412" fmla="*/ 7344 h 10000"/>
                <a:gd name="connsiteX136-11413" fmla="*/ 6089 w 10000"/>
                <a:gd name="connsiteY136-11414" fmla="*/ 7344 h 10000"/>
                <a:gd name="connsiteX137-11415" fmla="*/ 6129 w 10000"/>
                <a:gd name="connsiteY137-11416" fmla="*/ 7016 h 10000"/>
                <a:gd name="connsiteX138-11417" fmla="*/ 6179 w 10000"/>
                <a:gd name="connsiteY138-11418" fmla="*/ 6754 h 10000"/>
                <a:gd name="connsiteX139-11419" fmla="*/ 6240 w 10000"/>
                <a:gd name="connsiteY139-11420" fmla="*/ 6531 h 10000"/>
                <a:gd name="connsiteX140-11421" fmla="*/ 6280 w 10000"/>
                <a:gd name="connsiteY140-11422" fmla="*/ 6453 h 10000"/>
                <a:gd name="connsiteX141-11423" fmla="*/ 6321 w 10000"/>
                <a:gd name="connsiteY141-11424" fmla="*/ 6366 h 10000"/>
                <a:gd name="connsiteX142-11425" fmla="*/ 6351 w 10000"/>
                <a:gd name="connsiteY142-11426" fmla="*/ 6309 h 10000"/>
                <a:gd name="connsiteX143-11427" fmla="*/ 6401 w 10000"/>
                <a:gd name="connsiteY143-11428" fmla="*/ 6250 h 10000"/>
                <a:gd name="connsiteX144-11429" fmla="*/ 6452 w 10000"/>
                <a:gd name="connsiteY144-11430" fmla="*/ 6202 h 10000"/>
                <a:gd name="connsiteX145-11431" fmla="*/ 6512 w 10000"/>
                <a:gd name="connsiteY145-11432" fmla="*/ 6163 h 10000"/>
                <a:gd name="connsiteX146-11433" fmla="*/ 6563 w 10000"/>
                <a:gd name="connsiteY146-11434" fmla="*/ 6134 h 10000"/>
                <a:gd name="connsiteX147-11435" fmla="*/ 6623 w 10000"/>
                <a:gd name="connsiteY147-11436" fmla="*/ 6125 h 10000"/>
                <a:gd name="connsiteX148-11437" fmla="*/ 6694 w 10000"/>
                <a:gd name="connsiteY148-11438" fmla="*/ 6105 h 10000"/>
                <a:gd name="connsiteX149-11439" fmla="*/ 6774 w 10000"/>
                <a:gd name="connsiteY149-11440" fmla="*/ 6096 h 10000"/>
                <a:gd name="connsiteX150-11441" fmla="*/ 6774 w 10000"/>
                <a:gd name="connsiteY150-11442" fmla="*/ 6096 h 10000"/>
                <a:gd name="connsiteX151-11443" fmla="*/ 6774 w 10000"/>
                <a:gd name="connsiteY151-11444" fmla="*/ 6096 h 10000"/>
                <a:gd name="connsiteX152-11445" fmla="*/ 6774 w 10000"/>
                <a:gd name="connsiteY152-11446" fmla="*/ 6096 h 10000"/>
                <a:gd name="connsiteX153-11447" fmla="*/ 6774 w 10000"/>
                <a:gd name="connsiteY153-11448" fmla="*/ 6096 h 10000"/>
                <a:gd name="connsiteX154-11449" fmla="*/ 6774 w 10000"/>
                <a:gd name="connsiteY154-11450" fmla="*/ 6096 h 10000"/>
                <a:gd name="connsiteX155-11451" fmla="*/ 6774 w 10000"/>
                <a:gd name="connsiteY155-11452" fmla="*/ 6096 h 10000"/>
                <a:gd name="connsiteX156-11453" fmla="*/ 6774 w 10000"/>
                <a:gd name="connsiteY156-11454" fmla="*/ 6096 h 10000"/>
                <a:gd name="connsiteX157-11455" fmla="*/ 6875 w 10000"/>
                <a:gd name="connsiteY157-11456" fmla="*/ 6105 h 10000"/>
                <a:gd name="connsiteX158-11457" fmla="*/ 7006 w 10000"/>
                <a:gd name="connsiteY158-11458" fmla="*/ 6134 h 10000"/>
                <a:gd name="connsiteX159-11459" fmla="*/ 7137 w 10000"/>
                <a:gd name="connsiteY159-11460" fmla="*/ 6154 h 10000"/>
                <a:gd name="connsiteX160-11461" fmla="*/ 7268 w 10000"/>
                <a:gd name="connsiteY160-11462" fmla="*/ 6202 h 10000"/>
                <a:gd name="connsiteX161-11463" fmla="*/ 7601 w 10000"/>
                <a:gd name="connsiteY161-11464" fmla="*/ 6318 h 10000"/>
                <a:gd name="connsiteX162-11465" fmla="*/ 7964 w 10000"/>
                <a:gd name="connsiteY162-11466" fmla="*/ 6464 h 10000"/>
                <a:gd name="connsiteX163-11467" fmla="*/ 7964 w 10000"/>
                <a:gd name="connsiteY163-11468" fmla="*/ 6464 h 10000"/>
                <a:gd name="connsiteX164-11469" fmla="*/ 7984 w 10000"/>
                <a:gd name="connsiteY164-11470" fmla="*/ 6464 h 10000"/>
                <a:gd name="connsiteX165-11471" fmla="*/ 7984 w 10000"/>
                <a:gd name="connsiteY165-11472" fmla="*/ 6464 h 10000"/>
                <a:gd name="connsiteX166-11473" fmla="*/ 7994 w 10000"/>
                <a:gd name="connsiteY166-11474" fmla="*/ 6464 h 10000"/>
                <a:gd name="connsiteX167-11475" fmla="*/ 7994 w 10000"/>
                <a:gd name="connsiteY167-11476" fmla="*/ 6464 h 10000"/>
                <a:gd name="connsiteX168-11477" fmla="*/ 8216 w 10000"/>
                <a:gd name="connsiteY168-11478" fmla="*/ 6540 h 10000"/>
                <a:gd name="connsiteX169-11479" fmla="*/ 8407 w 10000"/>
                <a:gd name="connsiteY169-11480" fmla="*/ 6601 h 10000"/>
                <a:gd name="connsiteX170-11481" fmla="*/ 8599 w 10000"/>
                <a:gd name="connsiteY170-11482" fmla="*/ 6639 h 10000"/>
                <a:gd name="connsiteX171-11483" fmla="*/ 8770 w 10000"/>
                <a:gd name="connsiteY171-11484" fmla="*/ 6648 h 10000"/>
                <a:gd name="connsiteX172-11485" fmla="*/ 8770 w 10000"/>
                <a:gd name="connsiteY172-11486" fmla="*/ 6648 h 10000"/>
                <a:gd name="connsiteX173-11487" fmla="*/ 8770 w 10000"/>
                <a:gd name="connsiteY173-11488" fmla="*/ 6648 h 10000"/>
                <a:gd name="connsiteX174-11489" fmla="*/ 8770 w 10000"/>
                <a:gd name="connsiteY174-11490" fmla="*/ 6648 h 10000"/>
                <a:gd name="connsiteX175-11491" fmla="*/ 8770 w 10000"/>
                <a:gd name="connsiteY175-11492" fmla="*/ 6648 h 10000"/>
                <a:gd name="connsiteX176-11493" fmla="*/ 8770 w 10000"/>
                <a:gd name="connsiteY176-11494" fmla="*/ 6648 h 10000"/>
                <a:gd name="connsiteX177-11495" fmla="*/ 8911 w 10000"/>
                <a:gd name="connsiteY177-11496" fmla="*/ 6639 h 10000"/>
                <a:gd name="connsiteX178-11497" fmla="*/ 9032 w 10000"/>
                <a:gd name="connsiteY178-11498" fmla="*/ 6601 h 10000"/>
                <a:gd name="connsiteX179-11499" fmla="*/ 9093 w 10000"/>
                <a:gd name="connsiteY179-11500" fmla="*/ 6578 h 10000"/>
                <a:gd name="connsiteX180-11501" fmla="*/ 9143 w 10000"/>
                <a:gd name="connsiteY180-11502" fmla="*/ 6550 h 10000"/>
                <a:gd name="connsiteX181-11503" fmla="*/ 9194 w 10000"/>
                <a:gd name="connsiteY181-11504" fmla="*/ 6522 h 10000"/>
                <a:gd name="connsiteX182-11505" fmla="*/ 9244 w 10000"/>
                <a:gd name="connsiteY182-11506" fmla="*/ 6473 h 10000"/>
                <a:gd name="connsiteX183-11507" fmla="*/ 9274 w 10000"/>
                <a:gd name="connsiteY183-11508" fmla="*/ 6426 h 10000"/>
                <a:gd name="connsiteX184-11509" fmla="*/ 9315 w 10000"/>
                <a:gd name="connsiteY184-11510" fmla="*/ 6366 h 10000"/>
                <a:gd name="connsiteX185-11511" fmla="*/ 9375 w 10000"/>
                <a:gd name="connsiteY185-11512" fmla="*/ 6232 h 10000"/>
                <a:gd name="connsiteX186-11513" fmla="*/ 9425 w 10000"/>
                <a:gd name="connsiteY186-11514" fmla="*/ 6047 h 10000"/>
                <a:gd name="connsiteX187-11515" fmla="*/ 9446 w 10000"/>
                <a:gd name="connsiteY187-11516" fmla="*/ 5853 h 10000"/>
                <a:gd name="connsiteX188-11517" fmla="*/ 9456 w 10000"/>
                <a:gd name="connsiteY188-11518" fmla="*/ 5600 h 10000"/>
                <a:gd name="connsiteX189-11519" fmla="*/ 9446 w 10000"/>
                <a:gd name="connsiteY189-11520" fmla="*/ 5330 h 10000"/>
                <a:gd name="connsiteX190-11521" fmla="*/ 9415 w 10000"/>
                <a:gd name="connsiteY190-11522" fmla="*/ 5020 h 10000"/>
                <a:gd name="connsiteX191-11523" fmla="*/ 9365 w 10000"/>
                <a:gd name="connsiteY191-11524" fmla="*/ 4650 h 10000"/>
                <a:gd name="connsiteX192-11525" fmla="*/ 9284 w 10000"/>
                <a:gd name="connsiteY192-11526" fmla="*/ 4254 h 10000"/>
                <a:gd name="connsiteX193-11527" fmla="*/ 9204 w 10000"/>
                <a:gd name="connsiteY193-11528" fmla="*/ 3789 h 10000"/>
                <a:gd name="connsiteX194-11529" fmla="*/ 9083 w 10000"/>
                <a:gd name="connsiteY194-11530" fmla="*/ 3304 h 10000"/>
                <a:gd name="connsiteX195-11531" fmla="*/ 8931 w 10000"/>
                <a:gd name="connsiteY195-11532" fmla="*/ 2763 h 10000"/>
                <a:gd name="connsiteX196-11533" fmla="*/ 8931 w 10000"/>
                <a:gd name="connsiteY196-11534" fmla="*/ 2763 h 10000"/>
                <a:gd name="connsiteX197-11535" fmla="*/ 8931 w 10000"/>
                <a:gd name="connsiteY197-11536" fmla="*/ 2723 h 10000"/>
                <a:gd name="connsiteX198-11537" fmla="*/ 8931 w 10000"/>
                <a:gd name="connsiteY198-11538" fmla="*/ 2723 h 10000"/>
                <a:gd name="connsiteX199-11539" fmla="*/ 8921 w 10000"/>
                <a:gd name="connsiteY199-11540" fmla="*/ 2713 h 10000"/>
                <a:gd name="connsiteX200-11541" fmla="*/ 8921 w 10000"/>
                <a:gd name="connsiteY200-11542" fmla="*/ 2713 h 10000"/>
                <a:gd name="connsiteX201-11543" fmla="*/ 8911 w 10000"/>
                <a:gd name="connsiteY201-11544" fmla="*/ 2665 h 10000"/>
                <a:gd name="connsiteX202-11545" fmla="*/ 8911 w 10000"/>
                <a:gd name="connsiteY202-11546" fmla="*/ 2665 h 10000"/>
                <a:gd name="connsiteX203-11547" fmla="*/ 8911 w 10000"/>
                <a:gd name="connsiteY203-11548" fmla="*/ 2656 h 10000"/>
                <a:gd name="connsiteX204-11549" fmla="*/ 8911 w 10000"/>
                <a:gd name="connsiteY204-11550" fmla="*/ 2656 h 10000"/>
                <a:gd name="connsiteX205-11551" fmla="*/ 8911 w 10000"/>
                <a:gd name="connsiteY205-11552" fmla="*/ 2656 h 10000"/>
                <a:gd name="connsiteX206-11553" fmla="*/ 8911 w 10000"/>
                <a:gd name="connsiteY206-11554" fmla="*/ 2656 h 10000"/>
                <a:gd name="connsiteX207-11555" fmla="*/ 8478 w 10000"/>
                <a:gd name="connsiteY207-11556" fmla="*/ 2685 h 10000"/>
                <a:gd name="connsiteX208-11557" fmla="*/ 8044 w 10000"/>
                <a:gd name="connsiteY208-11558" fmla="*/ 2723 h 10000"/>
                <a:gd name="connsiteX209-11559" fmla="*/ 7147 w 10000"/>
                <a:gd name="connsiteY209-11560" fmla="*/ 2819 h 10000"/>
                <a:gd name="connsiteX210-11561" fmla="*/ 6300 w 10000"/>
                <a:gd name="connsiteY210-11562" fmla="*/ 2917 h 10000"/>
                <a:gd name="connsiteX211-11563" fmla="*/ 5917 w 10000"/>
                <a:gd name="connsiteY211-11564" fmla="*/ 2946 h 10000"/>
                <a:gd name="connsiteX212-11565" fmla="*/ 5554 w 10000"/>
                <a:gd name="connsiteY212-11566" fmla="*/ 2975 h 10000"/>
                <a:gd name="connsiteX213-11567" fmla="*/ 5554 w 10000"/>
                <a:gd name="connsiteY213-11568" fmla="*/ 2975 h 10000"/>
                <a:gd name="connsiteX214-11569" fmla="*/ 5484 w 10000"/>
                <a:gd name="connsiteY214-11570" fmla="*/ 2975 h 10000"/>
                <a:gd name="connsiteX215-11571" fmla="*/ 5484 w 10000"/>
                <a:gd name="connsiteY215-11572" fmla="*/ 2975 h 10000"/>
                <a:gd name="connsiteX216-11573" fmla="*/ 5484 w 10000"/>
                <a:gd name="connsiteY216-11574" fmla="*/ 2975 h 10000"/>
                <a:gd name="connsiteX217-11575" fmla="*/ 5484 w 10000"/>
                <a:gd name="connsiteY217-11576" fmla="*/ 2975 h 10000"/>
                <a:gd name="connsiteX218-11577" fmla="*/ 5484 w 10000"/>
                <a:gd name="connsiteY218-11578" fmla="*/ 2975 h 10000"/>
                <a:gd name="connsiteX219-11579" fmla="*/ 5484 w 10000"/>
                <a:gd name="connsiteY219-11580" fmla="*/ 2975 h 10000"/>
                <a:gd name="connsiteX220-11581" fmla="*/ 5484 w 10000"/>
                <a:gd name="connsiteY220-11582" fmla="*/ 2975 h 10000"/>
                <a:gd name="connsiteX221-11583" fmla="*/ 5313 w 10000"/>
                <a:gd name="connsiteY221-11584" fmla="*/ 2955 h 10000"/>
                <a:gd name="connsiteX222-11585" fmla="*/ 5151 w 10000"/>
                <a:gd name="connsiteY222-11586" fmla="*/ 2927 h 10000"/>
                <a:gd name="connsiteX223-11587" fmla="*/ 5030 w 10000"/>
                <a:gd name="connsiteY223-11588" fmla="*/ 2868 h 10000"/>
                <a:gd name="connsiteX224-11589" fmla="*/ 4919 w 10000"/>
                <a:gd name="connsiteY224-11590" fmla="*/ 2790 h 10000"/>
                <a:gd name="connsiteX225-11591" fmla="*/ 4829 w 10000"/>
                <a:gd name="connsiteY225-11592" fmla="*/ 2703 h 10000"/>
                <a:gd name="connsiteX226-11593" fmla="*/ 4748 w 10000"/>
                <a:gd name="connsiteY226-11594" fmla="*/ 2597 h 10000"/>
                <a:gd name="connsiteX227-11595" fmla="*/ 4708 w 10000"/>
                <a:gd name="connsiteY227-11596" fmla="*/ 2482 h 10000"/>
                <a:gd name="connsiteX228-11597" fmla="*/ 4667 w 10000"/>
                <a:gd name="connsiteY228-11598" fmla="*/ 2346 h 10000"/>
                <a:gd name="connsiteX229-11599" fmla="*/ 4637 w 10000"/>
                <a:gd name="connsiteY229-11600" fmla="*/ 2210 h 10000"/>
                <a:gd name="connsiteX230-11601" fmla="*/ 4627 w 10000"/>
                <a:gd name="connsiteY230-11602" fmla="*/ 2065 h 10000"/>
                <a:gd name="connsiteX231-11603" fmla="*/ 4627 w 10000"/>
                <a:gd name="connsiteY231-11604" fmla="*/ 1909 h 10000"/>
                <a:gd name="connsiteX232-11605" fmla="*/ 4637 w 10000"/>
                <a:gd name="connsiteY232-11606" fmla="*/ 1762 h 10000"/>
                <a:gd name="connsiteX233-11607" fmla="*/ 4667 w 10000"/>
                <a:gd name="connsiteY233-11608" fmla="*/ 1598 h 10000"/>
                <a:gd name="connsiteX234-11609" fmla="*/ 4688 w 10000"/>
                <a:gd name="connsiteY234-11610" fmla="*/ 1443 h 10000"/>
                <a:gd name="connsiteX235-11611" fmla="*/ 4728 w 10000"/>
                <a:gd name="connsiteY235-11612" fmla="*/ 1289 h 10000"/>
                <a:gd name="connsiteX236-11613" fmla="*/ 4778 w 10000"/>
                <a:gd name="connsiteY236-11614" fmla="*/ 1134 h 10000"/>
                <a:gd name="connsiteX237-11615" fmla="*/ 4778 w 10000"/>
                <a:gd name="connsiteY237-11616" fmla="*/ 1134 h 10000"/>
                <a:gd name="connsiteX238-11617" fmla="*/ 4778 w 10000"/>
                <a:gd name="connsiteY238-11618" fmla="*/ 1134 h 10000"/>
                <a:gd name="connsiteX239-11619" fmla="*/ 4778 w 10000"/>
                <a:gd name="connsiteY239-11620" fmla="*/ 1134 h 10000"/>
                <a:gd name="connsiteX240-11621" fmla="*/ 4778 w 10000"/>
                <a:gd name="connsiteY240-11622" fmla="*/ 1134 h 10000"/>
                <a:gd name="connsiteX241-11623" fmla="*/ 4778 w 10000"/>
                <a:gd name="connsiteY241-11624" fmla="*/ 1134 h 10000"/>
                <a:gd name="connsiteX242-11625" fmla="*/ 4788 w 10000"/>
                <a:gd name="connsiteY242-11626" fmla="*/ 1123 h 10000"/>
                <a:gd name="connsiteX243-11627" fmla="*/ 4788 w 10000"/>
                <a:gd name="connsiteY243-11628" fmla="*/ 1123 h 10000"/>
                <a:gd name="connsiteX244-11629" fmla="*/ 4788 w 10000"/>
                <a:gd name="connsiteY244-11630" fmla="*/ 1123 h 10000"/>
                <a:gd name="connsiteX245-11631" fmla="*/ 4788 w 10000"/>
                <a:gd name="connsiteY245-11632" fmla="*/ 1123 h 10000"/>
                <a:gd name="connsiteX246-11633" fmla="*/ 4788 w 10000"/>
                <a:gd name="connsiteY246-11634" fmla="*/ 1114 h 10000"/>
                <a:gd name="connsiteX247-11635" fmla="*/ 4788 w 10000"/>
                <a:gd name="connsiteY247-11636" fmla="*/ 1114 h 10000"/>
                <a:gd name="connsiteX248-11637" fmla="*/ 4788 w 10000"/>
                <a:gd name="connsiteY248-11638" fmla="*/ 1114 h 10000"/>
                <a:gd name="connsiteX249-11639" fmla="*/ 4788 w 10000"/>
                <a:gd name="connsiteY249-11640" fmla="*/ 1114 h 10000"/>
                <a:gd name="connsiteX250-11641" fmla="*/ 4788 w 10000"/>
                <a:gd name="connsiteY250-11642" fmla="*/ 1104 h 10000"/>
                <a:gd name="connsiteX251-11643" fmla="*/ 4788 w 10000"/>
                <a:gd name="connsiteY251-11644" fmla="*/ 1104 h 10000"/>
                <a:gd name="connsiteX252-11645" fmla="*/ 4788 w 10000"/>
                <a:gd name="connsiteY252-11646" fmla="*/ 1104 h 10000"/>
                <a:gd name="connsiteX253-11647" fmla="*/ 4788 w 10000"/>
                <a:gd name="connsiteY253-11648" fmla="*/ 1104 h 10000"/>
                <a:gd name="connsiteX254-11649" fmla="*/ 4788 w 10000"/>
                <a:gd name="connsiteY254-11650" fmla="*/ 1094 h 10000"/>
                <a:gd name="connsiteX255-11651" fmla="*/ 4788 w 10000"/>
                <a:gd name="connsiteY255-11652" fmla="*/ 1094 h 10000"/>
                <a:gd name="connsiteX256-11653" fmla="*/ 4859 w 10000"/>
                <a:gd name="connsiteY256-11654" fmla="*/ 853 h 10000"/>
                <a:gd name="connsiteX257-11655" fmla="*/ 4909 w 10000"/>
                <a:gd name="connsiteY257-11656" fmla="*/ 640 h 10000"/>
                <a:gd name="connsiteX258-11657" fmla="*/ 4919 w 10000"/>
                <a:gd name="connsiteY258-11658" fmla="*/ 553 h 10000"/>
                <a:gd name="connsiteX259-11659" fmla="*/ 4919 w 10000"/>
                <a:gd name="connsiteY259-11660" fmla="*/ 454 h 10000"/>
                <a:gd name="connsiteX260-11661" fmla="*/ 4909 w 10000"/>
                <a:gd name="connsiteY260-11662" fmla="*/ 377 h 10000"/>
                <a:gd name="connsiteX261-11663" fmla="*/ 4899 w 10000"/>
                <a:gd name="connsiteY261-11664" fmla="*/ 300 h 10000"/>
                <a:gd name="connsiteX262-11665" fmla="*/ 4859 w 10000"/>
                <a:gd name="connsiteY262-11666" fmla="*/ 233 h 10000"/>
                <a:gd name="connsiteX263-11667" fmla="*/ 4829 w 10000"/>
                <a:gd name="connsiteY263-11668" fmla="*/ 175 h 10000"/>
                <a:gd name="connsiteX264-11669" fmla="*/ 4778 w 10000"/>
                <a:gd name="connsiteY264-11670" fmla="*/ 115 h 10000"/>
                <a:gd name="connsiteX265-11671" fmla="*/ 4708 w 10000"/>
                <a:gd name="connsiteY265-11672" fmla="*/ 77 h 10000"/>
                <a:gd name="connsiteX266-11673" fmla="*/ 4627 w 10000"/>
                <a:gd name="connsiteY266-11674" fmla="*/ 47 h 10000"/>
                <a:gd name="connsiteX267-11675" fmla="*/ 4536 w 10000"/>
                <a:gd name="connsiteY267-11676" fmla="*/ 9 h 10000"/>
                <a:gd name="connsiteX268-11677" fmla="*/ 4425 w 10000"/>
                <a:gd name="connsiteY268-11678" fmla="*/ 0 h 10000"/>
                <a:gd name="connsiteX269-11679" fmla="*/ 4304 w 10000"/>
                <a:gd name="connsiteY269-11680" fmla="*/ 0 h 10000"/>
                <a:gd name="connsiteX270-11681" fmla="*/ 4304 w 10000"/>
                <a:gd name="connsiteY270-11682" fmla="*/ 0 h 10000"/>
                <a:gd name="connsiteX271-11683" fmla="*/ 4304 w 10000"/>
                <a:gd name="connsiteY271-11684" fmla="*/ 0 h 10000"/>
                <a:gd name="connsiteX0-11685" fmla="*/ 4304 w 10000"/>
                <a:gd name="connsiteY0-11686" fmla="*/ 0 h 10000"/>
                <a:gd name="connsiteX1-11687" fmla="*/ 4304 w 10000"/>
                <a:gd name="connsiteY1-11688" fmla="*/ 0 h 10000"/>
                <a:gd name="connsiteX2-11689" fmla="*/ 4304 w 10000"/>
                <a:gd name="connsiteY2-11690" fmla="*/ 0 h 10000"/>
                <a:gd name="connsiteX3-11691" fmla="*/ 4163 w 10000"/>
                <a:gd name="connsiteY3-11692" fmla="*/ 0 h 10000"/>
                <a:gd name="connsiteX4-11693" fmla="*/ 4002 w 10000"/>
                <a:gd name="connsiteY4-11694" fmla="*/ 9 h 10000"/>
                <a:gd name="connsiteX5-11695" fmla="*/ 3851 w 10000"/>
                <a:gd name="connsiteY5-11696" fmla="*/ 30 h 10000"/>
                <a:gd name="connsiteX6-11697" fmla="*/ 3659 w 10000"/>
                <a:gd name="connsiteY6-11698" fmla="*/ 68 h 10000"/>
                <a:gd name="connsiteX7-11699" fmla="*/ 3659 w 10000"/>
                <a:gd name="connsiteY7-11700" fmla="*/ 68 h 10000"/>
                <a:gd name="connsiteX8-11701" fmla="*/ 3659 w 10000"/>
                <a:gd name="connsiteY8-11702" fmla="*/ 68 h 10000"/>
                <a:gd name="connsiteX9-11703" fmla="*/ 3659 w 10000"/>
                <a:gd name="connsiteY9-11704" fmla="*/ 68 h 10000"/>
                <a:gd name="connsiteX10-11705" fmla="*/ 3649 w 10000"/>
                <a:gd name="connsiteY10-11706" fmla="*/ 68 h 10000"/>
                <a:gd name="connsiteX11-11707" fmla="*/ 3649 w 10000"/>
                <a:gd name="connsiteY11-11708" fmla="*/ 68 h 10000"/>
                <a:gd name="connsiteX12-11709" fmla="*/ 3649 w 10000"/>
                <a:gd name="connsiteY12-11710" fmla="*/ 77 h 10000"/>
                <a:gd name="connsiteX13-11711" fmla="*/ 3649 w 10000"/>
                <a:gd name="connsiteY13-11712" fmla="*/ 77 h 10000"/>
                <a:gd name="connsiteX14-11713" fmla="*/ 3649 w 10000"/>
                <a:gd name="connsiteY14-11714" fmla="*/ 77 h 10000"/>
                <a:gd name="connsiteX15-11715" fmla="*/ 3407 w 10000"/>
                <a:gd name="connsiteY15-11716" fmla="*/ 135 h 10000"/>
                <a:gd name="connsiteX16-11717" fmla="*/ 3216 w 10000"/>
                <a:gd name="connsiteY16-11718" fmla="*/ 194 h 10000"/>
                <a:gd name="connsiteX17-11719" fmla="*/ 3054 w 10000"/>
                <a:gd name="connsiteY17-11720" fmla="*/ 272 h 10000"/>
                <a:gd name="connsiteX18-11721" fmla="*/ 2913 w 10000"/>
                <a:gd name="connsiteY18-11722" fmla="*/ 350 h 10000"/>
                <a:gd name="connsiteX19-11723" fmla="*/ 2833 w 10000"/>
                <a:gd name="connsiteY19-11724" fmla="*/ 436 h 10000"/>
                <a:gd name="connsiteX20-11725" fmla="*/ 2792 w 10000"/>
                <a:gd name="connsiteY20-11726" fmla="*/ 475 h 10000"/>
                <a:gd name="connsiteX21-11727" fmla="*/ 2772 w 10000"/>
                <a:gd name="connsiteY21-11728" fmla="*/ 523 h 10000"/>
                <a:gd name="connsiteX22-11729" fmla="*/ 2732 w 10000"/>
                <a:gd name="connsiteY22-11730" fmla="*/ 628 h 10000"/>
                <a:gd name="connsiteX23-11731" fmla="*/ 2722 w 10000"/>
                <a:gd name="connsiteY23-11732" fmla="*/ 746 h 10000"/>
                <a:gd name="connsiteX24-11733" fmla="*/ 2722 w 10000"/>
                <a:gd name="connsiteY24-11734" fmla="*/ 746 h 10000"/>
                <a:gd name="connsiteX25-11735" fmla="*/ 2732 w 10000"/>
                <a:gd name="connsiteY25-11736" fmla="*/ 881 h 10000"/>
                <a:gd name="connsiteX26-11737" fmla="*/ 2762 w 10000"/>
                <a:gd name="connsiteY26-11738" fmla="*/ 1008 h 10000"/>
                <a:gd name="connsiteX27-11739" fmla="*/ 2792 w 10000"/>
                <a:gd name="connsiteY27-11740" fmla="*/ 1153 h 10000"/>
                <a:gd name="connsiteX28-11741" fmla="*/ 2853 w 10000"/>
                <a:gd name="connsiteY28-11742" fmla="*/ 1316 h 10000"/>
                <a:gd name="connsiteX29-11743" fmla="*/ 2984 w 10000"/>
                <a:gd name="connsiteY29-11744" fmla="*/ 1666 h 10000"/>
                <a:gd name="connsiteX30-11745" fmla="*/ 3125 w 10000"/>
                <a:gd name="connsiteY30-11746" fmla="*/ 2093 h 10000"/>
                <a:gd name="connsiteX31-11747" fmla="*/ 3125 w 10000"/>
                <a:gd name="connsiteY31-11748" fmla="*/ 2093 h 10000"/>
                <a:gd name="connsiteX32-11749" fmla="*/ 3125 w 10000"/>
                <a:gd name="connsiteY32-11750" fmla="*/ 2093 h 10000"/>
                <a:gd name="connsiteX33-11751" fmla="*/ 3125 w 10000"/>
                <a:gd name="connsiteY33-11752" fmla="*/ 2104 h 10000"/>
                <a:gd name="connsiteX34-11753" fmla="*/ 3125 w 10000"/>
                <a:gd name="connsiteY34-11754" fmla="*/ 2104 h 10000"/>
                <a:gd name="connsiteX35-11755" fmla="*/ 3135 w 10000"/>
                <a:gd name="connsiteY35-11756" fmla="*/ 2113 h 10000"/>
                <a:gd name="connsiteX36-11757" fmla="*/ 3135 w 10000"/>
                <a:gd name="connsiteY36-11758" fmla="*/ 2113 h 10000"/>
                <a:gd name="connsiteX37-11759" fmla="*/ 3175 w 10000"/>
                <a:gd name="connsiteY37-11760" fmla="*/ 2229 h 10000"/>
                <a:gd name="connsiteX38-11761" fmla="*/ 3196 w 10000"/>
                <a:gd name="connsiteY38-11762" fmla="*/ 2346 h 10000"/>
                <a:gd name="connsiteX39-11763" fmla="*/ 3216 w 10000"/>
                <a:gd name="connsiteY39-11764" fmla="*/ 2452 h 10000"/>
                <a:gd name="connsiteX40-11765" fmla="*/ 3216 w 10000"/>
                <a:gd name="connsiteY40-11766" fmla="*/ 2550 h 10000"/>
                <a:gd name="connsiteX41-11767" fmla="*/ 3196 w 10000"/>
                <a:gd name="connsiteY41-11768" fmla="*/ 2626 h 10000"/>
                <a:gd name="connsiteX42-11769" fmla="*/ 3175 w 10000"/>
                <a:gd name="connsiteY42-11770" fmla="*/ 2703 h 10000"/>
                <a:gd name="connsiteX43-11771" fmla="*/ 3145 w 10000"/>
                <a:gd name="connsiteY43-11772" fmla="*/ 2763 h 10000"/>
                <a:gd name="connsiteX44-11773" fmla="*/ 3105 w 10000"/>
                <a:gd name="connsiteY44-11774" fmla="*/ 2811 h 10000"/>
                <a:gd name="connsiteX45-11775" fmla="*/ 3065 w 10000"/>
                <a:gd name="connsiteY45-11776" fmla="*/ 2849 h 10000"/>
                <a:gd name="connsiteX46-11777" fmla="*/ 3004 w 10000"/>
                <a:gd name="connsiteY46-11778" fmla="*/ 2888 h 10000"/>
                <a:gd name="connsiteX47-11779" fmla="*/ 2944 w 10000"/>
                <a:gd name="connsiteY47-11780" fmla="*/ 2917 h 10000"/>
                <a:gd name="connsiteX48-11781" fmla="*/ 2873 w 10000"/>
                <a:gd name="connsiteY48-11782" fmla="*/ 2936 h 10000"/>
                <a:gd name="connsiteX49-11783" fmla="*/ 2722 w 10000"/>
                <a:gd name="connsiteY49-11784" fmla="*/ 2955 h 10000"/>
                <a:gd name="connsiteX50-11785" fmla="*/ 2550 w 10000"/>
                <a:gd name="connsiteY50-11786" fmla="*/ 2975 h 10000"/>
                <a:gd name="connsiteX51-11787" fmla="*/ 2550 w 10000"/>
                <a:gd name="connsiteY51-11788" fmla="*/ 2975 h 10000"/>
                <a:gd name="connsiteX52-11789" fmla="*/ 2550 w 10000"/>
                <a:gd name="connsiteY52-11790" fmla="*/ 2975 h 10000"/>
                <a:gd name="connsiteX53-11791" fmla="*/ 2550 w 10000"/>
                <a:gd name="connsiteY53-11792" fmla="*/ 2975 h 10000"/>
                <a:gd name="connsiteX54-11793" fmla="*/ 2550 w 10000"/>
                <a:gd name="connsiteY54-11794" fmla="*/ 2975 h 10000"/>
                <a:gd name="connsiteX55-11795" fmla="*/ 2550 w 10000"/>
                <a:gd name="connsiteY55-11796" fmla="*/ 2975 h 10000"/>
                <a:gd name="connsiteX56-11797" fmla="*/ 2550 w 10000"/>
                <a:gd name="connsiteY56-11798" fmla="*/ 2975 h 10000"/>
                <a:gd name="connsiteX57-11799" fmla="*/ 2550 w 10000"/>
                <a:gd name="connsiteY57-11800" fmla="*/ 2975 h 10000"/>
                <a:gd name="connsiteX58-11801" fmla="*/ 2339 w 10000"/>
                <a:gd name="connsiteY58-11802" fmla="*/ 2975 h 10000"/>
                <a:gd name="connsiteX59-11803" fmla="*/ 2127 w 10000"/>
                <a:gd name="connsiteY59-11804" fmla="*/ 2946 h 10000"/>
                <a:gd name="connsiteX60-11805" fmla="*/ 2127 w 10000"/>
                <a:gd name="connsiteY60-11806" fmla="*/ 2946 h 10000"/>
                <a:gd name="connsiteX61-11807" fmla="*/ 1804 w 10000"/>
                <a:gd name="connsiteY61-11808" fmla="*/ 2917 h 10000"/>
                <a:gd name="connsiteX62-11809" fmla="*/ 1502 w 10000"/>
                <a:gd name="connsiteY62-11810" fmla="*/ 2897 h 10000"/>
                <a:gd name="connsiteX63-11811" fmla="*/ 1502 w 10000"/>
                <a:gd name="connsiteY63-11812" fmla="*/ 2897 h 10000"/>
                <a:gd name="connsiteX64-11813" fmla="*/ 1230 w 10000"/>
                <a:gd name="connsiteY64-11814" fmla="*/ 2888 h 10000"/>
                <a:gd name="connsiteX65-11815" fmla="*/ 867 w 10000"/>
                <a:gd name="connsiteY65-11816" fmla="*/ 2868 h 10000"/>
                <a:gd name="connsiteX66-11817" fmla="*/ 0 w 10000"/>
                <a:gd name="connsiteY66-11818" fmla="*/ 2781 h 10000"/>
                <a:gd name="connsiteX67-11819" fmla="*/ 0 w 10000"/>
                <a:gd name="connsiteY67-11820" fmla="*/ 10000 h 10000"/>
                <a:gd name="connsiteX68-11821" fmla="*/ 9990 w 10000"/>
                <a:gd name="connsiteY68-11822" fmla="*/ 10000 h 10000"/>
                <a:gd name="connsiteX69-11823" fmla="*/ 9990 w 10000"/>
                <a:gd name="connsiteY69-11824" fmla="*/ 10000 h 10000"/>
                <a:gd name="connsiteX70-11825" fmla="*/ 9990 w 10000"/>
                <a:gd name="connsiteY70-11826" fmla="*/ 9847 h 10000"/>
                <a:gd name="connsiteX71-11827" fmla="*/ 10000 w 10000"/>
                <a:gd name="connsiteY71-11828" fmla="*/ 9477 h 10000"/>
                <a:gd name="connsiteX72-11829" fmla="*/ 9970 w 10000"/>
                <a:gd name="connsiteY72-11830" fmla="*/ 9168 h 10000"/>
                <a:gd name="connsiteX73-11831" fmla="*/ 9940 w 10000"/>
                <a:gd name="connsiteY73-11832" fmla="*/ 8895 h 10000"/>
                <a:gd name="connsiteX74-11833" fmla="*/ 9879 w 10000"/>
                <a:gd name="connsiteY74-11834" fmla="*/ 8673 h 10000"/>
                <a:gd name="connsiteX75-11835" fmla="*/ 9798 w 10000"/>
                <a:gd name="connsiteY75-11836" fmla="*/ 8470 h 10000"/>
                <a:gd name="connsiteX76-11837" fmla="*/ 9718 w 10000"/>
                <a:gd name="connsiteY76-11838" fmla="*/ 8314 h 10000"/>
                <a:gd name="connsiteX77-11839" fmla="*/ 9617 w 10000"/>
                <a:gd name="connsiteY77-11840" fmla="*/ 8188 h 10000"/>
                <a:gd name="connsiteX78-11841" fmla="*/ 9506 w 10000"/>
                <a:gd name="connsiteY78-11842" fmla="*/ 8091 h 10000"/>
                <a:gd name="connsiteX79-11843" fmla="*/ 9395 w 10000"/>
                <a:gd name="connsiteY79-11844" fmla="*/ 8024 h 10000"/>
                <a:gd name="connsiteX80-11845" fmla="*/ 9274 w 10000"/>
                <a:gd name="connsiteY80-11846" fmla="*/ 7976 h 10000"/>
                <a:gd name="connsiteX81-11847" fmla="*/ 9153 w 10000"/>
                <a:gd name="connsiteY81-11848" fmla="*/ 7947 h 10000"/>
                <a:gd name="connsiteX82-11849" fmla="*/ 9022 w 10000"/>
                <a:gd name="connsiteY82-11850" fmla="*/ 7926 h 10000"/>
                <a:gd name="connsiteX83-11851" fmla="*/ 8901 w 10000"/>
                <a:gd name="connsiteY83-11852" fmla="*/ 7926 h 10000"/>
                <a:gd name="connsiteX84-11853" fmla="*/ 8901 w 10000"/>
                <a:gd name="connsiteY84-11854" fmla="*/ 7926 h 10000"/>
                <a:gd name="connsiteX85-11855" fmla="*/ 8901 w 10000"/>
                <a:gd name="connsiteY85-11856" fmla="*/ 7926 h 10000"/>
                <a:gd name="connsiteX86-11857" fmla="*/ 8901 w 10000"/>
                <a:gd name="connsiteY86-11858" fmla="*/ 7926 h 10000"/>
                <a:gd name="connsiteX87-11859" fmla="*/ 8901 w 10000"/>
                <a:gd name="connsiteY87-11860" fmla="*/ 7926 h 10000"/>
                <a:gd name="connsiteX88-11861" fmla="*/ 8901 w 10000"/>
                <a:gd name="connsiteY88-11862" fmla="*/ 7926 h 10000"/>
                <a:gd name="connsiteX89-11863" fmla="*/ 8700 w 10000"/>
                <a:gd name="connsiteY89-11864" fmla="*/ 7926 h 10000"/>
                <a:gd name="connsiteX90-11865" fmla="*/ 8528 w 10000"/>
                <a:gd name="connsiteY90-11866" fmla="*/ 7947 h 10000"/>
                <a:gd name="connsiteX91-11867" fmla="*/ 8528 w 10000"/>
                <a:gd name="connsiteY91-11868" fmla="*/ 7947 h 10000"/>
                <a:gd name="connsiteX92-11869" fmla="*/ 8528 w 10000"/>
                <a:gd name="connsiteY92-11870" fmla="*/ 7947 h 10000"/>
                <a:gd name="connsiteX93-11871" fmla="*/ 8528 w 10000"/>
                <a:gd name="connsiteY93-11872" fmla="*/ 7947 h 10000"/>
                <a:gd name="connsiteX94-11873" fmla="*/ 8518 w 10000"/>
                <a:gd name="connsiteY94-11874" fmla="*/ 7955 h 10000"/>
                <a:gd name="connsiteX95-11875" fmla="*/ 8518 w 10000"/>
                <a:gd name="connsiteY95-11876" fmla="*/ 7955 h 10000"/>
                <a:gd name="connsiteX96-11877" fmla="*/ 8508 w 10000"/>
                <a:gd name="connsiteY96-11878" fmla="*/ 7955 h 10000"/>
                <a:gd name="connsiteX97-11879" fmla="*/ 8508 w 10000"/>
                <a:gd name="connsiteY97-11880" fmla="*/ 7955 h 10000"/>
                <a:gd name="connsiteX98-11881" fmla="*/ 8337 w 10000"/>
                <a:gd name="connsiteY98-11882" fmla="*/ 7976 h 10000"/>
                <a:gd name="connsiteX99-11883" fmla="*/ 8135 w 10000"/>
                <a:gd name="connsiteY99-11884" fmla="*/ 8024 h 10000"/>
                <a:gd name="connsiteX100-11885" fmla="*/ 7671 w 10000"/>
                <a:gd name="connsiteY100-11886" fmla="*/ 8139 h 10000"/>
                <a:gd name="connsiteX101-11887" fmla="*/ 7671 w 10000"/>
                <a:gd name="connsiteY101-11888" fmla="*/ 8139 h 10000"/>
                <a:gd name="connsiteX102-11889" fmla="*/ 7671 w 10000"/>
                <a:gd name="connsiteY102-11890" fmla="*/ 8139 h 10000"/>
                <a:gd name="connsiteX103-11891" fmla="*/ 7671 w 10000"/>
                <a:gd name="connsiteY103-11892" fmla="*/ 8139 h 10000"/>
                <a:gd name="connsiteX104-11893" fmla="*/ 7661 w 10000"/>
                <a:gd name="connsiteY104-11894" fmla="*/ 8139 h 10000"/>
                <a:gd name="connsiteX105-11895" fmla="*/ 7661 w 10000"/>
                <a:gd name="connsiteY105-11896" fmla="*/ 8139 h 10000"/>
                <a:gd name="connsiteX106-11897" fmla="*/ 7450 w 10000"/>
                <a:gd name="connsiteY106-11898" fmla="*/ 8188 h 10000"/>
                <a:gd name="connsiteX107-11899" fmla="*/ 7248 w 10000"/>
                <a:gd name="connsiteY107-11900" fmla="*/ 8237 h 10000"/>
                <a:gd name="connsiteX108-11901" fmla="*/ 7036 w 10000"/>
                <a:gd name="connsiteY108-11902" fmla="*/ 8275 h 10000"/>
                <a:gd name="connsiteX109-11903" fmla="*/ 6835 w 10000"/>
                <a:gd name="connsiteY109-11904" fmla="*/ 8275 h 10000"/>
                <a:gd name="connsiteX110-11905" fmla="*/ 6835 w 10000"/>
                <a:gd name="connsiteY110-11906" fmla="*/ 8275 h 10000"/>
                <a:gd name="connsiteX111-11907" fmla="*/ 6835 w 10000"/>
                <a:gd name="connsiteY111-11908" fmla="*/ 8275 h 10000"/>
                <a:gd name="connsiteX112-11909" fmla="*/ 6835 w 10000"/>
                <a:gd name="connsiteY112-11910" fmla="*/ 8275 h 10000"/>
                <a:gd name="connsiteX113-11911" fmla="*/ 6835 w 10000"/>
                <a:gd name="connsiteY113-11912" fmla="*/ 8275 h 10000"/>
                <a:gd name="connsiteX114-11913" fmla="*/ 6835 w 10000"/>
                <a:gd name="connsiteY114-11914" fmla="*/ 8275 h 10000"/>
                <a:gd name="connsiteX115-11915" fmla="*/ 6835 w 10000"/>
                <a:gd name="connsiteY115-11916" fmla="*/ 8275 h 10000"/>
                <a:gd name="connsiteX116-11917" fmla="*/ 6835 w 10000"/>
                <a:gd name="connsiteY116-11918" fmla="*/ 8275 h 10000"/>
                <a:gd name="connsiteX117-11919" fmla="*/ 6663 w 10000"/>
                <a:gd name="connsiteY117-11920" fmla="*/ 8275 h 10000"/>
                <a:gd name="connsiteX118-11921" fmla="*/ 6512 w 10000"/>
                <a:gd name="connsiteY118-11922" fmla="*/ 8237 h 10000"/>
                <a:gd name="connsiteX119-11923" fmla="*/ 6442 w 10000"/>
                <a:gd name="connsiteY119-11924" fmla="*/ 8207 h 10000"/>
                <a:gd name="connsiteX120-11925" fmla="*/ 6381 w 10000"/>
                <a:gd name="connsiteY120-11926" fmla="*/ 8177 h 10000"/>
                <a:gd name="connsiteX121-11927" fmla="*/ 6321 w 10000"/>
                <a:gd name="connsiteY121-11928" fmla="*/ 8139 h 10000"/>
                <a:gd name="connsiteX122-11929" fmla="*/ 6270 w 10000"/>
                <a:gd name="connsiteY122-11930" fmla="*/ 8091 h 10000"/>
                <a:gd name="connsiteX123-11931" fmla="*/ 6220 w 10000"/>
                <a:gd name="connsiteY123-11932" fmla="*/ 8032 h 10000"/>
                <a:gd name="connsiteX124-11933" fmla="*/ 6169 w 10000"/>
                <a:gd name="connsiteY124-11934" fmla="*/ 7965 h 10000"/>
                <a:gd name="connsiteX125-11935" fmla="*/ 6149 w 10000"/>
                <a:gd name="connsiteY125-11936" fmla="*/ 7898 h 10000"/>
                <a:gd name="connsiteX126-11937" fmla="*/ 6109 w 10000"/>
                <a:gd name="connsiteY126-11938" fmla="*/ 7810 h 10000"/>
                <a:gd name="connsiteX127-11939" fmla="*/ 6099 w 10000"/>
                <a:gd name="connsiteY127-11940" fmla="*/ 7723 h 10000"/>
                <a:gd name="connsiteX128-11941" fmla="*/ 6089 w 10000"/>
                <a:gd name="connsiteY128-11942" fmla="*/ 7617 h 10000"/>
                <a:gd name="connsiteX129-11943" fmla="*/ 6089 w 10000"/>
                <a:gd name="connsiteY129-11944" fmla="*/ 7501 h 10000"/>
                <a:gd name="connsiteX130-11945" fmla="*/ 6089 w 10000"/>
                <a:gd name="connsiteY130-11946" fmla="*/ 7374 h 10000"/>
                <a:gd name="connsiteX131-11947" fmla="*/ 6089 w 10000"/>
                <a:gd name="connsiteY131-11948" fmla="*/ 7374 h 10000"/>
                <a:gd name="connsiteX132-11949" fmla="*/ 6089 w 10000"/>
                <a:gd name="connsiteY132-11950" fmla="*/ 7374 h 10000"/>
                <a:gd name="connsiteX133-11951" fmla="*/ 6089 w 10000"/>
                <a:gd name="connsiteY133-11952" fmla="*/ 7374 h 10000"/>
                <a:gd name="connsiteX134-11953" fmla="*/ 6089 w 10000"/>
                <a:gd name="connsiteY134-11954" fmla="*/ 7344 h 10000"/>
                <a:gd name="connsiteX135-11955" fmla="*/ 6089 w 10000"/>
                <a:gd name="connsiteY135-11956" fmla="*/ 7344 h 10000"/>
                <a:gd name="connsiteX136-11957" fmla="*/ 6129 w 10000"/>
                <a:gd name="connsiteY136-11958" fmla="*/ 7016 h 10000"/>
                <a:gd name="connsiteX137-11959" fmla="*/ 6179 w 10000"/>
                <a:gd name="connsiteY137-11960" fmla="*/ 6754 h 10000"/>
                <a:gd name="connsiteX138-11961" fmla="*/ 6240 w 10000"/>
                <a:gd name="connsiteY138-11962" fmla="*/ 6531 h 10000"/>
                <a:gd name="connsiteX139-11963" fmla="*/ 6280 w 10000"/>
                <a:gd name="connsiteY139-11964" fmla="*/ 6453 h 10000"/>
                <a:gd name="connsiteX140-11965" fmla="*/ 6321 w 10000"/>
                <a:gd name="connsiteY140-11966" fmla="*/ 6366 h 10000"/>
                <a:gd name="connsiteX141-11967" fmla="*/ 6351 w 10000"/>
                <a:gd name="connsiteY141-11968" fmla="*/ 6309 h 10000"/>
                <a:gd name="connsiteX142-11969" fmla="*/ 6401 w 10000"/>
                <a:gd name="connsiteY142-11970" fmla="*/ 6250 h 10000"/>
                <a:gd name="connsiteX143-11971" fmla="*/ 6452 w 10000"/>
                <a:gd name="connsiteY143-11972" fmla="*/ 6202 h 10000"/>
                <a:gd name="connsiteX144-11973" fmla="*/ 6512 w 10000"/>
                <a:gd name="connsiteY144-11974" fmla="*/ 6163 h 10000"/>
                <a:gd name="connsiteX145-11975" fmla="*/ 6563 w 10000"/>
                <a:gd name="connsiteY145-11976" fmla="*/ 6134 h 10000"/>
                <a:gd name="connsiteX146-11977" fmla="*/ 6623 w 10000"/>
                <a:gd name="connsiteY146-11978" fmla="*/ 6125 h 10000"/>
                <a:gd name="connsiteX147-11979" fmla="*/ 6694 w 10000"/>
                <a:gd name="connsiteY147-11980" fmla="*/ 6105 h 10000"/>
                <a:gd name="connsiteX148-11981" fmla="*/ 6774 w 10000"/>
                <a:gd name="connsiteY148-11982" fmla="*/ 6096 h 10000"/>
                <a:gd name="connsiteX149-11983" fmla="*/ 6774 w 10000"/>
                <a:gd name="connsiteY149-11984" fmla="*/ 6096 h 10000"/>
                <a:gd name="connsiteX150-11985" fmla="*/ 6774 w 10000"/>
                <a:gd name="connsiteY150-11986" fmla="*/ 6096 h 10000"/>
                <a:gd name="connsiteX151-11987" fmla="*/ 6774 w 10000"/>
                <a:gd name="connsiteY151-11988" fmla="*/ 6096 h 10000"/>
                <a:gd name="connsiteX152-11989" fmla="*/ 6774 w 10000"/>
                <a:gd name="connsiteY152-11990" fmla="*/ 6096 h 10000"/>
                <a:gd name="connsiteX153-11991" fmla="*/ 6774 w 10000"/>
                <a:gd name="connsiteY153-11992" fmla="*/ 6096 h 10000"/>
                <a:gd name="connsiteX154-11993" fmla="*/ 6774 w 10000"/>
                <a:gd name="connsiteY154-11994" fmla="*/ 6096 h 10000"/>
                <a:gd name="connsiteX155-11995" fmla="*/ 6774 w 10000"/>
                <a:gd name="connsiteY155-11996" fmla="*/ 6096 h 10000"/>
                <a:gd name="connsiteX156-11997" fmla="*/ 6875 w 10000"/>
                <a:gd name="connsiteY156-11998" fmla="*/ 6105 h 10000"/>
                <a:gd name="connsiteX157-11999" fmla="*/ 7006 w 10000"/>
                <a:gd name="connsiteY157-12000" fmla="*/ 6134 h 10000"/>
                <a:gd name="connsiteX158-12001" fmla="*/ 7137 w 10000"/>
                <a:gd name="connsiteY158-12002" fmla="*/ 6154 h 10000"/>
                <a:gd name="connsiteX159-12003" fmla="*/ 7268 w 10000"/>
                <a:gd name="connsiteY159-12004" fmla="*/ 6202 h 10000"/>
                <a:gd name="connsiteX160-12005" fmla="*/ 7601 w 10000"/>
                <a:gd name="connsiteY160-12006" fmla="*/ 6318 h 10000"/>
                <a:gd name="connsiteX161-12007" fmla="*/ 7964 w 10000"/>
                <a:gd name="connsiteY161-12008" fmla="*/ 6464 h 10000"/>
                <a:gd name="connsiteX162-12009" fmla="*/ 7964 w 10000"/>
                <a:gd name="connsiteY162-12010" fmla="*/ 6464 h 10000"/>
                <a:gd name="connsiteX163-12011" fmla="*/ 7984 w 10000"/>
                <a:gd name="connsiteY163-12012" fmla="*/ 6464 h 10000"/>
                <a:gd name="connsiteX164-12013" fmla="*/ 7984 w 10000"/>
                <a:gd name="connsiteY164-12014" fmla="*/ 6464 h 10000"/>
                <a:gd name="connsiteX165-12015" fmla="*/ 7994 w 10000"/>
                <a:gd name="connsiteY165-12016" fmla="*/ 6464 h 10000"/>
                <a:gd name="connsiteX166-12017" fmla="*/ 7994 w 10000"/>
                <a:gd name="connsiteY166-12018" fmla="*/ 6464 h 10000"/>
                <a:gd name="connsiteX167-12019" fmla="*/ 8216 w 10000"/>
                <a:gd name="connsiteY167-12020" fmla="*/ 6540 h 10000"/>
                <a:gd name="connsiteX168-12021" fmla="*/ 8407 w 10000"/>
                <a:gd name="connsiteY168-12022" fmla="*/ 6601 h 10000"/>
                <a:gd name="connsiteX169-12023" fmla="*/ 8599 w 10000"/>
                <a:gd name="connsiteY169-12024" fmla="*/ 6639 h 10000"/>
                <a:gd name="connsiteX170-12025" fmla="*/ 8770 w 10000"/>
                <a:gd name="connsiteY170-12026" fmla="*/ 6648 h 10000"/>
                <a:gd name="connsiteX171-12027" fmla="*/ 8770 w 10000"/>
                <a:gd name="connsiteY171-12028" fmla="*/ 6648 h 10000"/>
                <a:gd name="connsiteX172-12029" fmla="*/ 8770 w 10000"/>
                <a:gd name="connsiteY172-12030" fmla="*/ 6648 h 10000"/>
                <a:gd name="connsiteX173-12031" fmla="*/ 8770 w 10000"/>
                <a:gd name="connsiteY173-12032" fmla="*/ 6648 h 10000"/>
                <a:gd name="connsiteX174-12033" fmla="*/ 8770 w 10000"/>
                <a:gd name="connsiteY174-12034" fmla="*/ 6648 h 10000"/>
                <a:gd name="connsiteX175-12035" fmla="*/ 8770 w 10000"/>
                <a:gd name="connsiteY175-12036" fmla="*/ 6648 h 10000"/>
                <a:gd name="connsiteX176-12037" fmla="*/ 8911 w 10000"/>
                <a:gd name="connsiteY176-12038" fmla="*/ 6639 h 10000"/>
                <a:gd name="connsiteX177-12039" fmla="*/ 9032 w 10000"/>
                <a:gd name="connsiteY177-12040" fmla="*/ 6601 h 10000"/>
                <a:gd name="connsiteX178-12041" fmla="*/ 9093 w 10000"/>
                <a:gd name="connsiteY178-12042" fmla="*/ 6578 h 10000"/>
                <a:gd name="connsiteX179-12043" fmla="*/ 9143 w 10000"/>
                <a:gd name="connsiteY179-12044" fmla="*/ 6550 h 10000"/>
                <a:gd name="connsiteX180-12045" fmla="*/ 9194 w 10000"/>
                <a:gd name="connsiteY180-12046" fmla="*/ 6522 h 10000"/>
                <a:gd name="connsiteX181-12047" fmla="*/ 9244 w 10000"/>
                <a:gd name="connsiteY181-12048" fmla="*/ 6473 h 10000"/>
                <a:gd name="connsiteX182-12049" fmla="*/ 9274 w 10000"/>
                <a:gd name="connsiteY182-12050" fmla="*/ 6426 h 10000"/>
                <a:gd name="connsiteX183-12051" fmla="*/ 9315 w 10000"/>
                <a:gd name="connsiteY183-12052" fmla="*/ 6366 h 10000"/>
                <a:gd name="connsiteX184-12053" fmla="*/ 9375 w 10000"/>
                <a:gd name="connsiteY184-12054" fmla="*/ 6232 h 10000"/>
                <a:gd name="connsiteX185-12055" fmla="*/ 9425 w 10000"/>
                <a:gd name="connsiteY185-12056" fmla="*/ 6047 h 10000"/>
                <a:gd name="connsiteX186-12057" fmla="*/ 9446 w 10000"/>
                <a:gd name="connsiteY186-12058" fmla="*/ 5853 h 10000"/>
                <a:gd name="connsiteX187-12059" fmla="*/ 9456 w 10000"/>
                <a:gd name="connsiteY187-12060" fmla="*/ 5600 h 10000"/>
                <a:gd name="connsiteX188-12061" fmla="*/ 9446 w 10000"/>
                <a:gd name="connsiteY188-12062" fmla="*/ 5330 h 10000"/>
                <a:gd name="connsiteX189-12063" fmla="*/ 9415 w 10000"/>
                <a:gd name="connsiteY189-12064" fmla="*/ 5020 h 10000"/>
                <a:gd name="connsiteX190-12065" fmla="*/ 9365 w 10000"/>
                <a:gd name="connsiteY190-12066" fmla="*/ 4650 h 10000"/>
                <a:gd name="connsiteX191-12067" fmla="*/ 9284 w 10000"/>
                <a:gd name="connsiteY191-12068" fmla="*/ 4254 h 10000"/>
                <a:gd name="connsiteX192-12069" fmla="*/ 9204 w 10000"/>
                <a:gd name="connsiteY192-12070" fmla="*/ 3789 h 10000"/>
                <a:gd name="connsiteX193-12071" fmla="*/ 9083 w 10000"/>
                <a:gd name="connsiteY193-12072" fmla="*/ 3304 h 10000"/>
                <a:gd name="connsiteX194-12073" fmla="*/ 8931 w 10000"/>
                <a:gd name="connsiteY194-12074" fmla="*/ 2763 h 10000"/>
                <a:gd name="connsiteX195-12075" fmla="*/ 8931 w 10000"/>
                <a:gd name="connsiteY195-12076" fmla="*/ 2763 h 10000"/>
                <a:gd name="connsiteX196-12077" fmla="*/ 8931 w 10000"/>
                <a:gd name="connsiteY196-12078" fmla="*/ 2723 h 10000"/>
                <a:gd name="connsiteX197-12079" fmla="*/ 8931 w 10000"/>
                <a:gd name="connsiteY197-12080" fmla="*/ 2723 h 10000"/>
                <a:gd name="connsiteX198-12081" fmla="*/ 8921 w 10000"/>
                <a:gd name="connsiteY198-12082" fmla="*/ 2713 h 10000"/>
                <a:gd name="connsiteX199-12083" fmla="*/ 8921 w 10000"/>
                <a:gd name="connsiteY199-12084" fmla="*/ 2713 h 10000"/>
                <a:gd name="connsiteX200-12085" fmla="*/ 8911 w 10000"/>
                <a:gd name="connsiteY200-12086" fmla="*/ 2665 h 10000"/>
                <a:gd name="connsiteX201-12087" fmla="*/ 8911 w 10000"/>
                <a:gd name="connsiteY201-12088" fmla="*/ 2665 h 10000"/>
                <a:gd name="connsiteX202-12089" fmla="*/ 8911 w 10000"/>
                <a:gd name="connsiteY202-12090" fmla="*/ 2656 h 10000"/>
                <a:gd name="connsiteX203-12091" fmla="*/ 8911 w 10000"/>
                <a:gd name="connsiteY203-12092" fmla="*/ 2656 h 10000"/>
                <a:gd name="connsiteX204-12093" fmla="*/ 8911 w 10000"/>
                <a:gd name="connsiteY204-12094" fmla="*/ 2656 h 10000"/>
                <a:gd name="connsiteX205-12095" fmla="*/ 8911 w 10000"/>
                <a:gd name="connsiteY205-12096" fmla="*/ 2656 h 10000"/>
                <a:gd name="connsiteX206-12097" fmla="*/ 8478 w 10000"/>
                <a:gd name="connsiteY206-12098" fmla="*/ 2685 h 10000"/>
                <a:gd name="connsiteX207-12099" fmla="*/ 8044 w 10000"/>
                <a:gd name="connsiteY207-12100" fmla="*/ 2723 h 10000"/>
                <a:gd name="connsiteX208-12101" fmla="*/ 7147 w 10000"/>
                <a:gd name="connsiteY208-12102" fmla="*/ 2819 h 10000"/>
                <a:gd name="connsiteX209-12103" fmla="*/ 6300 w 10000"/>
                <a:gd name="connsiteY209-12104" fmla="*/ 2917 h 10000"/>
                <a:gd name="connsiteX210-12105" fmla="*/ 5917 w 10000"/>
                <a:gd name="connsiteY210-12106" fmla="*/ 2946 h 10000"/>
                <a:gd name="connsiteX211-12107" fmla="*/ 5554 w 10000"/>
                <a:gd name="connsiteY211-12108" fmla="*/ 2975 h 10000"/>
                <a:gd name="connsiteX212-12109" fmla="*/ 5554 w 10000"/>
                <a:gd name="connsiteY212-12110" fmla="*/ 2975 h 10000"/>
                <a:gd name="connsiteX213-12111" fmla="*/ 5484 w 10000"/>
                <a:gd name="connsiteY213-12112" fmla="*/ 2975 h 10000"/>
                <a:gd name="connsiteX214-12113" fmla="*/ 5484 w 10000"/>
                <a:gd name="connsiteY214-12114" fmla="*/ 2975 h 10000"/>
                <a:gd name="connsiteX215-12115" fmla="*/ 5484 w 10000"/>
                <a:gd name="connsiteY215-12116" fmla="*/ 2975 h 10000"/>
                <a:gd name="connsiteX216-12117" fmla="*/ 5484 w 10000"/>
                <a:gd name="connsiteY216-12118" fmla="*/ 2975 h 10000"/>
                <a:gd name="connsiteX217-12119" fmla="*/ 5484 w 10000"/>
                <a:gd name="connsiteY217-12120" fmla="*/ 2975 h 10000"/>
                <a:gd name="connsiteX218-12121" fmla="*/ 5484 w 10000"/>
                <a:gd name="connsiteY218-12122" fmla="*/ 2975 h 10000"/>
                <a:gd name="connsiteX219-12123" fmla="*/ 5484 w 10000"/>
                <a:gd name="connsiteY219-12124" fmla="*/ 2975 h 10000"/>
                <a:gd name="connsiteX220-12125" fmla="*/ 5313 w 10000"/>
                <a:gd name="connsiteY220-12126" fmla="*/ 2955 h 10000"/>
                <a:gd name="connsiteX221-12127" fmla="*/ 5151 w 10000"/>
                <a:gd name="connsiteY221-12128" fmla="*/ 2927 h 10000"/>
                <a:gd name="connsiteX222-12129" fmla="*/ 5030 w 10000"/>
                <a:gd name="connsiteY222-12130" fmla="*/ 2868 h 10000"/>
                <a:gd name="connsiteX223-12131" fmla="*/ 4919 w 10000"/>
                <a:gd name="connsiteY223-12132" fmla="*/ 2790 h 10000"/>
                <a:gd name="connsiteX224-12133" fmla="*/ 4829 w 10000"/>
                <a:gd name="connsiteY224-12134" fmla="*/ 2703 h 10000"/>
                <a:gd name="connsiteX225-12135" fmla="*/ 4748 w 10000"/>
                <a:gd name="connsiteY225-12136" fmla="*/ 2597 h 10000"/>
                <a:gd name="connsiteX226-12137" fmla="*/ 4708 w 10000"/>
                <a:gd name="connsiteY226-12138" fmla="*/ 2482 h 10000"/>
                <a:gd name="connsiteX227-12139" fmla="*/ 4667 w 10000"/>
                <a:gd name="connsiteY227-12140" fmla="*/ 2346 h 10000"/>
                <a:gd name="connsiteX228-12141" fmla="*/ 4637 w 10000"/>
                <a:gd name="connsiteY228-12142" fmla="*/ 2210 h 10000"/>
                <a:gd name="connsiteX229-12143" fmla="*/ 4627 w 10000"/>
                <a:gd name="connsiteY229-12144" fmla="*/ 2065 h 10000"/>
                <a:gd name="connsiteX230-12145" fmla="*/ 4627 w 10000"/>
                <a:gd name="connsiteY230-12146" fmla="*/ 1909 h 10000"/>
                <a:gd name="connsiteX231-12147" fmla="*/ 4637 w 10000"/>
                <a:gd name="connsiteY231-12148" fmla="*/ 1762 h 10000"/>
                <a:gd name="connsiteX232-12149" fmla="*/ 4667 w 10000"/>
                <a:gd name="connsiteY232-12150" fmla="*/ 1598 h 10000"/>
                <a:gd name="connsiteX233-12151" fmla="*/ 4688 w 10000"/>
                <a:gd name="connsiteY233-12152" fmla="*/ 1443 h 10000"/>
                <a:gd name="connsiteX234-12153" fmla="*/ 4728 w 10000"/>
                <a:gd name="connsiteY234-12154" fmla="*/ 1289 h 10000"/>
                <a:gd name="connsiteX235-12155" fmla="*/ 4778 w 10000"/>
                <a:gd name="connsiteY235-12156" fmla="*/ 1134 h 10000"/>
                <a:gd name="connsiteX236-12157" fmla="*/ 4778 w 10000"/>
                <a:gd name="connsiteY236-12158" fmla="*/ 1134 h 10000"/>
                <a:gd name="connsiteX237-12159" fmla="*/ 4778 w 10000"/>
                <a:gd name="connsiteY237-12160" fmla="*/ 1134 h 10000"/>
                <a:gd name="connsiteX238-12161" fmla="*/ 4778 w 10000"/>
                <a:gd name="connsiteY238-12162" fmla="*/ 1134 h 10000"/>
                <a:gd name="connsiteX239-12163" fmla="*/ 4778 w 10000"/>
                <a:gd name="connsiteY239-12164" fmla="*/ 1134 h 10000"/>
                <a:gd name="connsiteX240-12165" fmla="*/ 4778 w 10000"/>
                <a:gd name="connsiteY240-12166" fmla="*/ 1134 h 10000"/>
                <a:gd name="connsiteX241-12167" fmla="*/ 4788 w 10000"/>
                <a:gd name="connsiteY241-12168" fmla="*/ 1123 h 10000"/>
                <a:gd name="connsiteX242-12169" fmla="*/ 4788 w 10000"/>
                <a:gd name="connsiteY242-12170" fmla="*/ 1123 h 10000"/>
                <a:gd name="connsiteX243-12171" fmla="*/ 4788 w 10000"/>
                <a:gd name="connsiteY243-12172" fmla="*/ 1123 h 10000"/>
                <a:gd name="connsiteX244-12173" fmla="*/ 4788 w 10000"/>
                <a:gd name="connsiteY244-12174" fmla="*/ 1123 h 10000"/>
                <a:gd name="connsiteX245-12175" fmla="*/ 4788 w 10000"/>
                <a:gd name="connsiteY245-12176" fmla="*/ 1114 h 10000"/>
                <a:gd name="connsiteX246-12177" fmla="*/ 4788 w 10000"/>
                <a:gd name="connsiteY246-12178" fmla="*/ 1114 h 10000"/>
                <a:gd name="connsiteX247-12179" fmla="*/ 4788 w 10000"/>
                <a:gd name="connsiteY247-12180" fmla="*/ 1114 h 10000"/>
                <a:gd name="connsiteX248-12181" fmla="*/ 4788 w 10000"/>
                <a:gd name="connsiteY248-12182" fmla="*/ 1114 h 10000"/>
                <a:gd name="connsiteX249-12183" fmla="*/ 4788 w 10000"/>
                <a:gd name="connsiteY249-12184" fmla="*/ 1104 h 10000"/>
                <a:gd name="connsiteX250-12185" fmla="*/ 4788 w 10000"/>
                <a:gd name="connsiteY250-12186" fmla="*/ 1104 h 10000"/>
                <a:gd name="connsiteX251-12187" fmla="*/ 4788 w 10000"/>
                <a:gd name="connsiteY251-12188" fmla="*/ 1104 h 10000"/>
                <a:gd name="connsiteX252-12189" fmla="*/ 4788 w 10000"/>
                <a:gd name="connsiteY252-12190" fmla="*/ 1104 h 10000"/>
                <a:gd name="connsiteX253-12191" fmla="*/ 4788 w 10000"/>
                <a:gd name="connsiteY253-12192" fmla="*/ 1094 h 10000"/>
                <a:gd name="connsiteX254-12193" fmla="*/ 4788 w 10000"/>
                <a:gd name="connsiteY254-12194" fmla="*/ 1094 h 10000"/>
                <a:gd name="connsiteX255-12195" fmla="*/ 4859 w 10000"/>
                <a:gd name="connsiteY255-12196" fmla="*/ 853 h 10000"/>
                <a:gd name="connsiteX256-12197" fmla="*/ 4909 w 10000"/>
                <a:gd name="connsiteY256-12198" fmla="*/ 640 h 10000"/>
                <a:gd name="connsiteX257-12199" fmla="*/ 4919 w 10000"/>
                <a:gd name="connsiteY257-12200" fmla="*/ 553 h 10000"/>
                <a:gd name="connsiteX258-12201" fmla="*/ 4919 w 10000"/>
                <a:gd name="connsiteY258-12202" fmla="*/ 454 h 10000"/>
                <a:gd name="connsiteX259-12203" fmla="*/ 4909 w 10000"/>
                <a:gd name="connsiteY259-12204" fmla="*/ 377 h 10000"/>
                <a:gd name="connsiteX260-12205" fmla="*/ 4899 w 10000"/>
                <a:gd name="connsiteY260-12206" fmla="*/ 300 h 10000"/>
                <a:gd name="connsiteX261-12207" fmla="*/ 4859 w 10000"/>
                <a:gd name="connsiteY261-12208" fmla="*/ 233 h 10000"/>
                <a:gd name="connsiteX262-12209" fmla="*/ 4829 w 10000"/>
                <a:gd name="connsiteY262-12210" fmla="*/ 175 h 10000"/>
                <a:gd name="connsiteX263-12211" fmla="*/ 4778 w 10000"/>
                <a:gd name="connsiteY263-12212" fmla="*/ 115 h 10000"/>
                <a:gd name="connsiteX264-12213" fmla="*/ 4708 w 10000"/>
                <a:gd name="connsiteY264-12214" fmla="*/ 77 h 10000"/>
                <a:gd name="connsiteX265-12215" fmla="*/ 4627 w 10000"/>
                <a:gd name="connsiteY265-12216" fmla="*/ 47 h 10000"/>
                <a:gd name="connsiteX266-12217" fmla="*/ 4536 w 10000"/>
                <a:gd name="connsiteY266-12218" fmla="*/ 9 h 10000"/>
                <a:gd name="connsiteX267-12219" fmla="*/ 4425 w 10000"/>
                <a:gd name="connsiteY267-12220" fmla="*/ 0 h 10000"/>
                <a:gd name="connsiteX268-12221" fmla="*/ 4304 w 10000"/>
                <a:gd name="connsiteY268-12222" fmla="*/ 0 h 10000"/>
                <a:gd name="connsiteX269-12223" fmla="*/ 4304 w 10000"/>
                <a:gd name="connsiteY269-12224" fmla="*/ 0 h 10000"/>
                <a:gd name="connsiteX270-12225" fmla="*/ 4304 w 10000"/>
                <a:gd name="connsiteY270-12226" fmla="*/ 0 h 10000"/>
                <a:gd name="connsiteX0-12227" fmla="*/ 4304 w 10000"/>
                <a:gd name="connsiteY0-12228" fmla="*/ 0 h 10000"/>
                <a:gd name="connsiteX1-12229" fmla="*/ 4304 w 10000"/>
                <a:gd name="connsiteY1-12230" fmla="*/ 0 h 10000"/>
                <a:gd name="connsiteX2-12231" fmla="*/ 4304 w 10000"/>
                <a:gd name="connsiteY2-12232" fmla="*/ 0 h 10000"/>
                <a:gd name="connsiteX3-12233" fmla="*/ 4163 w 10000"/>
                <a:gd name="connsiteY3-12234" fmla="*/ 0 h 10000"/>
                <a:gd name="connsiteX4-12235" fmla="*/ 4002 w 10000"/>
                <a:gd name="connsiteY4-12236" fmla="*/ 9 h 10000"/>
                <a:gd name="connsiteX5-12237" fmla="*/ 3851 w 10000"/>
                <a:gd name="connsiteY5-12238" fmla="*/ 30 h 10000"/>
                <a:gd name="connsiteX6-12239" fmla="*/ 3659 w 10000"/>
                <a:gd name="connsiteY6-12240" fmla="*/ 68 h 10000"/>
                <a:gd name="connsiteX7-12241" fmla="*/ 3659 w 10000"/>
                <a:gd name="connsiteY7-12242" fmla="*/ 68 h 10000"/>
                <a:gd name="connsiteX8-12243" fmla="*/ 3659 w 10000"/>
                <a:gd name="connsiteY8-12244" fmla="*/ 68 h 10000"/>
                <a:gd name="connsiteX9-12245" fmla="*/ 3659 w 10000"/>
                <a:gd name="connsiteY9-12246" fmla="*/ 68 h 10000"/>
                <a:gd name="connsiteX10-12247" fmla="*/ 3649 w 10000"/>
                <a:gd name="connsiteY10-12248" fmla="*/ 68 h 10000"/>
                <a:gd name="connsiteX11-12249" fmla="*/ 3649 w 10000"/>
                <a:gd name="connsiteY11-12250" fmla="*/ 68 h 10000"/>
                <a:gd name="connsiteX12-12251" fmla="*/ 3649 w 10000"/>
                <a:gd name="connsiteY12-12252" fmla="*/ 77 h 10000"/>
                <a:gd name="connsiteX13-12253" fmla="*/ 3649 w 10000"/>
                <a:gd name="connsiteY13-12254" fmla="*/ 77 h 10000"/>
                <a:gd name="connsiteX14-12255" fmla="*/ 3649 w 10000"/>
                <a:gd name="connsiteY14-12256" fmla="*/ 77 h 10000"/>
                <a:gd name="connsiteX15-12257" fmla="*/ 3407 w 10000"/>
                <a:gd name="connsiteY15-12258" fmla="*/ 135 h 10000"/>
                <a:gd name="connsiteX16-12259" fmla="*/ 3216 w 10000"/>
                <a:gd name="connsiteY16-12260" fmla="*/ 194 h 10000"/>
                <a:gd name="connsiteX17-12261" fmla="*/ 3054 w 10000"/>
                <a:gd name="connsiteY17-12262" fmla="*/ 272 h 10000"/>
                <a:gd name="connsiteX18-12263" fmla="*/ 2913 w 10000"/>
                <a:gd name="connsiteY18-12264" fmla="*/ 350 h 10000"/>
                <a:gd name="connsiteX19-12265" fmla="*/ 2833 w 10000"/>
                <a:gd name="connsiteY19-12266" fmla="*/ 436 h 10000"/>
                <a:gd name="connsiteX20-12267" fmla="*/ 2792 w 10000"/>
                <a:gd name="connsiteY20-12268" fmla="*/ 475 h 10000"/>
                <a:gd name="connsiteX21-12269" fmla="*/ 2772 w 10000"/>
                <a:gd name="connsiteY21-12270" fmla="*/ 523 h 10000"/>
                <a:gd name="connsiteX22-12271" fmla="*/ 2732 w 10000"/>
                <a:gd name="connsiteY22-12272" fmla="*/ 628 h 10000"/>
                <a:gd name="connsiteX23-12273" fmla="*/ 2722 w 10000"/>
                <a:gd name="connsiteY23-12274" fmla="*/ 746 h 10000"/>
                <a:gd name="connsiteX24-12275" fmla="*/ 2722 w 10000"/>
                <a:gd name="connsiteY24-12276" fmla="*/ 746 h 10000"/>
                <a:gd name="connsiteX25-12277" fmla="*/ 2732 w 10000"/>
                <a:gd name="connsiteY25-12278" fmla="*/ 881 h 10000"/>
                <a:gd name="connsiteX26-12279" fmla="*/ 2762 w 10000"/>
                <a:gd name="connsiteY26-12280" fmla="*/ 1008 h 10000"/>
                <a:gd name="connsiteX27-12281" fmla="*/ 2792 w 10000"/>
                <a:gd name="connsiteY27-12282" fmla="*/ 1153 h 10000"/>
                <a:gd name="connsiteX28-12283" fmla="*/ 2853 w 10000"/>
                <a:gd name="connsiteY28-12284" fmla="*/ 1316 h 10000"/>
                <a:gd name="connsiteX29-12285" fmla="*/ 2984 w 10000"/>
                <a:gd name="connsiteY29-12286" fmla="*/ 1666 h 10000"/>
                <a:gd name="connsiteX30-12287" fmla="*/ 3125 w 10000"/>
                <a:gd name="connsiteY30-12288" fmla="*/ 2093 h 10000"/>
                <a:gd name="connsiteX31-12289" fmla="*/ 3125 w 10000"/>
                <a:gd name="connsiteY31-12290" fmla="*/ 2093 h 10000"/>
                <a:gd name="connsiteX32-12291" fmla="*/ 3125 w 10000"/>
                <a:gd name="connsiteY32-12292" fmla="*/ 2093 h 10000"/>
                <a:gd name="connsiteX33-12293" fmla="*/ 3125 w 10000"/>
                <a:gd name="connsiteY33-12294" fmla="*/ 2104 h 10000"/>
                <a:gd name="connsiteX34-12295" fmla="*/ 3125 w 10000"/>
                <a:gd name="connsiteY34-12296" fmla="*/ 2104 h 10000"/>
                <a:gd name="connsiteX35-12297" fmla="*/ 3135 w 10000"/>
                <a:gd name="connsiteY35-12298" fmla="*/ 2113 h 10000"/>
                <a:gd name="connsiteX36-12299" fmla="*/ 3135 w 10000"/>
                <a:gd name="connsiteY36-12300" fmla="*/ 2113 h 10000"/>
                <a:gd name="connsiteX37-12301" fmla="*/ 3175 w 10000"/>
                <a:gd name="connsiteY37-12302" fmla="*/ 2229 h 10000"/>
                <a:gd name="connsiteX38-12303" fmla="*/ 3196 w 10000"/>
                <a:gd name="connsiteY38-12304" fmla="*/ 2346 h 10000"/>
                <a:gd name="connsiteX39-12305" fmla="*/ 3216 w 10000"/>
                <a:gd name="connsiteY39-12306" fmla="*/ 2452 h 10000"/>
                <a:gd name="connsiteX40-12307" fmla="*/ 3216 w 10000"/>
                <a:gd name="connsiteY40-12308" fmla="*/ 2550 h 10000"/>
                <a:gd name="connsiteX41-12309" fmla="*/ 3196 w 10000"/>
                <a:gd name="connsiteY41-12310" fmla="*/ 2626 h 10000"/>
                <a:gd name="connsiteX42-12311" fmla="*/ 3175 w 10000"/>
                <a:gd name="connsiteY42-12312" fmla="*/ 2703 h 10000"/>
                <a:gd name="connsiteX43-12313" fmla="*/ 3145 w 10000"/>
                <a:gd name="connsiteY43-12314" fmla="*/ 2763 h 10000"/>
                <a:gd name="connsiteX44-12315" fmla="*/ 3105 w 10000"/>
                <a:gd name="connsiteY44-12316" fmla="*/ 2811 h 10000"/>
                <a:gd name="connsiteX45-12317" fmla="*/ 3065 w 10000"/>
                <a:gd name="connsiteY45-12318" fmla="*/ 2849 h 10000"/>
                <a:gd name="connsiteX46-12319" fmla="*/ 3004 w 10000"/>
                <a:gd name="connsiteY46-12320" fmla="*/ 2888 h 10000"/>
                <a:gd name="connsiteX47-12321" fmla="*/ 2944 w 10000"/>
                <a:gd name="connsiteY47-12322" fmla="*/ 2917 h 10000"/>
                <a:gd name="connsiteX48-12323" fmla="*/ 2873 w 10000"/>
                <a:gd name="connsiteY48-12324" fmla="*/ 2936 h 10000"/>
                <a:gd name="connsiteX49-12325" fmla="*/ 2722 w 10000"/>
                <a:gd name="connsiteY49-12326" fmla="*/ 2955 h 10000"/>
                <a:gd name="connsiteX50-12327" fmla="*/ 2550 w 10000"/>
                <a:gd name="connsiteY50-12328" fmla="*/ 2975 h 10000"/>
                <a:gd name="connsiteX51-12329" fmla="*/ 2550 w 10000"/>
                <a:gd name="connsiteY51-12330" fmla="*/ 2975 h 10000"/>
                <a:gd name="connsiteX52-12331" fmla="*/ 2550 w 10000"/>
                <a:gd name="connsiteY52-12332" fmla="*/ 2975 h 10000"/>
                <a:gd name="connsiteX53-12333" fmla="*/ 2550 w 10000"/>
                <a:gd name="connsiteY53-12334" fmla="*/ 2975 h 10000"/>
                <a:gd name="connsiteX54-12335" fmla="*/ 2550 w 10000"/>
                <a:gd name="connsiteY54-12336" fmla="*/ 2975 h 10000"/>
                <a:gd name="connsiteX55-12337" fmla="*/ 2550 w 10000"/>
                <a:gd name="connsiteY55-12338" fmla="*/ 2975 h 10000"/>
                <a:gd name="connsiteX56-12339" fmla="*/ 2550 w 10000"/>
                <a:gd name="connsiteY56-12340" fmla="*/ 2975 h 10000"/>
                <a:gd name="connsiteX57-12341" fmla="*/ 2550 w 10000"/>
                <a:gd name="connsiteY57-12342" fmla="*/ 2975 h 10000"/>
                <a:gd name="connsiteX58-12343" fmla="*/ 2339 w 10000"/>
                <a:gd name="connsiteY58-12344" fmla="*/ 2975 h 10000"/>
                <a:gd name="connsiteX59-12345" fmla="*/ 2127 w 10000"/>
                <a:gd name="connsiteY59-12346" fmla="*/ 2946 h 10000"/>
                <a:gd name="connsiteX60-12347" fmla="*/ 2127 w 10000"/>
                <a:gd name="connsiteY60-12348" fmla="*/ 2946 h 10000"/>
                <a:gd name="connsiteX61-12349" fmla="*/ 1804 w 10000"/>
                <a:gd name="connsiteY61-12350" fmla="*/ 2917 h 10000"/>
                <a:gd name="connsiteX62-12351" fmla="*/ 1502 w 10000"/>
                <a:gd name="connsiteY62-12352" fmla="*/ 2897 h 10000"/>
                <a:gd name="connsiteX63-12353" fmla="*/ 1502 w 10000"/>
                <a:gd name="connsiteY63-12354" fmla="*/ 2897 h 10000"/>
                <a:gd name="connsiteX64-12355" fmla="*/ 1230 w 10000"/>
                <a:gd name="connsiteY64-12356" fmla="*/ 2888 h 10000"/>
                <a:gd name="connsiteX65-12357" fmla="*/ 867 w 10000"/>
                <a:gd name="connsiteY65-12358" fmla="*/ 2868 h 10000"/>
                <a:gd name="connsiteX66-12359" fmla="*/ 0 w 10000"/>
                <a:gd name="connsiteY66-12360" fmla="*/ 2781 h 10000"/>
                <a:gd name="connsiteX67-12361" fmla="*/ 0 w 10000"/>
                <a:gd name="connsiteY67-12362" fmla="*/ 10000 h 10000"/>
                <a:gd name="connsiteX68-12363" fmla="*/ 9990 w 10000"/>
                <a:gd name="connsiteY68-12364" fmla="*/ 10000 h 10000"/>
                <a:gd name="connsiteX69-12365" fmla="*/ 9990 w 10000"/>
                <a:gd name="connsiteY69-12366" fmla="*/ 10000 h 10000"/>
                <a:gd name="connsiteX70-12367" fmla="*/ 9990 w 10000"/>
                <a:gd name="connsiteY70-12368" fmla="*/ 9847 h 10000"/>
                <a:gd name="connsiteX71-12369" fmla="*/ 10000 w 10000"/>
                <a:gd name="connsiteY71-12370" fmla="*/ 9477 h 10000"/>
                <a:gd name="connsiteX72-12371" fmla="*/ 9970 w 10000"/>
                <a:gd name="connsiteY72-12372" fmla="*/ 9168 h 10000"/>
                <a:gd name="connsiteX73-12373" fmla="*/ 9940 w 10000"/>
                <a:gd name="connsiteY73-12374" fmla="*/ 8895 h 10000"/>
                <a:gd name="connsiteX74-12375" fmla="*/ 9879 w 10000"/>
                <a:gd name="connsiteY74-12376" fmla="*/ 8673 h 10000"/>
                <a:gd name="connsiteX75-12377" fmla="*/ 9798 w 10000"/>
                <a:gd name="connsiteY75-12378" fmla="*/ 8470 h 10000"/>
                <a:gd name="connsiteX76-12379" fmla="*/ 9718 w 10000"/>
                <a:gd name="connsiteY76-12380" fmla="*/ 8314 h 10000"/>
                <a:gd name="connsiteX77-12381" fmla="*/ 9617 w 10000"/>
                <a:gd name="connsiteY77-12382" fmla="*/ 8188 h 10000"/>
                <a:gd name="connsiteX78-12383" fmla="*/ 9506 w 10000"/>
                <a:gd name="connsiteY78-12384" fmla="*/ 8091 h 10000"/>
                <a:gd name="connsiteX79-12385" fmla="*/ 9395 w 10000"/>
                <a:gd name="connsiteY79-12386" fmla="*/ 8024 h 10000"/>
                <a:gd name="connsiteX80-12387" fmla="*/ 9274 w 10000"/>
                <a:gd name="connsiteY80-12388" fmla="*/ 7976 h 10000"/>
                <a:gd name="connsiteX81-12389" fmla="*/ 9153 w 10000"/>
                <a:gd name="connsiteY81-12390" fmla="*/ 7947 h 10000"/>
                <a:gd name="connsiteX82-12391" fmla="*/ 9022 w 10000"/>
                <a:gd name="connsiteY82-12392" fmla="*/ 7926 h 10000"/>
                <a:gd name="connsiteX83-12393" fmla="*/ 8901 w 10000"/>
                <a:gd name="connsiteY83-12394" fmla="*/ 7926 h 10000"/>
                <a:gd name="connsiteX84-12395" fmla="*/ 8901 w 10000"/>
                <a:gd name="connsiteY84-12396" fmla="*/ 7926 h 10000"/>
                <a:gd name="connsiteX85-12397" fmla="*/ 8901 w 10000"/>
                <a:gd name="connsiteY85-12398" fmla="*/ 7926 h 10000"/>
                <a:gd name="connsiteX86-12399" fmla="*/ 8901 w 10000"/>
                <a:gd name="connsiteY86-12400" fmla="*/ 7926 h 10000"/>
                <a:gd name="connsiteX87-12401" fmla="*/ 8901 w 10000"/>
                <a:gd name="connsiteY87-12402" fmla="*/ 7926 h 10000"/>
                <a:gd name="connsiteX88-12403" fmla="*/ 8901 w 10000"/>
                <a:gd name="connsiteY88-12404" fmla="*/ 7926 h 10000"/>
                <a:gd name="connsiteX89-12405" fmla="*/ 8700 w 10000"/>
                <a:gd name="connsiteY89-12406" fmla="*/ 7926 h 10000"/>
                <a:gd name="connsiteX90-12407" fmla="*/ 8528 w 10000"/>
                <a:gd name="connsiteY90-12408" fmla="*/ 7947 h 10000"/>
                <a:gd name="connsiteX91-12409" fmla="*/ 8528 w 10000"/>
                <a:gd name="connsiteY91-12410" fmla="*/ 7947 h 10000"/>
                <a:gd name="connsiteX92-12411" fmla="*/ 8528 w 10000"/>
                <a:gd name="connsiteY92-12412" fmla="*/ 7947 h 10000"/>
                <a:gd name="connsiteX93-12413" fmla="*/ 8528 w 10000"/>
                <a:gd name="connsiteY93-12414" fmla="*/ 7947 h 10000"/>
                <a:gd name="connsiteX94-12415" fmla="*/ 8518 w 10000"/>
                <a:gd name="connsiteY94-12416" fmla="*/ 7955 h 10000"/>
                <a:gd name="connsiteX95-12417" fmla="*/ 8518 w 10000"/>
                <a:gd name="connsiteY95-12418" fmla="*/ 7955 h 10000"/>
                <a:gd name="connsiteX96-12419" fmla="*/ 8508 w 10000"/>
                <a:gd name="connsiteY96-12420" fmla="*/ 7955 h 10000"/>
                <a:gd name="connsiteX97-12421" fmla="*/ 8337 w 10000"/>
                <a:gd name="connsiteY97-12422" fmla="*/ 7976 h 10000"/>
                <a:gd name="connsiteX98-12423" fmla="*/ 8135 w 10000"/>
                <a:gd name="connsiteY98-12424" fmla="*/ 8024 h 10000"/>
                <a:gd name="connsiteX99-12425" fmla="*/ 7671 w 10000"/>
                <a:gd name="connsiteY99-12426" fmla="*/ 8139 h 10000"/>
                <a:gd name="connsiteX100-12427" fmla="*/ 7671 w 10000"/>
                <a:gd name="connsiteY100-12428" fmla="*/ 8139 h 10000"/>
                <a:gd name="connsiteX101-12429" fmla="*/ 7671 w 10000"/>
                <a:gd name="connsiteY101-12430" fmla="*/ 8139 h 10000"/>
                <a:gd name="connsiteX102-12431" fmla="*/ 7671 w 10000"/>
                <a:gd name="connsiteY102-12432" fmla="*/ 8139 h 10000"/>
                <a:gd name="connsiteX103-12433" fmla="*/ 7661 w 10000"/>
                <a:gd name="connsiteY103-12434" fmla="*/ 8139 h 10000"/>
                <a:gd name="connsiteX104-12435" fmla="*/ 7661 w 10000"/>
                <a:gd name="connsiteY104-12436" fmla="*/ 8139 h 10000"/>
                <a:gd name="connsiteX105-12437" fmla="*/ 7450 w 10000"/>
                <a:gd name="connsiteY105-12438" fmla="*/ 8188 h 10000"/>
                <a:gd name="connsiteX106-12439" fmla="*/ 7248 w 10000"/>
                <a:gd name="connsiteY106-12440" fmla="*/ 8237 h 10000"/>
                <a:gd name="connsiteX107-12441" fmla="*/ 7036 w 10000"/>
                <a:gd name="connsiteY107-12442" fmla="*/ 8275 h 10000"/>
                <a:gd name="connsiteX108-12443" fmla="*/ 6835 w 10000"/>
                <a:gd name="connsiteY108-12444" fmla="*/ 8275 h 10000"/>
                <a:gd name="connsiteX109-12445" fmla="*/ 6835 w 10000"/>
                <a:gd name="connsiteY109-12446" fmla="*/ 8275 h 10000"/>
                <a:gd name="connsiteX110-12447" fmla="*/ 6835 w 10000"/>
                <a:gd name="connsiteY110-12448" fmla="*/ 8275 h 10000"/>
                <a:gd name="connsiteX111-12449" fmla="*/ 6835 w 10000"/>
                <a:gd name="connsiteY111-12450" fmla="*/ 8275 h 10000"/>
                <a:gd name="connsiteX112-12451" fmla="*/ 6835 w 10000"/>
                <a:gd name="connsiteY112-12452" fmla="*/ 8275 h 10000"/>
                <a:gd name="connsiteX113-12453" fmla="*/ 6835 w 10000"/>
                <a:gd name="connsiteY113-12454" fmla="*/ 8275 h 10000"/>
                <a:gd name="connsiteX114-12455" fmla="*/ 6835 w 10000"/>
                <a:gd name="connsiteY114-12456" fmla="*/ 8275 h 10000"/>
                <a:gd name="connsiteX115-12457" fmla="*/ 6835 w 10000"/>
                <a:gd name="connsiteY115-12458" fmla="*/ 8275 h 10000"/>
                <a:gd name="connsiteX116-12459" fmla="*/ 6663 w 10000"/>
                <a:gd name="connsiteY116-12460" fmla="*/ 8275 h 10000"/>
                <a:gd name="connsiteX117-12461" fmla="*/ 6512 w 10000"/>
                <a:gd name="connsiteY117-12462" fmla="*/ 8237 h 10000"/>
                <a:gd name="connsiteX118-12463" fmla="*/ 6442 w 10000"/>
                <a:gd name="connsiteY118-12464" fmla="*/ 8207 h 10000"/>
                <a:gd name="connsiteX119-12465" fmla="*/ 6381 w 10000"/>
                <a:gd name="connsiteY119-12466" fmla="*/ 8177 h 10000"/>
                <a:gd name="connsiteX120-12467" fmla="*/ 6321 w 10000"/>
                <a:gd name="connsiteY120-12468" fmla="*/ 8139 h 10000"/>
                <a:gd name="connsiteX121-12469" fmla="*/ 6270 w 10000"/>
                <a:gd name="connsiteY121-12470" fmla="*/ 8091 h 10000"/>
                <a:gd name="connsiteX122-12471" fmla="*/ 6220 w 10000"/>
                <a:gd name="connsiteY122-12472" fmla="*/ 8032 h 10000"/>
                <a:gd name="connsiteX123-12473" fmla="*/ 6169 w 10000"/>
                <a:gd name="connsiteY123-12474" fmla="*/ 7965 h 10000"/>
                <a:gd name="connsiteX124-12475" fmla="*/ 6149 w 10000"/>
                <a:gd name="connsiteY124-12476" fmla="*/ 7898 h 10000"/>
                <a:gd name="connsiteX125-12477" fmla="*/ 6109 w 10000"/>
                <a:gd name="connsiteY125-12478" fmla="*/ 7810 h 10000"/>
                <a:gd name="connsiteX126-12479" fmla="*/ 6099 w 10000"/>
                <a:gd name="connsiteY126-12480" fmla="*/ 7723 h 10000"/>
                <a:gd name="connsiteX127-12481" fmla="*/ 6089 w 10000"/>
                <a:gd name="connsiteY127-12482" fmla="*/ 7617 h 10000"/>
                <a:gd name="connsiteX128-12483" fmla="*/ 6089 w 10000"/>
                <a:gd name="connsiteY128-12484" fmla="*/ 7501 h 10000"/>
                <a:gd name="connsiteX129-12485" fmla="*/ 6089 w 10000"/>
                <a:gd name="connsiteY129-12486" fmla="*/ 7374 h 10000"/>
                <a:gd name="connsiteX130-12487" fmla="*/ 6089 w 10000"/>
                <a:gd name="connsiteY130-12488" fmla="*/ 7374 h 10000"/>
                <a:gd name="connsiteX131-12489" fmla="*/ 6089 w 10000"/>
                <a:gd name="connsiteY131-12490" fmla="*/ 7374 h 10000"/>
                <a:gd name="connsiteX132-12491" fmla="*/ 6089 w 10000"/>
                <a:gd name="connsiteY132-12492" fmla="*/ 7374 h 10000"/>
                <a:gd name="connsiteX133-12493" fmla="*/ 6089 w 10000"/>
                <a:gd name="connsiteY133-12494" fmla="*/ 7344 h 10000"/>
                <a:gd name="connsiteX134-12495" fmla="*/ 6089 w 10000"/>
                <a:gd name="connsiteY134-12496" fmla="*/ 7344 h 10000"/>
                <a:gd name="connsiteX135-12497" fmla="*/ 6129 w 10000"/>
                <a:gd name="connsiteY135-12498" fmla="*/ 7016 h 10000"/>
                <a:gd name="connsiteX136-12499" fmla="*/ 6179 w 10000"/>
                <a:gd name="connsiteY136-12500" fmla="*/ 6754 h 10000"/>
                <a:gd name="connsiteX137-12501" fmla="*/ 6240 w 10000"/>
                <a:gd name="connsiteY137-12502" fmla="*/ 6531 h 10000"/>
                <a:gd name="connsiteX138-12503" fmla="*/ 6280 w 10000"/>
                <a:gd name="connsiteY138-12504" fmla="*/ 6453 h 10000"/>
                <a:gd name="connsiteX139-12505" fmla="*/ 6321 w 10000"/>
                <a:gd name="connsiteY139-12506" fmla="*/ 6366 h 10000"/>
                <a:gd name="connsiteX140-12507" fmla="*/ 6351 w 10000"/>
                <a:gd name="connsiteY140-12508" fmla="*/ 6309 h 10000"/>
                <a:gd name="connsiteX141-12509" fmla="*/ 6401 w 10000"/>
                <a:gd name="connsiteY141-12510" fmla="*/ 6250 h 10000"/>
                <a:gd name="connsiteX142-12511" fmla="*/ 6452 w 10000"/>
                <a:gd name="connsiteY142-12512" fmla="*/ 6202 h 10000"/>
                <a:gd name="connsiteX143-12513" fmla="*/ 6512 w 10000"/>
                <a:gd name="connsiteY143-12514" fmla="*/ 6163 h 10000"/>
                <a:gd name="connsiteX144-12515" fmla="*/ 6563 w 10000"/>
                <a:gd name="connsiteY144-12516" fmla="*/ 6134 h 10000"/>
                <a:gd name="connsiteX145-12517" fmla="*/ 6623 w 10000"/>
                <a:gd name="connsiteY145-12518" fmla="*/ 6125 h 10000"/>
                <a:gd name="connsiteX146-12519" fmla="*/ 6694 w 10000"/>
                <a:gd name="connsiteY146-12520" fmla="*/ 6105 h 10000"/>
                <a:gd name="connsiteX147-12521" fmla="*/ 6774 w 10000"/>
                <a:gd name="connsiteY147-12522" fmla="*/ 6096 h 10000"/>
                <a:gd name="connsiteX148-12523" fmla="*/ 6774 w 10000"/>
                <a:gd name="connsiteY148-12524" fmla="*/ 6096 h 10000"/>
                <a:gd name="connsiteX149-12525" fmla="*/ 6774 w 10000"/>
                <a:gd name="connsiteY149-12526" fmla="*/ 6096 h 10000"/>
                <a:gd name="connsiteX150-12527" fmla="*/ 6774 w 10000"/>
                <a:gd name="connsiteY150-12528" fmla="*/ 6096 h 10000"/>
                <a:gd name="connsiteX151-12529" fmla="*/ 6774 w 10000"/>
                <a:gd name="connsiteY151-12530" fmla="*/ 6096 h 10000"/>
                <a:gd name="connsiteX152-12531" fmla="*/ 6774 w 10000"/>
                <a:gd name="connsiteY152-12532" fmla="*/ 6096 h 10000"/>
                <a:gd name="connsiteX153-12533" fmla="*/ 6774 w 10000"/>
                <a:gd name="connsiteY153-12534" fmla="*/ 6096 h 10000"/>
                <a:gd name="connsiteX154-12535" fmla="*/ 6774 w 10000"/>
                <a:gd name="connsiteY154-12536" fmla="*/ 6096 h 10000"/>
                <a:gd name="connsiteX155-12537" fmla="*/ 6875 w 10000"/>
                <a:gd name="connsiteY155-12538" fmla="*/ 6105 h 10000"/>
                <a:gd name="connsiteX156-12539" fmla="*/ 7006 w 10000"/>
                <a:gd name="connsiteY156-12540" fmla="*/ 6134 h 10000"/>
                <a:gd name="connsiteX157-12541" fmla="*/ 7137 w 10000"/>
                <a:gd name="connsiteY157-12542" fmla="*/ 6154 h 10000"/>
                <a:gd name="connsiteX158-12543" fmla="*/ 7268 w 10000"/>
                <a:gd name="connsiteY158-12544" fmla="*/ 6202 h 10000"/>
                <a:gd name="connsiteX159-12545" fmla="*/ 7601 w 10000"/>
                <a:gd name="connsiteY159-12546" fmla="*/ 6318 h 10000"/>
                <a:gd name="connsiteX160-12547" fmla="*/ 7964 w 10000"/>
                <a:gd name="connsiteY160-12548" fmla="*/ 6464 h 10000"/>
                <a:gd name="connsiteX161-12549" fmla="*/ 7964 w 10000"/>
                <a:gd name="connsiteY161-12550" fmla="*/ 6464 h 10000"/>
                <a:gd name="connsiteX162-12551" fmla="*/ 7984 w 10000"/>
                <a:gd name="connsiteY162-12552" fmla="*/ 6464 h 10000"/>
                <a:gd name="connsiteX163-12553" fmla="*/ 7984 w 10000"/>
                <a:gd name="connsiteY163-12554" fmla="*/ 6464 h 10000"/>
                <a:gd name="connsiteX164-12555" fmla="*/ 7994 w 10000"/>
                <a:gd name="connsiteY164-12556" fmla="*/ 6464 h 10000"/>
                <a:gd name="connsiteX165-12557" fmla="*/ 7994 w 10000"/>
                <a:gd name="connsiteY165-12558" fmla="*/ 6464 h 10000"/>
                <a:gd name="connsiteX166-12559" fmla="*/ 8216 w 10000"/>
                <a:gd name="connsiteY166-12560" fmla="*/ 6540 h 10000"/>
                <a:gd name="connsiteX167-12561" fmla="*/ 8407 w 10000"/>
                <a:gd name="connsiteY167-12562" fmla="*/ 6601 h 10000"/>
                <a:gd name="connsiteX168-12563" fmla="*/ 8599 w 10000"/>
                <a:gd name="connsiteY168-12564" fmla="*/ 6639 h 10000"/>
                <a:gd name="connsiteX169-12565" fmla="*/ 8770 w 10000"/>
                <a:gd name="connsiteY169-12566" fmla="*/ 6648 h 10000"/>
                <a:gd name="connsiteX170-12567" fmla="*/ 8770 w 10000"/>
                <a:gd name="connsiteY170-12568" fmla="*/ 6648 h 10000"/>
                <a:gd name="connsiteX171-12569" fmla="*/ 8770 w 10000"/>
                <a:gd name="connsiteY171-12570" fmla="*/ 6648 h 10000"/>
                <a:gd name="connsiteX172-12571" fmla="*/ 8770 w 10000"/>
                <a:gd name="connsiteY172-12572" fmla="*/ 6648 h 10000"/>
                <a:gd name="connsiteX173-12573" fmla="*/ 8770 w 10000"/>
                <a:gd name="connsiteY173-12574" fmla="*/ 6648 h 10000"/>
                <a:gd name="connsiteX174-12575" fmla="*/ 8770 w 10000"/>
                <a:gd name="connsiteY174-12576" fmla="*/ 6648 h 10000"/>
                <a:gd name="connsiteX175-12577" fmla="*/ 8911 w 10000"/>
                <a:gd name="connsiteY175-12578" fmla="*/ 6639 h 10000"/>
                <a:gd name="connsiteX176-12579" fmla="*/ 9032 w 10000"/>
                <a:gd name="connsiteY176-12580" fmla="*/ 6601 h 10000"/>
                <a:gd name="connsiteX177-12581" fmla="*/ 9093 w 10000"/>
                <a:gd name="connsiteY177-12582" fmla="*/ 6578 h 10000"/>
                <a:gd name="connsiteX178-12583" fmla="*/ 9143 w 10000"/>
                <a:gd name="connsiteY178-12584" fmla="*/ 6550 h 10000"/>
                <a:gd name="connsiteX179-12585" fmla="*/ 9194 w 10000"/>
                <a:gd name="connsiteY179-12586" fmla="*/ 6522 h 10000"/>
                <a:gd name="connsiteX180-12587" fmla="*/ 9244 w 10000"/>
                <a:gd name="connsiteY180-12588" fmla="*/ 6473 h 10000"/>
                <a:gd name="connsiteX181-12589" fmla="*/ 9274 w 10000"/>
                <a:gd name="connsiteY181-12590" fmla="*/ 6426 h 10000"/>
                <a:gd name="connsiteX182-12591" fmla="*/ 9315 w 10000"/>
                <a:gd name="connsiteY182-12592" fmla="*/ 6366 h 10000"/>
                <a:gd name="connsiteX183-12593" fmla="*/ 9375 w 10000"/>
                <a:gd name="connsiteY183-12594" fmla="*/ 6232 h 10000"/>
                <a:gd name="connsiteX184-12595" fmla="*/ 9425 w 10000"/>
                <a:gd name="connsiteY184-12596" fmla="*/ 6047 h 10000"/>
                <a:gd name="connsiteX185-12597" fmla="*/ 9446 w 10000"/>
                <a:gd name="connsiteY185-12598" fmla="*/ 5853 h 10000"/>
                <a:gd name="connsiteX186-12599" fmla="*/ 9456 w 10000"/>
                <a:gd name="connsiteY186-12600" fmla="*/ 5600 h 10000"/>
                <a:gd name="connsiteX187-12601" fmla="*/ 9446 w 10000"/>
                <a:gd name="connsiteY187-12602" fmla="*/ 5330 h 10000"/>
                <a:gd name="connsiteX188-12603" fmla="*/ 9415 w 10000"/>
                <a:gd name="connsiteY188-12604" fmla="*/ 5020 h 10000"/>
                <a:gd name="connsiteX189-12605" fmla="*/ 9365 w 10000"/>
                <a:gd name="connsiteY189-12606" fmla="*/ 4650 h 10000"/>
                <a:gd name="connsiteX190-12607" fmla="*/ 9284 w 10000"/>
                <a:gd name="connsiteY190-12608" fmla="*/ 4254 h 10000"/>
                <a:gd name="connsiteX191-12609" fmla="*/ 9204 w 10000"/>
                <a:gd name="connsiteY191-12610" fmla="*/ 3789 h 10000"/>
                <a:gd name="connsiteX192-12611" fmla="*/ 9083 w 10000"/>
                <a:gd name="connsiteY192-12612" fmla="*/ 3304 h 10000"/>
                <a:gd name="connsiteX193-12613" fmla="*/ 8931 w 10000"/>
                <a:gd name="connsiteY193-12614" fmla="*/ 2763 h 10000"/>
                <a:gd name="connsiteX194-12615" fmla="*/ 8931 w 10000"/>
                <a:gd name="connsiteY194-12616" fmla="*/ 2763 h 10000"/>
                <a:gd name="connsiteX195-12617" fmla="*/ 8931 w 10000"/>
                <a:gd name="connsiteY195-12618" fmla="*/ 2723 h 10000"/>
                <a:gd name="connsiteX196-12619" fmla="*/ 8931 w 10000"/>
                <a:gd name="connsiteY196-12620" fmla="*/ 2723 h 10000"/>
                <a:gd name="connsiteX197-12621" fmla="*/ 8921 w 10000"/>
                <a:gd name="connsiteY197-12622" fmla="*/ 2713 h 10000"/>
                <a:gd name="connsiteX198-12623" fmla="*/ 8921 w 10000"/>
                <a:gd name="connsiteY198-12624" fmla="*/ 2713 h 10000"/>
                <a:gd name="connsiteX199-12625" fmla="*/ 8911 w 10000"/>
                <a:gd name="connsiteY199-12626" fmla="*/ 2665 h 10000"/>
                <a:gd name="connsiteX200-12627" fmla="*/ 8911 w 10000"/>
                <a:gd name="connsiteY200-12628" fmla="*/ 2665 h 10000"/>
                <a:gd name="connsiteX201-12629" fmla="*/ 8911 w 10000"/>
                <a:gd name="connsiteY201-12630" fmla="*/ 2656 h 10000"/>
                <a:gd name="connsiteX202-12631" fmla="*/ 8911 w 10000"/>
                <a:gd name="connsiteY202-12632" fmla="*/ 2656 h 10000"/>
                <a:gd name="connsiteX203-12633" fmla="*/ 8911 w 10000"/>
                <a:gd name="connsiteY203-12634" fmla="*/ 2656 h 10000"/>
                <a:gd name="connsiteX204-12635" fmla="*/ 8911 w 10000"/>
                <a:gd name="connsiteY204-12636" fmla="*/ 2656 h 10000"/>
                <a:gd name="connsiteX205-12637" fmla="*/ 8478 w 10000"/>
                <a:gd name="connsiteY205-12638" fmla="*/ 2685 h 10000"/>
                <a:gd name="connsiteX206-12639" fmla="*/ 8044 w 10000"/>
                <a:gd name="connsiteY206-12640" fmla="*/ 2723 h 10000"/>
                <a:gd name="connsiteX207-12641" fmla="*/ 7147 w 10000"/>
                <a:gd name="connsiteY207-12642" fmla="*/ 2819 h 10000"/>
                <a:gd name="connsiteX208-12643" fmla="*/ 6300 w 10000"/>
                <a:gd name="connsiteY208-12644" fmla="*/ 2917 h 10000"/>
                <a:gd name="connsiteX209-12645" fmla="*/ 5917 w 10000"/>
                <a:gd name="connsiteY209-12646" fmla="*/ 2946 h 10000"/>
                <a:gd name="connsiteX210-12647" fmla="*/ 5554 w 10000"/>
                <a:gd name="connsiteY210-12648" fmla="*/ 2975 h 10000"/>
                <a:gd name="connsiteX211-12649" fmla="*/ 5554 w 10000"/>
                <a:gd name="connsiteY211-12650" fmla="*/ 2975 h 10000"/>
                <a:gd name="connsiteX212-12651" fmla="*/ 5484 w 10000"/>
                <a:gd name="connsiteY212-12652" fmla="*/ 2975 h 10000"/>
                <a:gd name="connsiteX213-12653" fmla="*/ 5484 w 10000"/>
                <a:gd name="connsiteY213-12654" fmla="*/ 2975 h 10000"/>
                <a:gd name="connsiteX214-12655" fmla="*/ 5484 w 10000"/>
                <a:gd name="connsiteY214-12656" fmla="*/ 2975 h 10000"/>
                <a:gd name="connsiteX215-12657" fmla="*/ 5484 w 10000"/>
                <a:gd name="connsiteY215-12658" fmla="*/ 2975 h 10000"/>
                <a:gd name="connsiteX216-12659" fmla="*/ 5484 w 10000"/>
                <a:gd name="connsiteY216-12660" fmla="*/ 2975 h 10000"/>
                <a:gd name="connsiteX217-12661" fmla="*/ 5484 w 10000"/>
                <a:gd name="connsiteY217-12662" fmla="*/ 2975 h 10000"/>
                <a:gd name="connsiteX218-12663" fmla="*/ 5484 w 10000"/>
                <a:gd name="connsiteY218-12664" fmla="*/ 2975 h 10000"/>
                <a:gd name="connsiteX219-12665" fmla="*/ 5313 w 10000"/>
                <a:gd name="connsiteY219-12666" fmla="*/ 2955 h 10000"/>
                <a:gd name="connsiteX220-12667" fmla="*/ 5151 w 10000"/>
                <a:gd name="connsiteY220-12668" fmla="*/ 2927 h 10000"/>
                <a:gd name="connsiteX221-12669" fmla="*/ 5030 w 10000"/>
                <a:gd name="connsiteY221-12670" fmla="*/ 2868 h 10000"/>
                <a:gd name="connsiteX222-12671" fmla="*/ 4919 w 10000"/>
                <a:gd name="connsiteY222-12672" fmla="*/ 2790 h 10000"/>
                <a:gd name="connsiteX223-12673" fmla="*/ 4829 w 10000"/>
                <a:gd name="connsiteY223-12674" fmla="*/ 2703 h 10000"/>
                <a:gd name="connsiteX224-12675" fmla="*/ 4748 w 10000"/>
                <a:gd name="connsiteY224-12676" fmla="*/ 2597 h 10000"/>
                <a:gd name="connsiteX225-12677" fmla="*/ 4708 w 10000"/>
                <a:gd name="connsiteY225-12678" fmla="*/ 2482 h 10000"/>
                <a:gd name="connsiteX226-12679" fmla="*/ 4667 w 10000"/>
                <a:gd name="connsiteY226-12680" fmla="*/ 2346 h 10000"/>
                <a:gd name="connsiteX227-12681" fmla="*/ 4637 w 10000"/>
                <a:gd name="connsiteY227-12682" fmla="*/ 2210 h 10000"/>
                <a:gd name="connsiteX228-12683" fmla="*/ 4627 w 10000"/>
                <a:gd name="connsiteY228-12684" fmla="*/ 2065 h 10000"/>
                <a:gd name="connsiteX229-12685" fmla="*/ 4627 w 10000"/>
                <a:gd name="connsiteY229-12686" fmla="*/ 1909 h 10000"/>
                <a:gd name="connsiteX230-12687" fmla="*/ 4637 w 10000"/>
                <a:gd name="connsiteY230-12688" fmla="*/ 1762 h 10000"/>
                <a:gd name="connsiteX231-12689" fmla="*/ 4667 w 10000"/>
                <a:gd name="connsiteY231-12690" fmla="*/ 1598 h 10000"/>
                <a:gd name="connsiteX232-12691" fmla="*/ 4688 w 10000"/>
                <a:gd name="connsiteY232-12692" fmla="*/ 1443 h 10000"/>
                <a:gd name="connsiteX233-12693" fmla="*/ 4728 w 10000"/>
                <a:gd name="connsiteY233-12694" fmla="*/ 1289 h 10000"/>
                <a:gd name="connsiteX234-12695" fmla="*/ 4778 w 10000"/>
                <a:gd name="connsiteY234-12696" fmla="*/ 1134 h 10000"/>
                <a:gd name="connsiteX235-12697" fmla="*/ 4778 w 10000"/>
                <a:gd name="connsiteY235-12698" fmla="*/ 1134 h 10000"/>
                <a:gd name="connsiteX236-12699" fmla="*/ 4778 w 10000"/>
                <a:gd name="connsiteY236-12700" fmla="*/ 1134 h 10000"/>
                <a:gd name="connsiteX237-12701" fmla="*/ 4778 w 10000"/>
                <a:gd name="connsiteY237-12702" fmla="*/ 1134 h 10000"/>
                <a:gd name="connsiteX238-12703" fmla="*/ 4778 w 10000"/>
                <a:gd name="connsiteY238-12704" fmla="*/ 1134 h 10000"/>
                <a:gd name="connsiteX239-12705" fmla="*/ 4778 w 10000"/>
                <a:gd name="connsiteY239-12706" fmla="*/ 1134 h 10000"/>
                <a:gd name="connsiteX240-12707" fmla="*/ 4788 w 10000"/>
                <a:gd name="connsiteY240-12708" fmla="*/ 1123 h 10000"/>
                <a:gd name="connsiteX241-12709" fmla="*/ 4788 w 10000"/>
                <a:gd name="connsiteY241-12710" fmla="*/ 1123 h 10000"/>
                <a:gd name="connsiteX242-12711" fmla="*/ 4788 w 10000"/>
                <a:gd name="connsiteY242-12712" fmla="*/ 1123 h 10000"/>
                <a:gd name="connsiteX243-12713" fmla="*/ 4788 w 10000"/>
                <a:gd name="connsiteY243-12714" fmla="*/ 1123 h 10000"/>
                <a:gd name="connsiteX244-12715" fmla="*/ 4788 w 10000"/>
                <a:gd name="connsiteY244-12716" fmla="*/ 1114 h 10000"/>
                <a:gd name="connsiteX245-12717" fmla="*/ 4788 w 10000"/>
                <a:gd name="connsiteY245-12718" fmla="*/ 1114 h 10000"/>
                <a:gd name="connsiteX246-12719" fmla="*/ 4788 w 10000"/>
                <a:gd name="connsiteY246-12720" fmla="*/ 1114 h 10000"/>
                <a:gd name="connsiteX247-12721" fmla="*/ 4788 w 10000"/>
                <a:gd name="connsiteY247-12722" fmla="*/ 1114 h 10000"/>
                <a:gd name="connsiteX248-12723" fmla="*/ 4788 w 10000"/>
                <a:gd name="connsiteY248-12724" fmla="*/ 1104 h 10000"/>
                <a:gd name="connsiteX249-12725" fmla="*/ 4788 w 10000"/>
                <a:gd name="connsiteY249-12726" fmla="*/ 1104 h 10000"/>
                <a:gd name="connsiteX250-12727" fmla="*/ 4788 w 10000"/>
                <a:gd name="connsiteY250-12728" fmla="*/ 1104 h 10000"/>
                <a:gd name="connsiteX251-12729" fmla="*/ 4788 w 10000"/>
                <a:gd name="connsiteY251-12730" fmla="*/ 1104 h 10000"/>
                <a:gd name="connsiteX252-12731" fmla="*/ 4788 w 10000"/>
                <a:gd name="connsiteY252-12732" fmla="*/ 1094 h 10000"/>
                <a:gd name="connsiteX253-12733" fmla="*/ 4788 w 10000"/>
                <a:gd name="connsiteY253-12734" fmla="*/ 1094 h 10000"/>
                <a:gd name="connsiteX254-12735" fmla="*/ 4859 w 10000"/>
                <a:gd name="connsiteY254-12736" fmla="*/ 853 h 10000"/>
                <a:gd name="connsiteX255-12737" fmla="*/ 4909 w 10000"/>
                <a:gd name="connsiteY255-12738" fmla="*/ 640 h 10000"/>
                <a:gd name="connsiteX256-12739" fmla="*/ 4919 w 10000"/>
                <a:gd name="connsiteY256-12740" fmla="*/ 553 h 10000"/>
                <a:gd name="connsiteX257-12741" fmla="*/ 4919 w 10000"/>
                <a:gd name="connsiteY257-12742" fmla="*/ 454 h 10000"/>
                <a:gd name="connsiteX258-12743" fmla="*/ 4909 w 10000"/>
                <a:gd name="connsiteY258-12744" fmla="*/ 377 h 10000"/>
                <a:gd name="connsiteX259-12745" fmla="*/ 4899 w 10000"/>
                <a:gd name="connsiteY259-12746" fmla="*/ 300 h 10000"/>
                <a:gd name="connsiteX260-12747" fmla="*/ 4859 w 10000"/>
                <a:gd name="connsiteY260-12748" fmla="*/ 233 h 10000"/>
                <a:gd name="connsiteX261-12749" fmla="*/ 4829 w 10000"/>
                <a:gd name="connsiteY261-12750" fmla="*/ 175 h 10000"/>
                <a:gd name="connsiteX262-12751" fmla="*/ 4778 w 10000"/>
                <a:gd name="connsiteY262-12752" fmla="*/ 115 h 10000"/>
                <a:gd name="connsiteX263-12753" fmla="*/ 4708 w 10000"/>
                <a:gd name="connsiteY263-12754" fmla="*/ 77 h 10000"/>
                <a:gd name="connsiteX264-12755" fmla="*/ 4627 w 10000"/>
                <a:gd name="connsiteY264-12756" fmla="*/ 47 h 10000"/>
                <a:gd name="connsiteX265-12757" fmla="*/ 4536 w 10000"/>
                <a:gd name="connsiteY265-12758" fmla="*/ 9 h 10000"/>
                <a:gd name="connsiteX266-12759" fmla="*/ 4425 w 10000"/>
                <a:gd name="connsiteY266-12760" fmla="*/ 0 h 10000"/>
                <a:gd name="connsiteX267-12761" fmla="*/ 4304 w 10000"/>
                <a:gd name="connsiteY267-12762" fmla="*/ 0 h 10000"/>
                <a:gd name="connsiteX268-12763" fmla="*/ 4304 w 10000"/>
                <a:gd name="connsiteY268-12764" fmla="*/ 0 h 10000"/>
                <a:gd name="connsiteX269-12765" fmla="*/ 4304 w 10000"/>
                <a:gd name="connsiteY269-12766" fmla="*/ 0 h 10000"/>
                <a:gd name="connsiteX0-12767" fmla="*/ 4304 w 10000"/>
                <a:gd name="connsiteY0-12768" fmla="*/ 0 h 10000"/>
                <a:gd name="connsiteX1-12769" fmla="*/ 4304 w 10000"/>
                <a:gd name="connsiteY1-12770" fmla="*/ 0 h 10000"/>
                <a:gd name="connsiteX2-12771" fmla="*/ 4304 w 10000"/>
                <a:gd name="connsiteY2-12772" fmla="*/ 0 h 10000"/>
                <a:gd name="connsiteX3-12773" fmla="*/ 4163 w 10000"/>
                <a:gd name="connsiteY3-12774" fmla="*/ 0 h 10000"/>
                <a:gd name="connsiteX4-12775" fmla="*/ 4002 w 10000"/>
                <a:gd name="connsiteY4-12776" fmla="*/ 9 h 10000"/>
                <a:gd name="connsiteX5-12777" fmla="*/ 3851 w 10000"/>
                <a:gd name="connsiteY5-12778" fmla="*/ 30 h 10000"/>
                <a:gd name="connsiteX6-12779" fmla="*/ 3659 w 10000"/>
                <a:gd name="connsiteY6-12780" fmla="*/ 68 h 10000"/>
                <a:gd name="connsiteX7-12781" fmla="*/ 3659 w 10000"/>
                <a:gd name="connsiteY7-12782" fmla="*/ 68 h 10000"/>
                <a:gd name="connsiteX8-12783" fmla="*/ 3659 w 10000"/>
                <a:gd name="connsiteY8-12784" fmla="*/ 68 h 10000"/>
                <a:gd name="connsiteX9-12785" fmla="*/ 3659 w 10000"/>
                <a:gd name="connsiteY9-12786" fmla="*/ 68 h 10000"/>
                <a:gd name="connsiteX10-12787" fmla="*/ 3649 w 10000"/>
                <a:gd name="connsiteY10-12788" fmla="*/ 68 h 10000"/>
                <a:gd name="connsiteX11-12789" fmla="*/ 3649 w 10000"/>
                <a:gd name="connsiteY11-12790" fmla="*/ 68 h 10000"/>
                <a:gd name="connsiteX12-12791" fmla="*/ 3649 w 10000"/>
                <a:gd name="connsiteY12-12792" fmla="*/ 77 h 10000"/>
                <a:gd name="connsiteX13-12793" fmla="*/ 3649 w 10000"/>
                <a:gd name="connsiteY13-12794" fmla="*/ 77 h 10000"/>
                <a:gd name="connsiteX14-12795" fmla="*/ 3649 w 10000"/>
                <a:gd name="connsiteY14-12796" fmla="*/ 77 h 10000"/>
                <a:gd name="connsiteX15-12797" fmla="*/ 3407 w 10000"/>
                <a:gd name="connsiteY15-12798" fmla="*/ 135 h 10000"/>
                <a:gd name="connsiteX16-12799" fmla="*/ 3216 w 10000"/>
                <a:gd name="connsiteY16-12800" fmla="*/ 194 h 10000"/>
                <a:gd name="connsiteX17-12801" fmla="*/ 3054 w 10000"/>
                <a:gd name="connsiteY17-12802" fmla="*/ 272 h 10000"/>
                <a:gd name="connsiteX18-12803" fmla="*/ 2913 w 10000"/>
                <a:gd name="connsiteY18-12804" fmla="*/ 350 h 10000"/>
                <a:gd name="connsiteX19-12805" fmla="*/ 2833 w 10000"/>
                <a:gd name="connsiteY19-12806" fmla="*/ 436 h 10000"/>
                <a:gd name="connsiteX20-12807" fmla="*/ 2792 w 10000"/>
                <a:gd name="connsiteY20-12808" fmla="*/ 475 h 10000"/>
                <a:gd name="connsiteX21-12809" fmla="*/ 2772 w 10000"/>
                <a:gd name="connsiteY21-12810" fmla="*/ 523 h 10000"/>
                <a:gd name="connsiteX22-12811" fmla="*/ 2732 w 10000"/>
                <a:gd name="connsiteY22-12812" fmla="*/ 628 h 10000"/>
                <a:gd name="connsiteX23-12813" fmla="*/ 2722 w 10000"/>
                <a:gd name="connsiteY23-12814" fmla="*/ 746 h 10000"/>
                <a:gd name="connsiteX24-12815" fmla="*/ 2722 w 10000"/>
                <a:gd name="connsiteY24-12816" fmla="*/ 746 h 10000"/>
                <a:gd name="connsiteX25-12817" fmla="*/ 2732 w 10000"/>
                <a:gd name="connsiteY25-12818" fmla="*/ 881 h 10000"/>
                <a:gd name="connsiteX26-12819" fmla="*/ 2762 w 10000"/>
                <a:gd name="connsiteY26-12820" fmla="*/ 1008 h 10000"/>
                <a:gd name="connsiteX27-12821" fmla="*/ 2792 w 10000"/>
                <a:gd name="connsiteY27-12822" fmla="*/ 1153 h 10000"/>
                <a:gd name="connsiteX28-12823" fmla="*/ 2853 w 10000"/>
                <a:gd name="connsiteY28-12824" fmla="*/ 1316 h 10000"/>
                <a:gd name="connsiteX29-12825" fmla="*/ 2984 w 10000"/>
                <a:gd name="connsiteY29-12826" fmla="*/ 1666 h 10000"/>
                <a:gd name="connsiteX30-12827" fmla="*/ 3125 w 10000"/>
                <a:gd name="connsiteY30-12828" fmla="*/ 2093 h 10000"/>
                <a:gd name="connsiteX31-12829" fmla="*/ 3125 w 10000"/>
                <a:gd name="connsiteY31-12830" fmla="*/ 2093 h 10000"/>
                <a:gd name="connsiteX32-12831" fmla="*/ 3125 w 10000"/>
                <a:gd name="connsiteY32-12832" fmla="*/ 2093 h 10000"/>
                <a:gd name="connsiteX33-12833" fmla="*/ 3125 w 10000"/>
                <a:gd name="connsiteY33-12834" fmla="*/ 2104 h 10000"/>
                <a:gd name="connsiteX34-12835" fmla="*/ 3125 w 10000"/>
                <a:gd name="connsiteY34-12836" fmla="*/ 2104 h 10000"/>
                <a:gd name="connsiteX35-12837" fmla="*/ 3135 w 10000"/>
                <a:gd name="connsiteY35-12838" fmla="*/ 2113 h 10000"/>
                <a:gd name="connsiteX36-12839" fmla="*/ 3135 w 10000"/>
                <a:gd name="connsiteY36-12840" fmla="*/ 2113 h 10000"/>
                <a:gd name="connsiteX37-12841" fmla="*/ 3175 w 10000"/>
                <a:gd name="connsiteY37-12842" fmla="*/ 2229 h 10000"/>
                <a:gd name="connsiteX38-12843" fmla="*/ 3196 w 10000"/>
                <a:gd name="connsiteY38-12844" fmla="*/ 2346 h 10000"/>
                <a:gd name="connsiteX39-12845" fmla="*/ 3216 w 10000"/>
                <a:gd name="connsiteY39-12846" fmla="*/ 2452 h 10000"/>
                <a:gd name="connsiteX40-12847" fmla="*/ 3216 w 10000"/>
                <a:gd name="connsiteY40-12848" fmla="*/ 2550 h 10000"/>
                <a:gd name="connsiteX41-12849" fmla="*/ 3196 w 10000"/>
                <a:gd name="connsiteY41-12850" fmla="*/ 2626 h 10000"/>
                <a:gd name="connsiteX42-12851" fmla="*/ 3175 w 10000"/>
                <a:gd name="connsiteY42-12852" fmla="*/ 2703 h 10000"/>
                <a:gd name="connsiteX43-12853" fmla="*/ 3145 w 10000"/>
                <a:gd name="connsiteY43-12854" fmla="*/ 2763 h 10000"/>
                <a:gd name="connsiteX44-12855" fmla="*/ 3105 w 10000"/>
                <a:gd name="connsiteY44-12856" fmla="*/ 2811 h 10000"/>
                <a:gd name="connsiteX45-12857" fmla="*/ 3065 w 10000"/>
                <a:gd name="connsiteY45-12858" fmla="*/ 2849 h 10000"/>
                <a:gd name="connsiteX46-12859" fmla="*/ 3004 w 10000"/>
                <a:gd name="connsiteY46-12860" fmla="*/ 2888 h 10000"/>
                <a:gd name="connsiteX47-12861" fmla="*/ 2944 w 10000"/>
                <a:gd name="connsiteY47-12862" fmla="*/ 2917 h 10000"/>
                <a:gd name="connsiteX48-12863" fmla="*/ 2873 w 10000"/>
                <a:gd name="connsiteY48-12864" fmla="*/ 2936 h 10000"/>
                <a:gd name="connsiteX49-12865" fmla="*/ 2722 w 10000"/>
                <a:gd name="connsiteY49-12866" fmla="*/ 2955 h 10000"/>
                <a:gd name="connsiteX50-12867" fmla="*/ 2550 w 10000"/>
                <a:gd name="connsiteY50-12868" fmla="*/ 2975 h 10000"/>
                <a:gd name="connsiteX51-12869" fmla="*/ 2550 w 10000"/>
                <a:gd name="connsiteY51-12870" fmla="*/ 2975 h 10000"/>
                <a:gd name="connsiteX52-12871" fmla="*/ 2550 w 10000"/>
                <a:gd name="connsiteY52-12872" fmla="*/ 2975 h 10000"/>
                <a:gd name="connsiteX53-12873" fmla="*/ 2550 w 10000"/>
                <a:gd name="connsiteY53-12874" fmla="*/ 2975 h 10000"/>
                <a:gd name="connsiteX54-12875" fmla="*/ 2550 w 10000"/>
                <a:gd name="connsiteY54-12876" fmla="*/ 2975 h 10000"/>
                <a:gd name="connsiteX55-12877" fmla="*/ 2550 w 10000"/>
                <a:gd name="connsiteY55-12878" fmla="*/ 2975 h 10000"/>
                <a:gd name="connsiteX56-12879" fmla="*/ 2550 w 10000"/>
                <a:gd name="connsiteY56-12880" fmla="*/ 2975 h 10000"/>
                <a:gd name="connsiteX57-12881" fmla="*/ 2550 w 10000"/>
                <a:gd name="connsiteY57-12882" fmla="*/ 2975 h 10000"/>
                <a:gd name="connsiteX58-12883" fmla="*/ 2339 w 10000"/>
                <a:gd name="connsiteY58-12884" fmla="*/ 2975 h 10000"/>
                <a:gd name="connsiteX59-12885" fmla="*/ 2127 w 10000"/>
                <a:gd name="connsiteY59-12886" fmla="*/ 2946 h 10000"/>
                <a:gd name="connsiteX60-12887" fmla="*/ 2127 w 10000"/>
                <a:gd name="connsiteY60-12888" fmla="*/ 2946 h 10000"/>
                <a:gd name="connsiteX61-12889" fmla="*/ 1804 w 10000"/>
                <a:gd name="connsiteY61-12890" fmla="*/ 2917 h 10000"/>
                <a:gd name="connsiteX62-12891" fmla="*/ 1502 w 10000"/>
                <a:gd name="connsiteY62-12892" fmla="*/ 2897 h 10000"/>
                <a:gd name="connsiteX63-12893" fmla="*/ 1502 w 10000"/>
                <a:gd name="connsiteY63-12894" fmla="*/ 2897 h 10000"/>
                <a:gd name="connsiteX64-12895" fmla="*/ 1230 w 10000"/>
                <a:gd name="connsiteY64-12896" fmla="*/ 2888 h 10000"/>
                <a:gd name="connsiteX65-12897" fmla="*/ 867 w 10000"/>
                <a:gd name="connsiteY65-12898" fmla="*/ 2868 h 10000"/>
                <a:gd name="connsiteX66-12899" fmla="*/ 0 w 10000"/>
                <a:gd name="connsiteY66-12900" fmla="*/ 2781 h 10000"/>
                <a:gd name="connsiteX67-12901" fmla="*/ 0 w 10000"/>
                <a:gd name="connsiteY67-12902" fmla="*/ 10000 h 10000"/>
                <a:gd name="connsiteX68-12903" fmla="*/ 9990 w 10000"/>
                <a:gd name="connsiteY68-12904" fmla="*/ 10000 h 10000"/>
                <a:gd name="connsiteX69-12905" fmla="*/ 9990 w 10000"/>
                <a:gd name="connsiteY69-12906" fmla="*/ 10000 h 10000"/>
                <a:gd name="connsiteX70-12907" fmla="*/ 9990 w 10000"/>
                <a:gd name="connsiteY70-12908" fmla="*/ 9847 h 10000"/>
                <a:gd name="connsiteX71-12909" fmla="*/ 10000 w 10000"/>
                <a:gd name="connsiteY71-12910" fmla="*/ 9477 h 10000"/>
                <a:gd name="connsiteX72-12911" fmla="*/ 9970 w 10000"/>
                <a:gd name="connsiteY72-12912" fmla="*/ 9168 h 10000"/>
                <a:gd name="connsiteX73-12913" fmla="*/ 9940 w 10000"/>
                <a:gd name="connsiteY73-12914" fmla="*/ 8895 h 10000"/>
                <a:gd name="connsiteX74-12915" fmla="*/ 9879 w 10000"/>
                <a:gd name="connsiteY74-12916" fmla="*/ 8673 h 10000"/>
                <a:gd name="connsiteX75-12917" fmla="*/ 9798 w 10000"/>
                <a:gd name="connsiteY75-12918" fmla="*/ 8470 h 10000"/>
                <a:gd name="connsiteX76-12919" fmla="*/ 9718 w 10000"/>
                <a:gd name="connsiteY76-12920" fmla="*/ 8314 h 10000"/>
                <a:gd name="connsiteX77-12921" fmla="*/ 9617 w 10000"/>
                <a:gd name="connsiteY77-12922" fmla="*/ 8188 h 10000"/>
                <a:gd name="connsiteX78-12923" fmla="*/ 9506 w 10000"/>
                <a:gd name="connsiteY78-12924" fmla="*/ 8091 h 10000"/>
                <a:gd name="connsiteX79-12925" fmla="*/ 9395 w 10000"/>
                <a:gd name="connsiteY79-12926" fmla="*/ 8024 h 10000"/>
                <a:gd name="connsiteX80-12927" fmla="*/ 9274 w 10000"/>
                <a:gd name="connsiteY80-12928" fmla="*/ 7976 h 10000"/>
                <a:gd name="connsiteX81-12929" fmla="*/ 9153 w 10000"/>
                <a:gd name="connsiteY81-12930" fmla="*/ 7947 h 10000"/>
                <a:gd name="connsiteX82-12931" fmla="*/ 9022 w 10000"/>
                <a:gd name="connsiteY82-12932" fmla="*/ 7926 h 10000"/>
                <a:gd name="connsiteX83-12933" fmla="*/ 8901 w 10000"/>
                <a:gd name="connsiteY83-12934" fmla="*/ 7926 h 10000"/>
                <a:gd name="connsiteX84-12935" fmla="*/ 8901 w 10000"/>
                <a:gd name="connsiteY84-12936" fmla="*/ 7926 h 10000"/>
                <a:gd name="connsiteX85-12937" fmla="*/ 8901 w 10000"/>
                <a:gd name="connsiteY85-12938" fmla="*/ 7926 h 10000"/>
                <a:gd name="connsiteX86-12939" fmla="*/ 8901 w 10000"/>
                <a:gd name="connsiteY86-12940" fmla="*/ 7926 h 10000"/>
                <a:gd name="connsiteX87-12941" fmla="*/ 8901 w 10000"/>
                <a:gd name="connsiteY87-12942" fmla="*/ 7926 h 10000"/>
                <a:gd name="connsiteX88-12943" fmla="*/ 8901 w 10000"/>
                <a:gd name="connsiteY88-12944" fmla="*/ 7926 h 10000"/>
                <a:gd name="connsiteX89-12945" fmla="*/ 8700 w 10000"/>
                <a:gd name="connsiteY89-12946" fmla="*/ 7926 h 10000"/>
                <a:gd name="connsiteX90-12947" fmla="*/ 8528 w 10000"/>
                <a:gd name="connsiteY90-12948" fmla="*/ 7947 h 10000"/>
                <a:gd name="connsiteX91-12949" fmla="*/ 8528 w 10000"/>
                <a:gd name="connsiteY91-12950" fmla="*/ 7947 h 10000"/>
                <a:gd name="connsiteX92-12951" fmla="*/ 8528 w 10000"/>
                <a:gd name="connsiteY92-12952" fmla="*/ 7947 h 10000"/>
                <a:gd name="connsiteX93-12953" fmla="*/ 8528 w 10000"/>
                <a:gd name="connsiteY93-12954" fmla="*/ 7947 h 10000"/>
                <a:gd name="connsiteX94-12955" fmla="*/ 8518 w 10000"/>
                <a:gd name="connsiteY94-12956" fmla="*/ 7955 h 10000"/>
                <a:gd name="connsiteX95-12957" fmla="*/ 8518 w 10000"/>
                <a:gd name="connsiteY95-12958" fmla="*/ 7955 h 10000"/>
                <a:gd name="connsiteX96-12959" fmla="*/ 8508 w 10000"/>
                <a:gd name="connsiteY96-12960" fmla="*/ 7955 h 10000"/>
                <a:gd name="connsiteX97-12961" fmla="*/ 8185 w 10000"/>
                <a:gd name="connsiteY97-12962" fmla="*/ 7656 h 10000"/>
                <a:gd name="connsiteX98-12963" fmla="*/ 8135 w 10000"/>
                <a:gd name="connsiteY98-12964" fmla="*/ 8024 h 10000"/>
                <a:gd name="connsiteX99-12965" fmla="*/ 7671 w 10000"/>
                <a:gd name="connsiteY99-12966" fmla="*/ 8139 h 10000"/>
                <a:gd name="connsiteX100-12967" fmla="*/ 7671 w 10000"/>
                <a:gd name="connsiteY100-12968" fmla="*/ 8139 h 10000"/>
                <a:gd name="connsiteX101-12969" fmla="*/ 7671 w 10000"/>
                <a:gd name="connsiteY101-12970" fmla="*/ 8139 h 10000"/>
                <a:gd name="connsiteX102-12971" fmla="*/ 7671 w 10000"/>
                <a:gd name="connsiteY102-12972" fmla="*/ 8139 h 10000"/>
                <a:gd name="connsiteX103-12973" fmla="*/ 7661 w 10000"/>
                <a:gd name="connsiteY103-12974" fmla="*/ 8139 h 10000"/>
                <a:gd name="connsiteX104-12975" fmla="*/ 7661 w 10000"/>
                <a:gd name="connsiteY104-12976" fmla="*/ 8139 h 10000"/>
                <a:gd name="connsiteX105-12977" fmla="*/ 7450 w 10000"/>
                <a:gd name="connsiteY105-12978" fmla="*/ 8188 h 10000"/>
                <a:gd name="connsiteX106-12979" fmla="*/ 7248 w 10000"/>
                <a:gd name="connsiteY106-12980" fmla="*/ 8237 h 10000"/>
                <a:gd name="connsiteX107-12981" fmla="*/ 7036 w 10000"/>
                <a:gd name="connsiteY107-12982" fmla="*/ 8275 h 10000"/>
                <a:gd name="connsiteX108-12983" fmla="*/ 6835 w 10000"/>
                <a:gd name="connsiteY108-12984" fmla="*/ 8275 h 10000"/>
                <a:gd name="connsiteX109-12985" fmla="*/ 6835 w 10000"/>
                <a:gd name="connsiteY109-12986" fmla="*/ 8275 h 10000"/>
                <a:gd name="connsiteX110-12987" fmla="*/ 6835 w 10000"/>
                <a:gd name="connsiteY110-12988" fmla="*/ 8275 h 10000"/>
                <a:gd name="connsiteX111-12989" fmla="*/ 6835 w 10000"/>
                <a:gd name="connsiteY111-12990" fmla="*/ 8275 h 10000"/>
                <a:gd name="connsiteX112-12991" fmla="*/ 6835 w 10000"/>
                <a:gd name="connsiteY112-12992" fmla="*/ 8275 h 10000"/>
                <a:gd name="connsiteX113-12993" fmla="*/ 6835 w 10000"/>
                <a:gd name="connsiteY113-12994" fmla="*/ 8275 h 10000"/>
                <a:gd name="connsiteX114-12995" fmla="*/ 6835 w 10000"/>
                <a:gd name="connsiteY114-12996" fmla="*/ 8275 h 10000"/>
                <a:gd name="connsiteX115-12997" fmla="*/ 6835 w 10000"/>
                <a:gd name="connsiteY115-12998" fmla="*/ 8275 h 10000"/>
                <a:gd name="connsiteX116-12999" fmla="*/ 6663 w 10000"/>
                <a:gd name="connsiteY116-13000" fmla="*/ 8275 h 10000"/>
                <a:gd name="connsiteX117-13001" fmla="*/ 6512 w 10000"/>
                <a:gd name="connsiteY117-13002" fmla="*/ 8237 h 10000"/>
                <a:gd name="connsiteX118-13003" fmla="*/ 6442 w 10000"/>
                <a:gd name="connsiteY118-13004" fmla="*/ 8207 h 10000"/>
                <a:gd name="connsiteX119-13005" fmla="*/ 6381 w 10000"/>
                <a:gd name="connsiteY119-13006" fmla="*/ 8177 h 10000"/>
                <a:gd name="connsiteX120-13007" fmla="*/ 6321 w 10000"/>
                <a:gd name="connsiteY120-13008" fmla="*/ 8139 h 10000"/>
                <a:gd name="connsiteX121-13009" fmla="*/ 6270 w 10000"/>
                <a:gd name="connsiteY121-13010" fmla="*/ 8091 h 10000"/>
                <a:gd name="connsiteX122-13011" fmla="*/ 6220 w 10000"/>
                <a:gd name="connsiteY122-13012" fmla="*/ 8032 h 10000"/>
                <a:gd name="connsiteX123-13013" fmla="*/ 6169 w 10000"/>
                <a:gd name="connsiteY123-13014" fmla="*/ 7965 h 10000"/>
                <a:gd name="connsiteX124-13015" fmla="*/ 6149 w 10000"/>
                <a:gd name="connsiteY124-13016" fmla="*/ 7898 h 10000"/>
                <a:gd name="connsiteX125-13017" fmla="*/ 6109 w 10000"/>
                <a:gd name="connsiteY125-13018" fmla="*/ 7810 h 10000"/>
                <a:gd name="connsiteX126-13019" fmla="*/ 6099 w 10000"/>
                <a:gd name="connsiteY126-13020" fmla="*/ 7723 h 10000"/>
                <a:gd name="connsiteX127-13021" fmla="*/ 6089 w 10000"/>
                <a:gd name="connsiteY127-13022" fmla="*/ 7617 h 10000"/>
                <a:gd name="connsiteX128-13023" fmla="*/ 6089 w 10000"/>
                <a:gd name="connsiteY128-13024" fmla="*/ 7501 h 10000"/>
                <a:gd name="connsiteX129-13025" fmla="*/ 6089 w 10000"/>
                <a:gd name="connsiteY129-13026" fmla="*/ 7374 h 10000"/>
                <a:gd name="connsiteX130-13027" fmla="*/ 6089 w 10000"/>
                <a:gd name="connsiteY130-13028" fmla="*/ 7374 h 10000"/>
                <a:gd name="connsiteX131-13029" fmla="*/ 6089 w 10000"/>
                <a:gd name="connsiteY131-13030" fmla="*/ 7374 h 10000"/>
                <a:gd name="connsiteX132-13031" fmla="*/ 6089 w 10000"/>
                <a:gd name="connsiteY132-13032" fmla="*/ 7374 h 10000"/>
                <a:gd name="connsiteX133-13033" fmla="*/ 6089 w 10000"/>
                <a:gd name="connsiteY133-13034" fmla="*/ 7344 h 10000"/>
                <a:gd name="connsiteX134-13035" fmla="*/ 6089 w 10000"/>
                <a:gd name="connsiteY134-13036" fmla="*/ 7344 h 10000"/>
                <a:gd name="connsiteX135-13037" fmla="*/ 6129 w 10000"/>
                <a:gd name="connsiteY135-13038" fmla="*/ 7016 h 10000"/>
                <a:gd name="connsiteX136-13039" fmla="*/ 6179 w 10000"/>
                <a:gd name="connsiteY136-13040" fmla="*/ 6754 h 10000"/>
                <a:gd name="connsiteX137-13041" fmla="*/ 6240 w 10000"/>
                <a:gd name="connsiteY137-13042" fmla="*/ 6531 h 10000"/>
                <a:gd name="connsiteX138-13043" fmla="*/ 6280 w 10000"/>
                <a:gd name="connsiteY138-13044" fmla="*/ 6453 h 10000"/>
                <a:gd name="connsiteX139-13045" fmla="*/ 6321 w 10000"/>
                <a:gd name="connsiteY139-13046" fmla="*/ 6366 h 10000"/>
                <a:gd name="connsiteX140-13047" fmla="*/ 6351 w 10000"/>
                <a:gd name="connsiteY140-13048" fmla="*/ 6309 h 10000"/>
                <a:gd name="connsiteX141-13049" fmla="*/ 6401 w 10000"/>
                <a:gd name="connsiteY141-13050" fmla="*/ 6250 h 10000"/>
                <a:gd name="connsiteX142-13051" fmla="*/ 6452 w 10000"/>
                <a:gd name="connsiteY142-13052" fmla="*/ 6202 h 10000"/>
                <a:gd name="connsiteX143-13053" fmla="*/ 6512 w 10000"/>
                <a:gd name="connsiteY143-13054" fmla="*/ 6163 h 10000"/>
                <a:gd name="connsiteX144-13055" fmla="*/ 6563 w 10000"/>
                <a:gd name="connsiteY144-13056" fmla="*/ 6134 h 10000"/>
                <a:gd name="connsiteX145-13057" fmla="*/ 6623 w 10000"/>
                <a:gd name="connsiteY145-13058" fmla="*/ 6125 h 10000"/>
                <a:gd name="connsiteX146-13059" fmla="*/ 6694 w 10000"/>
                <a:gd name="connsiteY146-13060" fmla="*/ 6105 h 10000"/>
                <a:gd name="connsiteX147-13061" fmla="*/ 6774 w 10000"/>
                <a:gd name="connsiteY147-13062" fmla="*/ 6096 h 10000"/>
                <a:gd name="connsiteX148-13063" fmla="*/ 6774 w 10000"/>
                <a:gd name="connsiteY148-13064" fmla="*/ 6096 h 10000"/>
                <a:gd name="connsiteX149-13065" fmla="*/ 6774 w 10000"/>
                <a:gd name="connsiteY149-13066" fmla="*/ 6096 h 10000"/>
                <a:gd name="connsiteX150-13067" fmla="*/ 6774 w 10000"/>
                <a:gd name="connsiteY150-13068" fmla="*/ 6096 h 10000"/>
                <a:gd name="connsiteX151-13069" fmla="*/ 6774 w 10000"/>
                <a:gd name="connsiteY151-13070" fmla="*/ 6096 h 10000"/>
                <a:gd name="connsiteX152-13071" fmla="*/ 6774 w 10000"/>
                <a:gd name="connsiteY152-13072" fmla="*/ 6096 h 10000"/>
                <a:gd name="connsiteX153-13073" fmla="*/ 6774 w 10000"/>
                <a:gd name="connsiteY153-13074" fmla="*/ 6096 h 10000"/>
                <a:gd name="connsiteX154-13075" fmla="*/ 6774 w 10000"/>
                <a:gd name="connsiteY154-13076" fmla="*/ 6096 h 10000"/>
                <a:gd name="connsiteX155-13077" fmla="*/ 6875 w 10000"/>
                <a:gd name="connsiteY155-13078" fmla="*/ 6105 h 10000"/>
                <a:gd name="connsiteX156-13079" fmla="*/ 7006 w 10000"/>
                <a:gd name="connsiteY156-13080" fmla="*/ 6134 h 10000"/>
                <a:gd name="connsiteX157-13081" fmla="*/ 7137 w 10000"/>
                <a:gd name="connsiteY157-13082" fmla="*/ 6154 h 10000"/>
                <a:gd name="connsiteX158-13083" fmla="*/ 7268 w 10000"/>
                <a:gd name="connsiteY158-13084" fmla="*/ 6202 h 10000"/>
                <a:gd name="connsiteX159-13085" fmla="*/ 7601 w 10000"/>
                <a:gd name="connsiteY159-13086" fmla="*/ 6318 h 10000"/>
                <a:gd name="connsiteX160-13087" fmla="*/ 7964 w 10000"/>
                <a:gd name="connsiteY160-13088" fmla="*/ 6464 h 10000"/>
                <a:gd name="connsiteX161-13089" fmla="*/ 7964 w 10000"/>
                <a:gd name="connsiteY161-13090" fmla="*/ 6464 h 10000"/>
                <a:gd name="connsiteX162-13091" fmla="*/ 7984 w 10000"/>
                <a:gd name="connsiteY162-13092" fmla="*/ 6464 h 10000"/>
                <a:gd name="connsiteX163-13093" fmla="*/ 7984 w 10000"/>
                <a:gd name="connsiteY163-13094" fmla="*/ 6464 h 10000"/>
                <a:gd name="connsiteX164-13095" fmla="*/ 7994 w 10000"/>
                <a:gd name="connsiteY164-13096" fmla="*/ 6464 h 10000"/>
                <a:gd name="connsiteX165-13097" fmla="*/ 7994 w 10000"/>
                <a:gd name="connsiteY165-13098" fmla="*/ 6464 h 10000"/>
                <a:gd name="connsiteX166-13099" fmla="*/ 8216 w 10000"/>
                <a:gd name="connsiteY166-13100" fmla="*/ 6540 h 10000"/>
                <a:gd name="connsiteX167-13101" fmla="*/ 8407 w 10000"/>
                <a:gd name="connsiteY167-13102" fmla="*/ 6601 h 10000"/>
                <a:gd name="connsiteX168-13103" fmla="*/ 8599 w 10000"/>
                <a:gd name="connsiteY168-13104" fmla="*/ 6639 h 10000"/>
                <a:gd name="connsiteX169-13105" fmla="*/ 8770 w 10000"/>
                <a:gd name="connsiteY169-13106" fmla="*/ 6648 h 10000"/>
                <a:gd name="connsiteX170-13107" fmla="*/ 8770 w 10000"/>
                <a:gd name="connsiteY170-13108" fmla="*/ 6648 h 10000"/>
                <a:gd name="connsiteX171-13109" fmla="*/ 8770 w 10000"/>
                <a:gd name="connsiteY171-13110" fmla="*/ 6648 h 10000"/>
                <a:gd name="connsiteX172-13111" fmla="*/ 8770 w 10000"/>
                <a:gd name="connsiteY172-13112" fmla="*/ 6648 h 10000"/>
                <a:gd name="connsiteX173-13113" fmla="*/ 8770 w 10000"/>
                <a:gd name="connsiteY173-13114" fmla="*/ 6648 h 10000"/>
                <a:gd name="connsiteX174-13115" fmla="*/ 8770 w 10000"/>
                <a:gd name="connsiteY174-13116" fmla="*/ 6648 h 10000"/>
                <a:gd name="connsiteX175-13117" fmla="*/ 8911 w 10000"/>
                <a:gd name="connsiteY175-13118" fmla="*/ 6639 h 10000"/>
                <a:gd name="connsiteX176-13119" fmla="*/ 9032 w 10000"/>
                <a:gd name="connsiteY176-13120" fmla="*/ 6601 h 10000"/>
                <a:gd name="connsiteX177-13121" fmla="*/ 9093 w 10000"/>
                <a:gd name="connsiteY177-13122" fmla="*/ 6578 h 10000"/>
                <a:gd name="connsiteX178-13123" fmla="*/ 9143 w 10000"/>
                <a:gd name="connsiteY178-13124" fmla="*/ 6550 h 10000"/>
                <a:gd name="connsiteX179-13125" fmla="*/ 9194 w 10000"/>
                <a:gd name="connsiteY179-13126" fmla="*/ 6522 h 10000"/>
                <a:gd name="connsiteX180-13127" fmla="*/ 9244 w 10000"/>
                <a:gd name="connsiteY180-13128" fmla="*/ 6473 h 10000"/>
                <a:gd name="connsiteX181-13129" fmla="*/ 9274 w 10000"/>
                <a:gd name="connsiteY181-13130" fmla="*/ 6426 h 10000"/>
                <a:gd name="connsiteX182-13131" fmla="*/ 9315 w 10000"/>
                <a:gd name="connsiteY182-13132" fmla="*/ 6366 h 10000"/>
                <a:gd name="connsiteX183-13133" fmla="*/ 9375 w 10000"/>
                <a:gd name="connsiteY183-13134" fmla="*/ 6232 h 10000"/>
                <a:gd name="connsiteX184-13135" fmla="*/ 9425 w 10000"/>
                <a:gd name="connsiteY184-13136" fmla="*/ 6047 h 10000"/>
                <a:gd name="connsiteX185-13137" fmla="*/ 9446 w 10000"/>
                <a:gd name="connsiteY185-13138" fmla="*/ 5853 h 10000"/>
                <a:gd name="connsiteX186-13139" fmla="*/ 9456 w 10000"/>
                <a:gd name="connsiteY186-13140" fmla="*/ 5600 h 10000"/>
                <a:gd name="connsiteX187-13141" fmla="*/ 9446 w 10000"/>
                <a:gd name="connsiteY187-13142" fmla="*/ 5330 h 10000"/>
                <a:gd name="connsiteX188-13143" fmla="*/ 9415 w 10000"/>
                <a:gd name="connsiteY188-13144" fmla="*/ 5020 h 10000"/>
                <a:gd name="connsiteX189-13145" fmla="*/ 9365 w 10000"/>
                <a:gd name="connsiteY189-13146" fmla="*/ 4650 h 10000"/>
                <a:gd name="connsiteX190-13147" fmla="*/ 9284 w 10000"/>
                <a:gd name="connsiteY190-13148" fmla="*/ 4254 h 10000"/>
                <a:gd name="connsiteX191-13149" fmla="*/ 9204 w 10000"/>
                <a:gd name="connsiteY191-13150" fmla="*/ 3789 h 10000"/>
                <a:gd name="connsiteX192-13151" fmla="*/ 9083 w 10000"/>
                <a:gd name="connsiteY192-13152" fmla="*/ 3304 h 10000"/>
                <a:gd name="connsiteX193-13153" fmla="*/ 8931 w 10000"/>
                <a:gd name="connsiteY193-13154" fmla="*/ 2763 h 10000"/>
                <a:gd name="connsiteX194-13155" fmla="*/ 8931 w 10000"/>
                <a:gd name="connsiteY194-13156" fmla="*/ 2763 h 10000"/>
                <a:gd name="connsiteX195-13157" fmla="*/ 8931 w 10000"/>
                <a:gd name="connsiteY195-13158" fmla="*/ 2723 h 10000"/>
                <a:gd name="connsiteX196-13159" fmla="*/ 8931 w 10000"/>
                <a:gd name="connsiteY196-13160" fmla="*/ 2723 h 10000"/>
                <a:gd name="connsiteX197-13161" fmla="*/ 8921 w 10000"/>
                <a:gd name="connsiteY197-13162" fmla="*/ 2713 h 10000"/>
                <a:gd name="connsiteX198-13163" fmla="*/ 8921 w 10000"/>
                <a:gd name="connsiteY198-13164" fmla="*/ 2713 h 10000"/>
                <a:gd name="connsiteX199-13165" fmla="*/ 8911 w 10000"/>
                <a:gd name="connsiteY199-13166" fmla="*/ 2665 h 10000"/>
                <a:gd name="connsiteX200-13167" fmla="*/ 8911 w 10000"/>
                <a:gd name="connsiteY200-13168" fmla="*/ 2665 h 10000"/>
                <a:gd name="connsiteX201-13169" fmla="*/ 8911 w 10000"/>
                <a:gd name="connsiteY201-13170" fmla="*/ 2656 h 10000"/>
                <a:gd name="connsiteX202-13171" fmla="*/ 8911 w 10000"/>
                <a:gd name="connsiteY202-13172" fmla="*/ 2656 h 10000"/>
                <a:gd name="connsiteX203-13173" fmla="*/ 8911 w 10000"/>
                <a:gd name="connsiteY203-13174" fmla="*/ 2656 h 10000"/>
                <a:gd name="connsiteX204-13175" fmla="*/ 8911 w 10000"/>
                <a:gd name="connsiteY204-13176" fmla="*/ 2656 h 10000"/>
                <a:gd name="connsiteX205-13177" fmla="*/ 8478 w 10000"/>
                <a:gd name="connsiteY205-13178" fmla="*/ 2685 h 10000"/>
                <a:gd name="connsiteX206-13179" fmla="*/ 8044 w 10000"/>
                <a:gd name="connsiteY206-13180" fmla="*/ 2723 h 10000"/>
                <a:gd name="connsiteX207-13181" fmla="*/ 7147 w 10000"/>
                <a:gd name="connsiteY207-13182" fmla="*/ 2819 h 10000"/>
                <a:gd name="connsiteX208-13183" fmla="*/ 6300 w 10000"/>
                <a:gd name="connsiteY208-13184" fmla="*/ 2917 h 10000"/>
                <a:gd name="connsiteX209-13185" fmla="*/ 5917 w 10000"/>
                <a:gd name="connsiteY209-13186" fmla="*/ 2946 h 10000"/>
                <a:gd name="connsiteX210-13187" fmla="*/ 5554 w 10000"/>
                <a:gd name="connsiteY210-13188" fmla="*/ 2975 h 10000"/>
                <a:gd name="connsiteX211-13189" fmla="*/ 5554 w 10000"/>
                <a:gd name="connsiteY211-13190" fmla="*/ 2975 h 10000"/>
                <a:gd name="connsiteX212-13191" fmla="*/ 5484 w 10000"/>
                <a:gd name="connsiteY212-13192" fmla="*/ 2975 h 10000"/>
                <a:gd name="connsiteX213-13193" fmla="*/ 5484 w 10000"/>
                <a:gd name="connsiteY213-13194" fmla="*/ 2975 h 10000"/>
                <a:gd name="connsiteX214-13195" fmla="*/ 5484 w 10000"/>
                <a:gd name="connsiteY214-13196" fmla="*/ 2975 h 10000"/>
                <a:gd name="connsiteX215-13197" fmla="*/ 5484 w 10000"/>
                <a:gd name="connsiteY215-13198" fmla="*/ 2975 h 10000"/>
                <a:gd name="connsiteX216-13199" fmla="*/ 5484 w 10000"/>
                <a:gd name="connsiteY216-13200" fmla="*/ 2975 h 10000"/>
                <a:gd name="connsiteX217-13201" fmla="*/ 5484 w 10000"/>
                <a:gd name="connsiteY217-13202" fmla="*/ 2975 h 10000"/>
                <a:gd name="connsiteX218-13203" fmla="*/ 5484 w 10000"/>
                <a:gd name="connsiteY218-13204" fmla="*/ 2975 h 10000"/>
                <a:gd name="connsiteX219-13205" fmla="*/ 5313 w 10000"/>
                <a:gd name="connsiteY219-13206" fmla="*/ 2955 h 10000"/>
                <a:gd name="connsiteX220-13207" fmla="*/ 5151 w 10000"/>
                <a:gd name="connsiteY220-13208" fmla="*/ 2927 h 10000"/>
                <a:gd name="connsiteX221-13209" fmla="*/ 5030 w 10000"/>
                <a:gd name="connsiteY221-13210" fmla="*/ 2868 h 10000"/>
                <a:gd name="connsiteX222-13211" fmla="*/ 4919 w 10000"/>
                <a:gd name="connsiteY222-13212" fmla="*/ 2790 h 10000"/>
                <a:gd name="connsiteX223-13213" fmla="*/ 4829 w 10000"/>
                <a:gd name="connsiteY223-13214" fmla="*/ 2703 h 10000"/>
                <a:gd name="connsiteX224-13215" fmla="*/ 4748 w 10000"/>
                <a:gd name="connsiteY224-13216" fmla="*/ 2597 h 10000"/>
                <a:gd name="connsiteX225-13217" fmla="*/ 4708 w 10000"/>
                <a:gd name="connsiteY225-13218" fmla="*/ 2482 h 10000"/>
                <a:gd name="connsiteX226-13219" fmla="*/ 4667 w 10000"/>
                <a:gd name="connsiteY226-13220" fmla="*/ 2346 h 10000"/>
                <a:gd name="connsiteX227-13221" fmla="*/ 4637 w 10000"/>
                <a:gd name="connsiteY227-13222" fmla="*/ 2210 h 10000"/>
                <a:gd name="connsiteX228-13223" fmla="*/ 4627 w 10000"/>
                <a:gd name="connsiteY228-13224" fmla="*/ 2065 h 10000"/>
                <a:gd name="connsiteX229-13225" fmla="*/ 4627 w 10000"/>
                <a:gd name="connsiteY229-13226" fmla="*/ 1909 h 10000"/>
                <a:gd name="connsiteX230-13227" fmla="*/ 4637 w 10000"/>
                <a:gd name="connsiteY230-13228" fmla="*/ 1762 h 10000"/>
                <a:gd name="connsiteX231-13229" fmla="*/ 4667 w 10000"/>
                <a:gd name="connsiteY231-13230" fmla="*/ 1598 h 10000"/>
                <a:gd name="connsiteX232-13231" fmla="*/ 4688 w 10000"/>
                <a:gd name="connsiteY232-13232" fmla="*/ 1443 h 10000"/>
                <a:gd name="connsiteX233-13233" fmla="*/ 4728 w 10000"/>
                <a:gd name="connsiteY233-13234" fmla="*/ 1289 h 10000"/>
                <a:gd name="connsiteX234-13235" fmla="*/ 4778 w 10000"/>
                <a:gd name="connsiteY234-13236" fmla="*/ 1134 h 10000"/>
                <a:gd name="connsiteX235-13237" fmla="*/ 4778 w 10000"/>
                <a:gd name="connsiteY235-13238" fmla="*/ 1134 h 10000"/>
                <a:gd name="connsiteX236-13239" fmla="*/ 4778 w 10000"/>
                <a:gd name="connsiteY236-13240" fmla="*/ 1134 h 10000"/>
                <a:gd name="connsiteX237-13241" fmla="*/ 4778 w 10000"/>
                <a:gd name="connsiteY237-13242" fmla="*/ 1134 h 10000"/>
                <a:gd name="connsiteX238-13243" fmla="*/ 4778 w 10000"/>
                <a:gd name="connsiteY238-13244" fmla="*/ 1134 h 10000"/>
                <a:gd name="connsiteX239-13245" fmla="*/ 4778 w 10000"/>
                <a:gd name="connsiteY239-13246" fmla="*/ 1134 h 10000"/>
                <a:gd name="connsiteX240-13247" fmla="*/ 4788 w 10000"/>
                <a:gd name="connsiteY240-13248" fmla="*/ 1123 h 10000"/>
                <a:gd name="connsiteX241-13249" fmla="*/ 4788 w 10000"/>
                <a:gd name="connsiteY241-13250" fmla="*/ 1123 h 10000"/>
                <a:gd name="connsiteX242-13251" fmla="*/ 4788 w 10000"/>
                <a:gd name="connsiteY242-13252" fmla="*/ 1123 h 10000"/>
                <a:gd name="connsiteX243-13253" fmla="*/ 4788 w 10000"/>
                <a:gd name="connsiteY243-13254" fmla="*/ 1123 h 10000"/>
                <a:gd name="connsiteX244-13255" fmla="*/ 4788 w 10000"/>
                <a:gd name="connsiteY244-13256" fmla="*/ 1114 h 10000"/>
                <a:gd name="connsiteX245-13257" fmla="*/ 4788 w 10000"/>
                <a:gd name="connsiteY245-13258" fmla="*/ 1114 h 10000"/>
                <a:gd name="connsiteX246-13259" fmla="*/ 4788 w 10000"/>
                <a:gd name="connsiteY246-13260" fmla="*/ 1114 h 10000"/>
                <a:gd name="connsiteX247-13261" fmla="*/ 4788 w 10000"/>
                <a:gd name="connsiteY247-13262" fmla="*/ 1114 h 10000"/>
                <a:gd name="connsiteX248-13263" fmla="*/ 4788 w 10000"/>
                <a:gd name="connsiteY248-13264" fmla="*/ 1104 h 10000"/>
                <a:gd name="connsiteX249-13265" fmla="*/ 4788 w 10000"/>
                <a:gd name="connsiteY249-13266" fmla="*/ 1104 h 10000"/>
                <a:gd name="connsiteX250-13267" fmla="*/ 4788 w 10000"/>
                <a:gd name="connsiteY250-13268" fmla="*/ 1104 h 10000"/>
                <a:gd name="connsiteX251-13269" fmla="*/ 4788 w 10000"/>
                <a:gd name="connsiteY251-13270" fmla="*/ 1104 h 10000"/>
                <a:gd name="connsiteX252-13271" fmla="*/ 4788 w 10000"/>
                <a:gd name="connsiteY252-13272" fmla="*/ 1094 h 10000"/>
                <a:gd name="connsiteX253-13273" fmla="*/ 4788 w 10000"/>
                <a:gd name="connsiteY253-13274" fmla="*/ 1094 h 10000"/>
                <a:gd name="connsiteX254-13275" fmla="*/ 4859 w 10000"/>
                <a:gd name="connsiteY254-13276" fmla="*/ 853 h 10000"/>
                <a:gd name="connsiteX255-13277" fmla="*/ 4909 w 10000"/>
                <a:gd name="connsiteY255-13278" fmla="*/ 640 h 10000"/>
                <a:gd name="connsiteX256-13279" fmla="*/ 4919 w 10000"/>
                <a:gd name="connsiteY256-13280" fmla="*/ 553 h 10000"/>
                <a:gd name="connsiteX257-13281" fmla="*/ 4919 w 10000"/>
                <a:gd name="connsiteY257-13282" fmla="*/ 454 h 10000"/>
                <a:gd name="connsiteX258-13283" fmla="*/ 4909 w 10000"/>
                <a:gd name="connsiteY258-13284" fmla="*/ 377 h 10000"/>
                <a:gd name="connsiteX259-13285" fmla="*/ 4899 w 10000"/>
                <a:gd name="connsiteY259-13286" fmla="*/ 300 h 10000"/>
                <a:gd name="connsiteX260-13287" fmla="*/ 4859 w 10000"/>
                <a:gd name="connsiteY260-13288" fmla="*/ 233 h 10000"/>
                <a:gd name="connsiteX261-13289" fmla="*/ 4829 w 10000"/>
                <a:gd name="connsiteY261-13290" fmla="*/ 175 h 10000"/>
                <a:gd name="connsiteX262-13291" fmla="*/ 4778 w 10000"/>
                <a:gd name="connsiteY262-13292" fmla="*/ 115 h 10000"/>
                <a:gd name="connsiteX263-13293" fmla="*/ 4708 w 10000"/>
                <a:gd name="connsiteY263-13294" fmla="*/ 77 h 10000"/>
                <a:gd name="connsiteX264-13295" fmla="*/ 4627 w 10000"/>
                <a:gd name="connsiteY264-13296" fmla="*/ 47 h 10000"/>
                <a:gd name="connsiteX265-13297" fmla="*/ 4536 w 10000"/>
                <a:gd name="connsiteY265-13298" fmla="*/ 9 h 10000"/>
                <a:gd name="connsiteX266-13299" fmla="*/ 4425 w 10000"/>
                <a:gd name="connsiteY266-13300" fmla="*/ 0 h 10000"/>
                <a:gd name="connsiteX267-13301" fmla="*/ 4304 w 10000"/>
                <a:gd name="connsiteY267-13302" fmla="*/ 0 h 10000"/>
                <a:gd name="connsiteX268-13303" fmla="*/ 4304 w 10000"/>
                <a:gd name="connsiteY268-13304" fmla="*/ 0 h 10000"/>
                <a:gd name="connsiteX269-13305" fmla="*/ 4304 w 10000"/>
                <a:gd name="connsiteY269-13306" fmla="*/ 0 h 10000"/>
                <a:gd name="connsiteX0-13307" fmla="*/ 4304 w 10000"/>
                <a:gd name="connsiteY0-13308" fmla="*/ 0 h 10000"/>
                <a:gd name="connsiteX1-13309" fmla="*/ 4304 w 10000"/>
                <a:gd name="connsiteY1-13310" fmla="*/ 0 h 10000"/>
                <a:gd name="connsiteX2-13311" fmla="*/ 4304 w 10000"/>
                <a:gd name="connsiteY2-13312" fmla="*/ 0 h 10000"/>
                <a:gd name="connsiteX3-13313" fmla="*/ 4163 w 10000"/>
                <a:gd name="connsiteY3-13314" fmla="*/ 0 h 10000"/>
                <a:gd name="connsiteX4-13315" fmla="*/ 4002 w 10000"/>
                <a:gd name="connsiteY4-13316" fmla="*/ 9 h 10000"/>
                <a:gd name="connsiteX5-13317" fmla="*/ 3851 w 10000"/>
                <a:gd name="connsiteY5-13318" fmla="*/ 30 h 10000"/>
                <a:gd name="connsiteX6-13319" fmla="*/ 3659 w 10000"/>
                <a:gd name="connsiteY6-13320" fmla="*/ 68 h 10000"/>
                <a:gd name="connsiteX7-13321" fmla="*/ 3659 w 10000"/>
                <a:gd name="connsiteY7-13322" fmla="*/ 68 h 10000"/>
                <a:gd name="connsiteX8-13323" fmla="*/ 3659 w 10000"/>
                <a:gd name="connsiteY8-13324" fmla="*/ 68 h 10000"/>
                <a:gd name="connsiteX9-13325" fmla="*/ 3659 w 10000"/>
                <a:gd name="connsiteY9-13326" fmla="*/ 68 h 10000"/>
                <a:gd name="connsiteX10-13327" fmla="*/ 3649 w 10000"/>
                <a:gd name="connsiteY10-13328" fmla="*/ 68 h 10000"/>
                <a:gd name="connsiteX11-13329" fmla="*/ 3649 w 10000"/>
                <a:gd name="connsiteY11-13330" fmla="*/ 68 h 10000"/>
                <a:gd name="connsiteX12-13331" fmla="*/ 3649 w 10000"/>
                <a:gd name="connsiteY12-13332" fmla="*/ 77 h 10000"/>
                <a:gd name="connsiteX13-13333" fmla="*/ 3649 w 10000"/>
                <a:gd name="connsiteY13-13334" fmla="*/ 77 h 10000"/>
                <a:gd name="connsiteX14-13335" fmla="*/ 3649 w 10000"/>
                <a:gd name="connsiteY14-13336" fmla="*/ 77 h 10000"/>
                <a:gd name="connsiteX15-13337" fmla="*/ 3407 w 10000"/>
                <a:gd name="connsiteY15-13338" fmla="*/ 135 h 10000"/>
                <a:gd name="connsiteX16-13339" fmla="*/ 3216 w 10000"/>
                <a:gd name="connsiteY16-13340" fmla="*/ 194 h 10000"/>
                <a:gd name="connsiteX17-13341" fmla="*/ 3054 w 10000"/>
                <a:gd name="connsiteY17-13342" fmla="*/ 272 h 10000"/>
                <a:gd name="connsiteX18-13343" fmla="*/ 2913 w 10000"/>
                <a:gd name="connsiteY18-13344" fmla="*/ 350 h 10000"/>
                <a:gd name="connsiteX19-13345" fmla="*/ 2833 w 10000"/>
                <a:gd name="connsiteY19-13346" fmla="*/ 436 h 10000"/>
                <a:gd name="connsiteX20-13347" fmla="*/ 2792 w 10000"/>
                <a:gd name="connsiteY20-13348" fmla="*/ 475 h 10000"/>
                <a:gd name="connsiteX21-13349" fmla="*/ 2772 w 10000"/>
                <a:gd name="connsiteY21-13350" fmla="*/ 523 h 10000"/>
                <a:gd name="connsiteX22-13351" fmla="*/ 2732 w 10000"/>
                <a:gd name="connsiteY22-13352" fmla="*/ 628 h 10000"/>
                <a:gd name="connsiteX23-13353" fmla="*/ 2722 w 10000"/>
                <a:gd name="connsiteY23-13354" fmla="*/ 746 h 10000"/>
                <a:gd name="connsiteX24-13355" fmla="*/ 2722 w 10000"/>
                <a:gd name="connsiteY24-13356" fmla="*/ 746 h 10000"/>
                <a:gd name="connsiteX25-13357" fmla="*/ 2732 w 10000"/>
                <a:gd name="connsiteY25-13358" fmla="*/ 881 h 10000"/>
                <a:gd name="connsiteX26-13359" fmla="*/ 2762 w 10000"/>
                <a:gd name="connsiteY26-13360" fmla="*/ 1008 h 10000"/>
                <a:gd name="connsiteX27-13361" fmla="*/ 2792 w 10000"/>
                <a:gd name="connsiteY27-13362" fmla="*/ 1153 h 10000"/>
                <a:gd name="connsiteX28-13363" fmla="*/ 2853 w 10000"/>
                <a:gd name="connsiteY28-13364" fmla="*/ 1316 h 10000"/>
                <a:gd name="connsiteX29-13365" fmla="*/ 2984 w 10000"/>
                <a:gd name="connsiteY29-13366" fmla="*/ 1666 h 10000"/>
                <a:gd name="connsiteX30-13367" fmla="*/ 3125 w 10000"/>
                <a:gd name="connsiteY30-13368" fmla="*/ 2093 h 10000"/>
                <a:gd name="connsiteX31-13369" fmla="*/ 3125 w 10000"/>
                <a:gd name="connsiteY31-13370" fmla="*/ 2093 h 10000"/>
                <a:gd name="connsiteX32-13371" fmla="*/ 3125 w 10000"/>
                <a:gd name="connsiteY32-13372" fmla="*/ 2093 h 10000"/>
                <a:gd name="connsiteX33-13373" fmla="*/ 3125 w 10000"/>
                <a:gd name="connsiteY33-13374" fmla="*/ 2104 h 10000"/>
                <a:gd name="connsiteX34-13375" fmla="*/ 3125 w 10000"/>
                <a:gd name="connsiteY34-13376" fmla="*/ 2104 h 10000"/>
                <a:gd name="connsiteX35-13377" fmla="*/ 3135 w 10000"/>
                <a:gd name="connsiteY35-13378" fmla="*/ 2113 h 10000"/>
                <a:gd name="connsiteX36-13379" fmla="*/ 3135 w 10000"/>
                <a:gd name="connsiteY36-13380" fmla="*/ 2113 h 10000"/>
                <a:gd name="connsiteX37-13381" fmla="*/ 3175 w 10000"/>
                <a:gd name="connsiteY37-13382" fmla="*/ 2229 h 10000"/>
                <a:gd name="connsiteX38-13383" fmla="*/ 3196 w 10000"/>
                <a:gd name="connsiteY38-13384" fmla="*/ 2346 h 10000"/>
                <a:gd name="connsiteX39-13385" fmla="*/ 3216 w 10000"/>
                <a:gd name="connsiteY39-13386" fmla="*/ 2452 h 10000"/>
                <a:gd name="connsiteX40-13387" fmla="*/ 3216 w 10000"/>
                <a:gd name="connsiteY40-13388" fmla="*/ 2550 h 10000"/>
                <a:gd name="connsiteX41-13389" fmla="*/ 3196 w 10000"/>
                <a:gd name="connsiteY41-13390" fmla="*/ 2626 h 10000"/>
                <a:gd name="connsiteX42-13391" fmla="*/ 3175 w 10000"/>
                <a:gd name="connsiteY42-13392" fmla="*/ 2703 h 10000"/>
                <a:gd name="connsiteX43-13393" fmla="*/ 3145 w 10000"/>
                <a:gd name="connsiteY43-13394" fmla="*/ 2763 h 10000"/>
                <a:gd name="connsiteX44-13395" fmla="*/ 3105 w 10000"/>
                <a:gd name="connsiteY44-13396" fmla="*/ 2811 h 10000"/>
                <a:gd name="connsiteX45-13397" fmla="*/ 3065 w 10000"/>
                <a:gd name="connsiteY45-13398" fmla="*/ 2849 h 10000"/>
                <a:gd name="connsiteX46-13399" fmla="*/ 3004 w 10000"/>
                <a:gd name="connsiteY46-13400" fmla="*/ 2888 h 10000"/>
                <a:gd name="connsiteX47-13401" fmla="*/ 2944 w 10000"/>
                <a:gd name="connsiteY47-13402" fmla="*/ 2917 h 10000"/>
                <a:gd name="connsiteX48-13403" fmla="*/ 2873 w 10000"/>
                <a:gd name="connsiteY48-13404" fmla="*/ 2936 h 10000"/>
                <a:gd name="connsiteX49-13405" fmla="*/ 2722 w 10000"/>
                <a:gd name="connsiteY49-13406" fmla="*/ 2955 h 10000"/>
                <a:gd name="connsiteX50-13407" fmla="*/ 2550 w 10000"/>
                <a:gd name="connsiteY50-13408" fmla="*/ 2975 h 10000"/>
                <a:gd name="connsiteX51-13409" fmla="*/ 2550 w 10000"/>
                <a:gd name="connsiteY51-13410" fmla="*/ 2975 h 10000"/>
                <a:gd name="connsiteX52-13411" fmla="*/ 2550 w 10000"/>
                <a:gd name="connsiteY52-13412" fmla="*/ 2975 h 10000"/>
                <a:gd name="connsiteX53-13413" fmla="*/ 2550 w 10000"/>
                <a:gd name="connsiteY53-13414" fmla="*/ 2975 h 10000"/>
                <a:gd name="connsiteX54-13415" fmla="*/ 2550 w 10000"/>
                <a:gd name="connsiteY54-13416" fmla="*/ 2975 h 10000"/>
                <a:gd name="connsiteX55-13417" fmla="*/ 2550 w 10000"/>
                <a:gd name="connsiteY55-13418" fmla="*/ 2975 h 10000"/>
                <a:gd name="connsiteX56-13419" fmla="*/ 2550 w 10000"/>
                <a:gd name="connsiteY56-13420" fmla="*/ 2975 h 10000"/>
                <a:gd name="connsiteX57-13421" fmla="*/ 2550 w 10000"/>
                <a:gd name="connsiteY57-13422" fmla="*/ 2975 h 10000"/>
                <a:gd name="connsiteX58-13423" fmla="*/ 2339 w 10000"/>
                <a:gd name="connsiteY58-13424" fmla="*/ 2975 h 10000"/>
                <a:gd name="connsiteX59-13425" fmla="*/ 2127 w 10000"/>
                <a:gd name="connsiteY59-13426" fmla="*/ 2946 h 10000"/>
                <a:gd name="connsiteX60-13427" fmla="*/ 2127 w 10000"/>
                <a:gd name="connsiteY60-13428" fmla="*/ 2946 h 10000"/>
                <a:gd name="connsiteX61-13429" fmla="*/ 1804 w 10000"/>
                <a:gd name="connsiteY61-13430" fmla="*/ 2917 h 10000"/>
                <a:gd name="connsiteX62-13431" fmla="*/ 1502 w 10000"/>
                <a:gd name="connsiteY62-13432" fmla="*/ 2897 h 10000"/>
                <a:gd name="connsiteX63-13433" fmla="*/ 1502 w 10000"/>
                <a:gd name="connsiteY63-13434" fmla="*/ 2897 h 10000"/>
                <a:gd name="connsiteX64-13435" fmla="*/ 1230 w 10000"/>
                <a:gd name="connsiteY64-13436" fmla="*/ 2888 h 10000"/>
                <a:gd name="connsiteX65-13437" fmla="*/ 867 w 10000"/>
                <a:gd name="connsiteY65-13438" fmla="*/ 2868 h 10000"/>
                <a:gd name="connsiteX66-13439" fmla="*/ 0 w 10000"/>
                <a:gd name="connsiteY66-13440" fmla="*/ 2781 h 10000"/>
                <a:gd name="connsiteX67-13441" fmla="*/ 0 w 10000"/>
                <a:gd name="connsiteY67-13442" fmla="*/ 10000 h 10000"/>
                <a:gd name="connsiteX68-13443" fmla="*/ 9990 w 10000"/>
                <a:gd name="connsiteY68-13444" fmla="*/ 10000 h 10000"/>
                <a:gd name="connsiteX69-13445" fmla="*/ 9990 w 10000"/>
                <a:gd name="connsiteY69-13446" fmla="*/ 10000 h 10000"/>
                <a:gd name="connsiteX70-13447" fmla="*/ 9990 w 10000"/>
                <a:gd name="connsiteY70-13448" fmla="*/ 9847 h 10000"/>
                <a:gd name="connsiteX71-13449" fmla="*/ 10000 w 10000"/>
                <a:gd name="connsiteY71-13450" fmla="*/ 9477 h 10000"/>
                <a:gd name="connsiteX72-13451" fmla="*/ 9970 w 10000"/>
                <a:gd name="connsiteY72-13452" fmla="*/ 9168 h 10000"/>
                <a:gd name="connsiteX73-13453" fmla="*/ 9940 w 10000"/>
                <a:gd name="connsiteY73-13454" fmla="*/ 8895 h 10000"/>
                <a:gd name="connsiteX74-13455" fmla="*/ 9879 w 10000"/>
                <a:gd name="connsiteY74-13456" fmla="*/ 8673 h 10000"/>
                <a:gd name="connsiteX75-13457" fmla="*/ 9798 w 10000"/>
                <a:gd name="connsiteY75-13458" fmla="*/ 8470 h 10000"/>
                <a:gd name="connsiteX76-13459" fmla="*/ 9718 w 10000"/>
                <a:gd name="connsiteY76-13460" fmla="*/ 8314 h 10000"/>
                <a:gd name="connsiteX77-13461" fmla="*/ 9617 w 10000"/>
                <a:gd name="connsiteY77-13462" fmla="*/ 8188 h 10000"/>
                <a:gd name="connsiteX78-13463" fmla="*/ 9506 w 10000"/>
                <a:gd name="connsiteY78-13464" fmla="*/ 8091 h 10000"/>
                <a:gd name="connsiteX79-13465" fmla="*/ 9395 w 10000"/>
                <a:gd name="connsiteY79-13466" fmla="*/ 8024 h 10000"/>
                <a:gd name="connsiteX80-13467" fmla="*/ 9274 w 10000"/>
                <a:gd name="connsiteY80-13468" fmla="*/ 7976 h 10000"/>
                <a:gd name="connsiteX81-13469" fmla="*/ 9153 w 10000"/>
                <a:gd name="connsiteY81-13470" fmla="*/ 7947 h 10000"/>
                <a:gd name="connsiteX82-13471" fmla="*/ 9022 w 10000"/>
                <a:gd name="connsiteY82-13472" fmla="*/ 7926 h 10000"/>
                <a:gd name="connsiteX83-13473" fmla="*/ 8901 w 10000"/>
                <a:gd name="connsiteY83-13474" fmla="*/ 7926 h 10000"/>
                <a:gd name="connsiteX84-13475" fmla="*/ 8901 w 10000"/>
                <a:gd name="connsiteY84-13476" fmla="*/ 7926 h 10000"/>
                <a:gd name="connsiteX85-13477" fmla="*/ 8901 w 10000"/>
                <a:gd name="connsiteY85-13478" fmla="*/ 7926 h 10000"/>
                <a:gd name="connsiteX86-13479" fmla="*/ 8901 w 10000"/>
                <a:gd name="connsiteY86-13480" fmla="*/ 7926 h 10000"/>
                <a:gd name="connsiteX87-13481" fmla="*/ 8901 w 10000"/>
                <a:gd name="connsiteY87-13482" fmla="*/ 7926 h 10000"/>
                <a:gd name="connsiteX88-13483" fmla="*/ 8901 w 10000"/>
                <a:gd name="connsiteY88-13484" fmla="*/ 7926 h 10000"/>
                <a:gd name="connsiteX89-13485" fmla="*/ 8700 w 10000"/>
                <a:gd name="connsiteY89-13486" fmla="*/ 7926 h 10000"/>
                <a:gd name="connsiteX90-13487" fmla="*/ 8528 w 10000"/>
                <a:gd name="connsiteY90-13488" fmla="*/ 7947 h 10000"/>
                <a:gd name="connsiteX91-13489" fmla="*/ 8528 w 10000"/>
                <a:gd name="connsiteY91-13490" fmla="*/ 7947 h 10000"/>
                <a:gd name="connsiteX92-13491" fmla="*/ 8528 w 10000"/>
                <a:gd name="connsiteY92-13492" fmla="*/ 7947 h 10000"/>
                <a:gd name="connsiteX93-13493" fmla="*/ 8528 w 10000"/>
                <a:gd name="connsiteY93-13494" fmla="*/ 7947 h 10000"/>
                <a:gd name="connsiteX94-13495" fmla="*/ 8518 w 10000"/>
                <a:gd name="connsiteY94-13496" fmla="*/ 7955 h 10000"/>
                <a:gd name="connsiteX95-13497" fmla="*/ 8518 w 10000"/>
                <a:gd name="connsiteY95-13498" fmla="*/ 7955 h 10000"/>
                <a:gd name="connsiteX96-13499" fmla="*/ 8508 w 10000"/>
                <a:gd name="connsiteY96-13500" fmla="*/ 7955 h 10000"/>
                <a:gd name="connsiteX97-13501" fmla="*/ 8185 w 10000"/>
                <a:gd name="connsiteY97-13502" fmla="*/ 7656 h 10000"/>
                <a:gd name="connsiteX98-13503" fmla="*/ 8135 w 10000"/>
                <a:gd name="connsiteY98-13504" fmla="*/ 8024 h 10000"/>
                <a:gd name="connsiteX99-13505" fmla="*/ 7671 w 10000"/>
                <a:gd name="connsiteY99-13506" fmla="*/ 8139 h 10000"/>
                <a:gd name="connsiteX100-13507" fmla="*/ 7671 w 10000"/>
                <a:gd name="connsiteY100-13508" fmla="*/ 8139 h 10000"/>
                <a:gd name="connsiteX101-13509" fmla="*/ 7671 w 10000"/>
                <a:gd name="connsiteY101-13510" fmla="*/ 8139 h 10000"/>
                <a:gd name="connsiteX102-13511" fmla="*/ 7671 w 10000"/>
                <a:gd name="connsiteY102-13512" fmla="*/ 8139 h 10000"/>
                <a:gd name="connsiteX103-13513" fmla="*/ 7661 w 10000"/>
                <a:gd name="connsiteY103-13514" fmla="*/ 8139 h 10000"/>
                <a:gd name="connsiteX104-13515" fmla="*/ 7661 w 10000"/>
                <a:gd name="connsiteY104-13516" fmla="*/ 8139 h 10000"/>
                <a:gd name="connsiteX105-13517" fmla="*/ 7450 w 10000"/>
                <a:gd name="connsiteY105-13518" fmla="*/ 8188 h 10000"/>
                <a:gd name="connsiteX106-13519" fmla="*/ 7248 w 10000"/>
                <a:gd name="connsiteY106-13520" fmla="*/ 8237 h 10000"/>
                <a:gd name="connsiteX107-13521" fmla="*/ 7036 w 10000"/>
                <a:gd name="connsiteY107-13522" fmla="*/ 8275 h 10000"/>
                <a:gd name="connsiteX108-13523" fmla="*/ 6835 w 10000"/>
                <a:gd name="connsiteY108-13524" fmla="*/ 8275 h 10000"/>
                <a:gd name="connsiteX109-13525" fmla="*/ 6835 w 10000"/>
                <a:gd name="connsiteY109-13526" fmla="*/ 8275 h 10000"/>
                <a:gd name="connsiteX110-13527" fmla="*/ 6835 w 10000"/>
                <a:gd name="connsiteY110-13528" fmla="*/ 8275 h 10000"/>
                <a:gd name="connsiteX111-13529" fmla="*/ 6835 w 10000"/>
                <a:gd name="connsiteY111-13530" fmla="*/ 8275 h 10000"/>
                <a:gd name="connsiteX112-13531" fmla="*/ 6835 w 10000"/>
                <a:gd name="connsiteY112-13532" fmla="*/ 8275 h 10000"/>
                <a:gd name="connsiteX113-13533" fmla="*/ 6835 w 10000"/>
                <a:gd name="connsiteY113-13534" fmla="*/ 8275 h 10000"/>
                <a:gd name="connsiteX114-13535" fmla="*/ 6835 w 10000"/>
                <a:gd name="connsiteY114-13536" fmla="*/ 8275 h 10000"/>
                <a:gd name="connsiteX115-13537" fmla="*/ 6835 w 10000"/>
                <a:gd name="connsiteY115-13538" fmla="*/ 8275 h 10000"/>
                <a:gd name="connsiteX116-13539" fmla="*/ 6663 w 10000"/>
                <a:gd name="connsiteY116-13540" fmla="*/ 8275 h 10000"/>
                <a:gd name="connsiteX117-13541" fmla="*/ 6512 w 10000"/>
                <a:gd name="connsiteY117-13542" fmla="*/ 8237 h 10000"/>
                <a:gd name="connsiteX118-13543" fmla="*/ 6442 w 10000"/>
                <a:gd name="connsiteY118-13544" fmla="*/ 8207 h 10000"/>
                <a:gd name="connsiteX119-13545" fmla="*/ 6381 w 10000"/>
                <a:gd name="connsiteY119-13546" fmla="*/ 8177 h 10000"/>
                <a:gd name="connsiteX120-13547" fmla="*/ 6321 w 10000"/>
                <a:gd name="connsiteY120-13548" fmla="*/ 8139 h 10000"/>
                <a:gd name="connsiteX121-13549" fmla="*/ 6270 w 10000"/>
                <a:gd name="connsiteY121-13550" fmla="*/ 8091 h 10000"/>
                <a:gd name="connsiteX122-13551" fmla="*/ 6220 w 10000"/>
                <a:gd name="connsiteY122-13552" fmla="*/ 8032 h 10000"/>
                <a:gd name="connsiteX123-13553" fmla="*/ 6169 w 10000"/>
                <a:gd name="connsiteY123-13554" fmla="*/ 7965 h 10000"/>
                <a:gd name="connsiteX124-13555" fmla="*/ 6149 w 10000"/>
                <a:gd name="connsiteY124-13556" fmla="*/ 7898 h 10000"/>
                <a:gd name="connsiteX125-13557" fmla="*/ 6109 w 10000"/>
                <a:gd name="connsiteY125-13558" fmla="*/ 7810 h 10000"/>
                <a:gd name="connsiteX126-13559" fmla="*/ 6099 w 10000"/>
                <a:gd name="connsiteY126-13560" fmla="*/ 7723 h 10000"/>
                <a:gd name="connsiteX127-13561" fmla="*/ 6089 w 10000"/>
                <a:gd name="connsiteY127-13562" fmla="*/ 7617 h 10000"/>
                <a:gd name="connsiteX128-13563" fmla="*/ 6089 w 10000"/>
                <a:gd name="connsiteY128-13564" fmla="*/ 7501 h 10000"/>
                <a:gd name="connsiteX129-13565" fmla="*/ 6089 w 10000"/>
                <a:gd name="connsiteY129-13566" fmla="*/ 7374 h 10000"/>
                <a:gd name="connsiteX130-13567" fmla="*/ 6089 w 10000"/>
                <a:gd name="connsiteY130-13568" fmla="*/ 7374 h 10000"/>
                <a:gd name="connsiteX131-13569" fmla="*/ 6089 w 10000"/>
                <a:gd name="connsiteY131-13570" fmla="*/ 7374 h 10000"/>
                <a:gd name="connsiteX132-13571" fmla="*/ 6089 w 10000"/>
                <a:gd name="connsiteY132-13572" fmla="*/ 7374 h 10000"/>
                <a:gd name="connsiteX133-13573" fmla="*/ 6089 w 10000"/>
                <a:gd name="connsiteY133-13574" fmla="*/ 7344 h 10000"/>
                <a:gd name="connsiteX134-13575" fmla="*/ 6089 w 10000"/>
                <a:gd name="connsiteY134-13576" fmla="*/ 7344 h 10000"/>
                <a:gd name="connsiteX135-13577" fmla="*/ 6129 w 10000"/>
                <a:gd name="connsiteY135-13578" fmla="*/ 7016 h 10000"/>
                <a:gd name="connsiteX136-13579" fmla="*/ 6179 w 10000"/>
                <a:gd name="connsiteY136-13580" fmla="*/ 6754 h 10000"/>
                <a:gd name="connsiteX137-13581" fmla="*/ 6240 w 10000"/>
                <a:gd name="connsiteY137-13582" fmla="*/ 6531 h 10000"/>
                <a:gd name="connsiteX138-13583" fmla="*/ 6280 w 10000"/>
                <a:gd name="connsiteY138-13584" fmla="*/ 6453 h 10000"/>
                <a:gd name="connsiteX139-13585" fmla="*/ 6321 w 10000"/>
                <a:gd name="connsiteY139-13586" fmla="*/ 6366 h 10000"/>
                <a:gd name="connsiteX140-13587" fmla="*/ 6351 w 10000"/>
                <a:gd name="connsiteY140-13588" fmla="*/ 6309 h 10000"/>
                <a:gd name="connsiteX141-13589" fmla="*/ 6401 w 10000"/>
                <a:gd name="connsiteY141-13590" fmla="*/ 6250 h 10000"/>
                <a:gd name="connsiteX142-13591" fmla="*/ 6452 w 10000"/>
                <a:gd name="connsiteY142-13592" fmla="*/ 6202 h 10000"/>
                <a:gd name="connsiteX143-13593" fmla="*/ 6512 w 10000"/>
                <a:gd name="connsiteY143-13594" fmla="*/ 6163 h 10000"/>
                <a:gd name="connsiteX144-13595" fmla="*/ 6563 w 10000"/>
                <a:gd name="connsiteY144-13596" fmla="*/ 6134 h 10000"/>
                <a:gd name="connsiteX145-13597" fmla="*/ 6623 w 10000"/>
                <a:gd name="connsiteY145-13598" fmla="*/ 6125 h 10000"/>
                <a:gd name="connsiteX146-13599" fmla="*/ 6694 w 10000"/>
                <a:gd name="connsiteY146-13600" fmla="*/ 6105 h 10000"/>
                <a:gd name="connsiteX147-13601" fmla="*/ 6774 w 10000"/>
                <a:gd name="connsiteY147-13602" fmla="*/ 6096 h 10000"/>
                <a:gd name="connsiteX148-13603" fmla="*/ 6774 w 10000"/>
                <a:gd name="connsiteY148-13604" fmla="*/ 6096 h 10000"/>
                <a:gd name="connsiteX149-13605" fmla="*/ 6774 w 10000"/>
                <a:gd name="connsiteY149-13606" fmla="*/ 6096 h 10000"/>
                <a:gd name="connsiteX150-13607" fmla="*/ 6774 w 10000"/>
                <a:gd name="connsiteY150-13608" fmla="*/ 6096 h 10000"/>
                <a:gd name="connsiteX151-13609" fmla="*/ 6774 w 10000"/>
                <a:gd name="connsiteY151-13610" fmla="*/ 6096 h 10000"/>
                <a:gd name="connsiteX152-13611" fmla="*/ 6774 w 10000"/>
                <a:gd name="connsiteY152-13612" fmla="*/ 6096 h 10000"/>
                <a:gd name="connsiteX153-13613" fmla="*/ 6774 w 10000"/>
                <a:gd name="connsiteY153-13614" fmla="*/ 6096 h 10000"/>
                <a:gd name="connsiteX154-13615" fmla="*/ 6774 w 10000"/>
                <a:gd name="connsiteY154-13616" fmla="*/ 6096 h 10000"/>
                <a:gd name="connsiteX155-13617" fmla="*/ 6875 w 10000"/>
                <a:gd name="connsiteY155-13618" fmla="*/ 6105 h 10000"/>
                <a:gd name="connsiteX156-13619" fmla="*/ 7006 w 10000"/>
                <a:gd name="connsiteY156-13620" fmla="*/ 6134 h 10000"/>
                <a:gd name="connsiteX157-13621" fmla="*/ 7137 w 10000"/>
                <a:gd name="connsiteY157-13622" fmla="*/ 6154 h 10000"/>
                <a:gd name="connsiteX158-13623" fmla="*/ 7268 w 10000"/>
                <a:gd name="connsiteY158-13624" fmla="*/ 6202 h 10000"/>
                <a:gd name="connsiteX159-13625" fmla="*/ 7601 w 10000"/>
                <a:gd name="connsiteY159-13626" fmla="*/ 6318 h 10000"/>
                <a:gd name="connsiteX160-13627" fmla="*/ 7964 w 10000"/>
                <a:gd name="connsiteY160-13628" fmla="*/ 6464 h 10000"/>
                <a:gd name="connsiteX161-13629" fmla="*/ 7964 w 10000"/>
                <a:gd name="connsiteY161-13630" fmla="*/ 6464 h 10000"/>
                <a:gd name="connsiteX162-13631" fmla="*/ 7984 w 10000"/>
                <a:gd name="connsiteY162-13632" fmla="*/ 6464 h 10000"/>
                <a:gd name="connsiteX163-13633" fmla="*/ 7984 w 10000"/>
                <a:gd name="connsiteY163-13634" fmla="*/ 6464 h 10000"/>
                <a:gd name="connsiteX164-13635" fmla="*/ 7994 w 10000"/>
                <a:gd name="connsiteY164-13636" fmla="*/ 6464 h 10000"/>
                <a:gd name="connsiteX165-13637" fmla="*/ 7994 w 10000"/>
                <a:gd name="connsiteY165-13638" fmla="*/ 6464 h 10000"/>
                <a:gd name="connsiteX166-13639" fmla="*/ 8216 w 10000"/>
                <a:gd name="connsiteY166-13640" fmla="*/ 6540 h 10000"/>
                <a:gd name="connsiteX167-13641" fmla="*/ 8407 w 10000"/>
                <a:gd name="connsiteY167-13642" fmla="*/ 6601 h 10000"/>
                <a:gd name="connsiteX168-13643" fmla="*/ 8599 w 10000"/>
                <a:gd name="connsiteY168-13644" fmla="*/ 6639 h 10000"/>
                <a:gd name="connsiteX169-13645" fmla="*/ 8770 w 10000"/>
                <a:gd name="connsiteY169-13646" fmla="*/ 6648 h 10000"/>
                <a:gd name="connsiteX170-13647" fmla="*/ 8770 w 10000"/>
                <a:gd name="connsiteY170-13648" fmla="*/ 6648 h 10000"/>
                <a:gd name="connsiteX171-13649" fmla="*/ 8770 w 10000"/>
                <a:gd name="connsiteY171-13650" fmla="*/ 6648 h 10000"/>
                <a:gd name="connsiteX172-13651" fmla="*/ 8770 w 10000"/>
                <a:gd name="connsiteY172-13652" fmla="*/ 6648 h 10000"/>
                <a:gd name="connsiteX173-13653" fmla="*/ 8770 w 10000"/>
                <a:gd name="connsiteY173-13654" fmla="*/ 6648 h 10000"/>
                <a:gd name="connsiteX174-13655" fmla="*/ 8770 w 10000"/>
                <a:gd name="connsiteY174-13656" fmla="*/ 6648 h 10000"/>
                <a:gd name="connsiteX175-13657" fmla="*/ 8911 w 10000"/>
                <a:gd name="connsiteY175-13658" fmla="*/ 6639 h 10000"/>
                <a:gd name="connsiteX176-13659" fmla="*/ 9032 w 10000"/>
                <a:gd name="connsiteY176-13660" fmla="*/ 6601 h 10000"/>
                <a:gd name="connsiteX177-13661" fmla="*/ 9093 w 10000"/>
                <a:gd name="connsiteY177-13662" fmla="*/ 6578 h 10000"/>
                <a:gd name="connsiteX178-13663" fmla="*/ 9143 w 10000"/>
                <a:gd name="connsiteY178-13664" fmla="*/ 6550 h 10000"/>
                <a:gd name="connsiteX179-13665" fmla="*/ 9194 w 10000"/>
                <a:gd name="connsiteY179-13666" fmla="*/ 6522 h 10000"/>
                <a:gd name="connsiteX180-13667" fmla="*/ 9244 w 10000"/>
                <a:gd name="connsiteY180-13668" fmla="*/ 6473 h 10000"/>
                <a:gd name="connsiteX181-13669" fmla="*/ 9274 w 10000"/>
                <a:gd name="connsiteY181-13670" fmla="*/ 6426 h 10000"/>
                <a:gd name="connsiteX182-13671" fmla="*/ 9315 w 10000"/>
                <a:gd name="connsiteY182-13672" fmla="*/ 6366 h 10000"/>
                <a:gd name="connsiteX183-13673" fmla="*/ 9375 w 10000"/>
                <a:gd name="connsiteY183-13674" fmla="*/ 6232 h 10000"/>
                <a:gd name="connsiteX184-13675" fmla="*/ 9425 w 10000"/>
                <a:gd name="connsiteY184-13676" fmla="*/ 6047 h 10000"/>
                <a:gd name="connsiteX185-13677" fmla="*/ 9446 w 10000"/>
                <a:gd name="connsiteY185-13678" fmla="*/ 5853 h 10000"/>
                <a:gd name="connsiteX186-13679" fmla="*/ 9456 w 10000"/>
                <a:gd name="connsiteY186-13680" fmla="*/ 5600 h 10000"/>
                <a:gd name="connsiteX187-13681" fmla="*/ 9446 w 10000"/>
                <a:gd name="connsiteY187-13682" fmla="*/ 5330 h 10000"/>
                <a:gd name="connsiteX188-13683" fmla="*/ 9415 w 10000"/>
                <a:gd name="connsiteY188-13684" fmla="*/ 5020 h 10000"/>
                <a:gd name="connsiteX189-13685" fmla="*/ 9365 w 10000"/>
                <a:gd name="connsiteY189-13686" fmla="*/ 4650 h 10000"/>
                <a:gd name="connsiteX190-13687" fmla="*/ 9284 w 10000"/>
                <a:gd name="connsiteY190-13688" fmla="*/ 4254 h 10000"/>
                <a:gd name="connsiteX191-13689" fmla="*/ 9204 w 10000"/>
                <a:gd name="connsiteY191-13690" fmla="*/ 3789 h 10000"/>
                <a:gd name="connsiteX192-13691" fmla="*/ 9083 w 10000"/>
                <a:gd name="connsiteY192-13692" fmla="*/ 3304 h 10000"/>
                <a:gd name="connsiteX193-13693" fmla="*/ 8931 w 10000"/>
                <a:gd name="connsiteY193-13694" fmla="*/ 2763 h 10000"/>
                <a:gd name="connsiteX194-13695" fmla="*/ 8931 w 10000"/>
                <a:gd name="connsiteY194-13696" fmla="*/ 2763 h 10000"/>
                <a:gd name="connsiteX195-13697" fmla="*/ 8931 w 10000"/>
                <a:gd name="connsiteY195-13698" fmla="*/ 2723 h 10000"/>
                <a:gd name="connsiteX196-13699" fmla="*/ 8931 w 10000"/>
                <a:gd name="connsiteY196-13700" fmla="*/ 2723 h 10000"/>
                <a:gd name="connsiteX197-13701" fmla="*/ 8921 w 10000"/>
                <a:gd name="connsiteY197-13702" fmla="*/ 2713 h 10000"/>
                <a:gd name="connsiteX198-13703" fmla="*/ 8921 w 10000"/>
                <a:gd name="connsiteY198-13704" fmla="*/ 2713 h 10000"/>
                <a:gd name="connsiteX199-13705" fmla="*/ 8911 w 10000"/>
                <a:gd name="connsiteY199-13706" fmla="*/ 2665 h 10000"/>
                <a:gd name="connsiteX200-13707" fmla="*/ 8911 w 10000"/>
                <a:gd name="connsiteY200-13708" fmla="*/ 2665 h 10000"/>
                <a:gd name="connsiteX201-13709" fmla="*/ 8911 w 10000"/>
                <a:gd name="connsiteY201-13710" fmla="*/ 2656 h 10000"/>
                <a:gd name="connsiteX202-13711" fmla="*/ 8911 w 10000"/>
                <a:gd name="connsiteY202-13712" fmla="*/ 2656 h 10000"/>
                <a:gd name="connsiteX203-13713" fmla="*/ 8911 w 10000"/>
                <a:gd name="connsiteY203-13714" fmla="*/ 2656 h 10000"/>
                <a:gd name="connsiteX204-13715" fmla="*/ 8911 w 10000"/>
                <a:gd name="connsiteY204-13716" fmla="*/ 2656 h 10000"/>
                <a:gd name="connsiteX205-13717" fmla="*/ 8478 w 10000"/>
                <a:gd name="connsiteY205-13718" fmla="*/ 2685 h 10000"/>
                <a:gd name="connsiteX206-13719" fmla="*/ 8044 w 10000"/>
                <a:gd name="connsiteY206-13720" fmla="*/ 2723 h 10000"/>
                <a:gd name="connsiteX207-13721" fmla="*/ 7147 w 10000"/>
                <a:gd name="connsiteY207-13722" fmla="*/ 2819 h 10000"/>
                <a:gd name="connsiteX208-13723" fmla="*/ 6300 w 10000"/>
                <a:gd name="connsiteY208-13724" fmla="*/ 2917 h 10000"/>
                <a:gd name="connsiteX209-13725" fmla="*/ 5917 w 10000"/>
                <a:gd name="connsiteY209-13726" fmla="*/ 2946 h 10000"/>
                <a:gd name="connsiteX210-13727" fmla="*/ 5554 w 10000"/>
                <a:gd name="connsiteY210-13728" fmla="*/ 2975 h 10000"/>
                <a:gd name="connsiteX211-13729" fmla="*/ 5554 w 10000"/>
                <a:gd name="connsiteY211-13730" fmla="*/ 2975 h 10000"/>
                <a:gd name="connsiteX212-13731" fmla="*/ 5484 w 10000"/>
                <a:gd name="connsiteY212-13732" fmla="*/ 2975 h 10000"/>
                <a:gd name="connsiteX213-13733" fmla="*/ 5484 w 10000"/>
                <a:gd name="connsiteY213-13734" fmla="*/ 2975 h 10000"/>
                <a:gd name="connsiteX214-13735" fmla="*/ 5484 w 10000"/>
                <a:gd name="connsiteY214-13736" fmla="*/ 2975 h 10000"/>
                <a:gd name="connsiteX215-13737" fmla="*/ 5484 w 10000"/>
                <a:gd name="connsiteY215-13738" fmla="*/ 2975 h 10000"/>
                <a:gd name="connsiteX216-13739" fmla="*/ 5484 w 10000"/>
                <a:gd name="connsiteY216-13740" fmla="*/ 2975 h 10000"/>
                <a:gd name="connsiteX217-13741" fmla="*/ 5484 w 10000"/>
                <a:gd name="connsiteY217-13742" fmla="*/ 2975 h 10000"/>
                <a:gd name="connsiteX218-13743" fmla="*/ 5484 w 10000"/>
                <a:gd name="connsiteY218-13744" fmla="*/ 2975 h 10000"/>
                <a:gd name="connsiteX219-13745" fmla="*/ 5313 w 10000"/>
                <a:gd name="connsiteY219-13746" fmla="*/ 2955 h 10000"/>
                <a:gd name="connsiteX220-13747" fmla="*/ 5151 w 10000"/>
                <a:gd name="connsiteY220-13748" fmla="*/ 2927 h 10000"/>
                <a:gd name="connsiteX221-13749" fmla="*/ 5030 w 10000"/>
                <a:gd name="connsiteY221-13750" fmla="*/ 2868 h 10000"/>
                <a:gd name="connsiteX222-13751" fmla="*/ 4919 w 10000"/>
                <a:gd name="connsiteY222-13752" fmla="*/ 2790 h 10000"/>
                <a:gd name="connsiteX223-13753" fmla="*/ 4829 w 10000"/>
                <a:gd name="connsiteY223-13754" fmla="*/ 2703 h 10000"/>
                <a:gd name="connsiteX224-13755" fmla="*/ 4748 w 10000"/>
                <a:gd name="connsiteY224-13756" fmla="*/ 2597 h 10000"/>
                <a:gd name="connsiteX225-13757" fmla="*/ 4708 w 10000"/>
                <a:gd name="connsiteY225-13758" fmla="*/ 2482 h 10000"/>
                <a:gd name="connsiteX226-13759" fmla="*/ 4667 w 10000"/>
                <a:gd name="connsiteY226-13760" fmla="*/ 2346 h 10000"/>
                <a:gd name="connsiteX227-13761" fmla="*/ 4637 w 10000"/>
                <a:gd name="connsiteY227-13762" fmla="*/ 2210 h 10000"/>
                <a:gd name="connsiteX228-13763" fmla="*/ 4627 w 10000"/>
                <a:gd name="connsiteY228-13764" fmla="*/ 2065 h 10000"/>
                <a:gd name="connsiteX229-13765" fmla="*/ 4627 w 10000"/>
                <a:gd name="connsiteY229-13766" fmla="*/ 1909 h 10000"/>
                <a:gd name="connsiteX230-13767" fmla="*/ 4637 w 10000"/>
                <a:gd name="connsiteY230-13768" fmla="*/ 1762 h 10000"/>
                <a:gd name="connsiteX231-13769" fmla="*/ 4667 w 10000"/>
                <a:gd name="connsiteY231-13770" fmla="*/ 1598 h 10000"/>
                <a:gd name="connsiteX232-13771" fmla="*/ 4688 w 10000"/>
                <a:gd name="connsiteY232-13772" fmla="*/ 1443 h 10000"/>
                <a:gd name="connsiteX233-13773" fmla="*/ 4728 w 10000"/>
                <a:gd name="connsiteY233-13774" fmla="*/ 1289 h 10000"/>
                <a:gd name="connsiteX234-13775" fmla="*/ 4778 w 10000"/>
                <a:gd name="connsiteY234-13776" fmla="*/ 1134 h 10000"/>
                <a:gd name="connsiteX235-13777" fmla="*/ 4778 w 10000"/>
                <a:gd name="connsiteY235-13778" fmla="*/ 1134 h 10000"/>
                <a:gd name="connsiteX236-13779" fmla="*/ 4778 w 10000"/>
                <a:gd name="connsiteY236-13780" fmla="*/ 1134 h 10000"/>
                <a:gd name="connsiteX237-13781" fmla="*/ 4778 w 10000"/>
                <a:gd name="connsiteY237-13782" fmla="*/ 1134 h 10000"/>
                <a:gd name="connsiteX238-13783" fmla="*/ 4778 w 10000"/>
                <a:gd name="connsiteY238-13784" fmla="*/ 1134 h 10000"/>
                <a:gd name="connsiteX239-13785" fmla="*/ 4778 w 10000"/>
                <a:gd name="connsiteY239-13786" fmla="*/ 1134 h 10000"/>
                <a:gd name="connsiteX240-13787" fmla="*/ 4788 w 10000"/>
                <a:gd name="connsiteY240-13788" fmla="*/ 1123 h 10000"/>
                <a:gd name="connsiteX241-13789" fmla="*/ 4788 w 10000"/>
                <a:gd name="connsiteY241-13790" fmla="*/ 1123 h 10000"/>
                <a:gd name="connsiteX242-13791" fmla="*/ 4788 w 10000"/>
                <a:gd name="connsiteY242-13792" fmla="*/ 1123 h 10000"/>
                <a:gd name="connsiteX243-13793" fmla="*/ 4788 w 10000"/>
                <a:gd name="connsiteY243-13794" fmla="*/ 1123 h 10000"/>
                <a:gd name="connsiteX244-13795" fmla="*/ 4788 w 10000"/>
                <a:gd name="connsiteY244-13796" fmla="*/ 1114 h 10000"/>
                <a:gd name="connsiteX245-13797" fmla="*/ 4788 w 10000"/>
                <a:gd name="connsiteY245-13798" fmla="*/ 1114 h 10000"/>
                <a:gd name="connsiteX246-13799" fmla="*/ 4788 w 10000"/>
                <a:gd name="connsiteY246-13800" fmla="*/ 1114 h 10000"/>
                <a:gd name="connsiteX247-13801" fmla="*/ 4788 w 10000"/>
                <a:gd name="connsiteY247-13802" fmla="*/ 1114 h 10000"/>
                <a:gd name="connsiteX248-13803" fmla="*/ 4788 w 10000"/>
                <a:gd name="connsiteY248-13804" fmla="*/ 1104 h 10000"/>
                <a:gd name="connsiteX249-13805" fmla="*/ 4788 w 10000"/>
                <a:gd name="connsiteY249-13806" fmla="*/ 1104 h 10000"/>
                <a:gd name="connsiteX250-13807" fmla="*/ 4788 w 10000"/>
                <a:gd name="connsiteY250-13808" fmla="*/ 1104 h 10000"/>
                <a:gd name="connsiteX251-13809" fmla="*/ 4788 w 10000"/>
                <a:gd name="connsiteY251-13810" fmla="*/ 1104 h 10000"/>
                <a:gd name="connsiteX252-13811" fmla="*/ 4788 w 10000"/>
                <a:gd name="connsiteY252-13812" fmla="*/ 1094 h 10000"/>
                <a:gd name="connsiteX253-13813" fmla="*/ 4788 w 10000"/>
                <a:gd name="connsiteY253-13814" fmla="*/ 1094 h 10000"/>
                <a:gd name="connsiteX254-13815" fmla="*/ 4859 w 10000"/>
                <a:gd name="connsiteY254-13816" fmla="*/ 853 h 10000"/>
                <a:gd name="connsiteX255-13817" fmla="*/ 4909 w 10000"/>
                <a:gd name="connsiteY255-13818" fmla="*/ 640 h 10000"/>
                <a:gd name="connsiteX256-13819" fmla="*/ 4919 w 10000"/>
                <a:gd name="connsiteY256-13820" fmla="*/ 553 h 10000"/>
                <a:gd name="connsiteX257-13821" fmla="*/ 4919 w 10000"/>
                <a:gd name="connsiteY257-13822" fmla="*/ 454 h 10000"/>
                <a:gd name="connsiteX258-13823" fmla="*/ 4909 w 10000"/>
                <a:gd name="connsiteY258-13824" fmla="*/ 377 h 10000"/>
                <a:gd name="connsiteX259-13825" fmla="*/ 4899 w 10000"/>
                <a:gd name="connsiteY259-13826" fmla="*/ 300 h 10000"/>
                <a:gd name="connsiteX260-13827" fmla="*/ 4859 w 10000"/>
                <a:gd name="connsiteY260-13828" fmla="*/ 233 h 10000"/>
                <a:gd name="connsiteX261-13829" fmla="*/ 4829 w 10000"/>
                <a:gd name="connsiteY261-13830" fmla="*/ 175 h 10000"/>
                <a:gd name="connsiteX262-13831" fmla="*/ 4778 w 10000"/>
                <a:gd name="connsiteY262-13832" fmla="*/ 115 h 10000"/>
                <a:gd name="connsiteX263-13833" fmla="*/ 4708 w 10000"/>
                <a:gd name="connsiteY263-13834" fmla="*/ 77 h 10000"/>
                <a:gd name="connsiteX264-13835" fmla="*/ 4627 w 10000"/>
                <a:gd name="connsiteY264-13836" fmla="*/ 47 h 10000"/>
                <a:gd name="connsiteX265-13837" fmla="*/ 4536 w 10000"/>
                <a:gd name="connsiteY265-13838" fmla="*/ 9 h 10000"/>
                <a:gd name="connsiteX266-13839" fmla="*/ 4425 w 10000"/>
                <a:gd name="connsiteY266-13840" fmla="*/ 0 h 10000"/>
                <a:gd name="connsiteX267-13841" fmla="*/ 4304 w 10000"/>
                <a:gd name="connsiteY267-13842" fmla="*/ 0 h 10000"/>
                <a:gd name="connsiteX268-13843" fmla="*/ 4304 w 10000"/>
                <a:gd name="connsiteY268-13844" fmla="*/ 0 h 10000"/>
                <a:gd name="connsiteX269-13845" fmla="*/ 4304 w 10000"/>
                <a:gd name="connsiteY269-13846" fmla="*/ 0 h 10000"/>
                <a:gd name="connsiteX0-13847" fmla="*/ 4304 w 10000"/>
                <a:gd name="connsiteY0-13848" fmla="*/ 0 h 10000"/>
                <a:gd name="connsiteX1-13849" fmla="*/ 4304 w 10000"/>
                <a:gd name="connsiteY1-13850" fmla="*/ 0 h 10000"/>
                <a:gd name="connsiteX2-13851" fmla="*/ 4304 w 10000"/>
                <a:gd name="connsiteY2-13852" fmla="*/ 0 h 10000"/>
                <a:gd name="connsiteX3-13853" fmla="*/ 4163 w 10000"/>
                <a:gd name="connsiteY3-13854" fmla="*/ 0 h 10000"/>
                <a:gd name="connsiteX4-13855" fmla="*/ 4002 w 10000"/>
                <a:gd name="connsiteY4-13856" fmla="*/ 9 h 10000"/>
                <a:gd name="connsiteX5-13857" fmla="*/ 3851 w 10000"/>
                <a:gd name="connsiteY5-13858" fmla="*/ 30 h 10000"/>
                <a:gd name="connsiteX6-13859" fmla="*/ 3659 w 10000"/>
                <a:gd name="connsiteY6-13860" fmla="*/ 68 h 10000"/>
                <a:gd name="connsiteX7-13861" fmla="*/ 3659 w 10000"/>
                <a:gd name="connsiteY7-13862" fmla="*/ 68 h 10000"/>
                <a:gd name="connsiteX8-13863" fmla="*/ 3659 w 10000"/>
                <a:gd name="connsiteY8-13864" fmla="*/ 68 h 10000"/>
                <a:gd name="connsiteX9-13865" fmla="*/ 3659 w 10000"/>
                <a:gd name="connsiteY9-13866" fmla="*/ 68 h 10000"/>
                <a:gd name="connsiteX10-13867" fmla="*/ 3649 w 10000"/>
                <a:gd name="connsiteY10-13868" fmla="*/ 68 h 10000"/>
                <a:gd name="connsiteX11-13869" fmla="*/ 3649 w 10000"/>
                <a:gd name="connsiteY11-13870" fmla="*/ 68 h 10000"/>
                <a:gd name="connsiteX12-13871" fmla="*/ 3649 w 10000"/>
                <a:gd name="connsiteY12-13872" fmla="*/ 77 h 10000"/>
                <a:gd name="connsiteX13-13873" fmla="*/ 3649 w 10000"/>
                <a:gd name="connsiteY13-13874" fmla="*/ 77 h 10000"/>
                <a:gd name="connsiteX14-13875" fmla="*/ 3649 w 10000"/>
                <a:gd name="connsiteY14-13876" fmla="*/ 77 h 10000"/>
                <a:gd name="connsiteX15-13877" fmla="*/ 3407 w 10000"/>
                <a:gd name="connsiteY15-13878" fmla="*/ 135 h 10000"/>
                <a:gd name="connsiteX16-13879" fmla="*/ 3216 w 10000"/>
                <a:gd name="connsiteY16-13880" fmla="*/ 194 h 10000"/>
                <a:gd name="connsiteX17-13881" fmla="*/ 3054 w 10000"/>
                <a:gd name="connsiteY17-13882" fmla="*/ 272 h 10000"/>
                <a:gd name="connsiteX18-13883" fmla="*/ 2913 w 10000"/>
                <a:gd name="connsiteY18-13884" fmla="*/ 350 h 10000"/>
                <a:gd name="connsiteX19-13885" fmla="*/ 2833 w 10000"/>
                <a:gd name="connsiteY19-13886" fmla="*/ 436 h 10000"/>
                <a:gd name="connsiteX20-13887" fmla="*/ 2792 w 10000"/>
                <a:gd name="connsiteY20-13888" fmla="*/ 475 h 10000"/>
                <a:gd name="connsiteX21-13889" fmla="*/ 2772 w 10000"/>
                <a:gd name="connsiteY21-13890" fmla="*/ 523 h 10000"/>
                <a:gd name="connsiteX22-13891" fmla="*/ 2732 w 10000"/>
                <a:gd name="connsiteY22-13892" fmla="*/ 628 h 10000"/>
                <a:gd name="connsiteX23-13893" fmla="*/ 2722 w 10000"/>
                <a:gd name="connsiteY23-13894" fmla="*/ 746 h 10000"/>
                <a:gd name="connsiteX24-13895" fmla="*/ 2722 w 10000"/>
                <a:gd name="connsiteY24-13896" fmla="*/ 746 h 10000"/>
                <a:gd name="connsiteX25-13897" fmla="*/ 2732 w 10000"/>
                <a:gd name="connsiteY25-13898" fmla="*/ 881 h 10000"/>
                <a:gd name="connsiteX26-13899" fmla="*/ 2762 w 10000"/>
                <a:gd name="connsiteY26-13900" fmla="*/ 1008 h 10000"/>
                <a:gd name="connsiteX27-13901" fmla="*/ 2792 w 10000"/>
                <a:gd name="connsiteY27-13902" fmla="*/ 1153 h 10000"/>
                <a:gd name="connsiteX28-13903" fmla="*/ 2853 w 10000"/>
                <a:gd name="connsiteY28-13904" fmla="*/ 1316 h 10000"/>
                <a:gd name="connsiteX29-13905" fmla="*/ 2984 w 10000"/>
                <a:gd name="connsiteY29-13906" fmla="*/ 1666 h 10000"/>
                <a:gd name="connsiteX30-13907" fmla="*/ 3125 w 10000"/>
                <a:gd name="connsiteY30-13908" fmla="*/ 2093 h 10000"/>
                <a:gd name="connsiteX31-13909" fmla="*/ 3125 w 10000"/>
                <a:gd name="connsiteY31-13910" fmla="*/ 2093 h 10000"/>
                <a:gd name="connsiteX32-13911" fmla="*/ 3125 w 10000"/>
                <a:gd name="connsiteY32-13912" fmla="*/ 2093 h 10000"/>
                <a:gd name="connsiteX33-13913" fmla="*/ 3125 w 10000"/>
                <a:gd name="connsiteY33-13914" fmla="*/ 2104 h 10000"/>
                <a:gd name="connsiteX34-13915" fmla="*/ 3125 w 10000"/>
                <a:gd name="connsiteY34-13916" fmla="*/ 2104 h 10000"/>
                <a:gd name="connsiteX35-13917" fmla="*/ 3135 w 10000"/>
                <a:gd name="connsiteY35-13918" fmla="*/ 2113 h 10000"/>
                <a:gd name="connsiteX36-13919" fmla="*/ 3135 w 10000"/>
                <a:gd name="connsiteY36-13920" fmla="*/ 2113 h 10000"/>
                <a:gd name="connsiteX37-13921" fmla="*/ 3175 w 10000"/>
                <a:gd name="connsiteY37-13922" fmla="*/ 2229 h 10000"/>
                <a:gd name="connsiteX38-13923" fmla="*/ 3196 w 10000"/>
                <a:gd name="connsiteY38-13924" fmla="*/ 2346 h 10000"/>
                <a:gd name="connsiteX39-13925" fmla="*/ 3216 w 10000"/>
                <a:gd name="connsiteY39-13926" fmla="*/ 2452 h 10000"/>
                <a:gd name="connsiteX40-13927" fmla="*/ 3216 w 10000"/>
                <a:gd name="connsiteY40-13928" fmla="*/ 2550 h 10000"/>
                <a:gd name="connsiteX41-13929" fmla="*/ 3196 w 10000"/>
                <a:gd name="connsiteY41-13930" fmla="*/ 2626 h 10000"/>
                <a:gd name="connsiteX42-13931" fmla="*/ 3175 w 10000"/>
                <a:gd name="connsiteY42-13932" fmla="*/ 2703 h 10000"/>
                <a:gd name="connsiteX43-13933" fmla="*/ 3145 w 10000"/>
                <a:gd name="connsiteY43-13934" fmla="*/ 2763 h 10000"/>
                <a:gd name="connsiteX44-13935" fmla="*/ 3105 w 10000"/>
                <a:gd name="connsiteY44-13936" fmla="*/ 2811 h 10000"/>
                <a:gd name="connsiteX45-13937" fmla="*/ 3065 w 10000"/>
                <a:gd name="connsiteY45-13938" fmla="*/ 2849 h 10000"/>
                <a:gd name="connsiteX46-13939" fmla="*/ 3004 w 10000"/>
                <a:gd name="connsiteY46-13940" fmla="*/ 2888 h 10000"/>
                <a:gd name="connsiteX47-13941" fmla="*/ 2944 w 10000"/>
                <a:gd name="connsiteY47-13942" fmla="*/ 2917 h 10000"/>
                <a:gd name="connsiteX48-13943" fmla="*/ 2873 w 10000"/>
                <a:gd name="connsiteY48-13944" fmla="*/ 2936 h 10000"/>
                <a:gd name="connsiteX49-13945" fmla="*/ 2722 w 10000"/>
                <a:gd name="connsiteY49-13946" fmla="*/ 2955 h 10000"/>
                <a:gd name="connsiteX50-13947" fmla="*/ 2550 w 10000"/>
                <a:gd name="connsiteY50-13948" fmla="*/ 2975 h 10000"/>
                <a:gd name="connsiteX51-13949" fmla="*/ 2550 w 10000"/>
                <a:gd name="connsiteY51-13950" fmla="*/ 2975 h 10000"/>
                <a:gd name="connsiteX52-13951" fmla="*/ 2550 w 10000"/>
                <a:gd name="connsiteY52-13952" fmla="*/ 2975 h 10000"/>
                <a:gd name="connsiteX53-13953" fmla="*/ 2550 w 10000"/>
                <a:gd name="connsiteY53-13954" fmla="*/ 2975 h 10000"/>
                <a:gd name="connsiteX54-13955" fmla="*/ 2550 w 10000"/>
                <a:gd name="connsiteY54-13956" fmla="*/ 2975 h 10000"/>
                <a:gd name="connsiteX55-13957" fmla="*/ 2550 w 10000"/>
                <a:gd name="connsiteY55-13958" fmla="*/ 2975 h 10000"/>
                <a:gd name="connsiteX56-13959" fmla="*/ 2550 w 10000"/>
                <a:gd name="connsiteY56-13960" fmla="*/ 2975 h 10000"/>
                <a:gd name="connsiteX57-13961" fmla="*/ 2550 w 10000"/>
                <a:gd name="connsiteY57-13962" fmla="*/ 2975 h 10000"/>
                <a:gd name="connsiteX58-13963" fmla="*/ 2339 w 10000"/>
                <a:gd name="connsiteY58-13964" fmla="*/ 2975 h 10000"/>
                <a:gd name="connsiteX59-13965" fmla="*/ 2127 w 10000"/>
                <a:gd name="connsiteY59-13966" fmla="*/ 2946 h 10000"/>
                <a:gd name="connsiteX60-13967" fmla="*/ 2127 w 10000"/>
                <a:gd name="connsiteY60-13968" fmla="*/ 2946 h 10000"/>
                <a:gd name="connsiteX61-13969" fmla="*/ 1804 w 10000"/>
                <a:gd name="connsiteY61-13970" fmla="*/ 2917 h 10000"/>
                <a:gd name="connsiteX62-13971" fmla="*/ 1502 w 10000"/>
                <a:gd name="connsiteY62-13972" fmla="*/ 2897 h 10000"/>
                <a:gd name="connsiteX63-13973" fmla="*/ 1502 w 10000"/>
                <a:gd name="connsiteY63-13974" fmla="*/ 2897 h 10000"/>
                <a:gd name="connsiteX64-13975" fmla="*/ 1230 w 10000"/>
                <a:gd name="connsiteY64-13976" fmla="*/ 2888 h 10000"/>
                <a:gd name="connsiteX65-13977" fmla="*/ 867 w 10000"/>
                <a:gd name="connsiteY65-13978" fmla="*/ 2868 h 10000"/>
                <a:gd name="connsiteX66-13979" fmla="*/ 0 w 10000"/>
                <a:gd name="connsiteY66-13980" fmla="*/ 2781 h 10000"/>
                <a:gd name="connsiteX67-13981" fmla="*/ 0 w 10000"/>
                <a:gd name="connsiteY67-13982" fmla="*/ 10000 h 10000"/>
                <a:gd name="connsiteX68-13983" fmla="*/ 9990 w 10000"/>
                <a:gd name="connsiteY68-13984" fmla="*/ 10000 h 10000"/>
                <a:gd name="connsiteX69-13985" fmla="*/ 9990 w 10000"/>
                <a:gd name="connsiteY69-13986" fmla="*/ 10000 h 10000"/>
                <a:gd name="connsiteX70-13987" fmla="*/ 9990 w 10000"/>
                <a:gd name="connsiteY70-13988" fmla="*/ 9847 h 10000"/>
                <a:gd name="connsiteX71-13989" fmla="*/ 10000 w 10000"/>
                <a:gd name="connsiteY71-13990" fmla="*/ 9477 h 10000"/>
                <a:gd name="connsiteX72-13991" fmla="*/ 9970 w 10000"/>
                <a:gd name="connsiteY72-13992" fmla="*/ 9168 h 10000"/>
                <a:gd name="connsiteX73-13993" fmla="*/ 9940 w 10000"/>
                <a:gd name="connsiteY73-13994" fmla="*/ 8895 h 10000"/>
                <a:gd name="connsiteX74-13995" fmla="*/ 9879 w 10000"/>
                <a:gd name="connsiteY74-13996" fmla="*/ 8673 h 10000"/>
                <a:gd name="connsiteX75-13997" fmla="*/ 9798 w 10000"/>
                <a:gd name="connsiteY75-13998" fmla="*/ 8470 h 10000"/>
                <a:gd name="connsiteX76-13999" fmla="*/ 9718 w 10000"/>
                <a:gd name="connsiteY76-14000" fmla="*/ 8314 h 10000"/>
                <a:gd name="connsiteX77-14001" fmla="*/ 9617 w 10000"/>
                <a:gd name="connsiteY77-14002" fmla="*/ 8188 h 10000"/>
                <a:gd name="connsiteX78-14003" fmla="*/ 9506 w 10000"/>
                <a:gd name="connsiteY78-14004" fmla="*/ 8091 h 10000"/>
                <a:gd name="connsiteX79-14005" fmla="*/ 9395 w 10000"/>
                <a:gd name="connsiteY79-14006" fmla="*/ 8024 h 10000"/>
                <a:gd name="connsiteX80-14007" fmla="*/ 9274 w 10000"/>
                <a:gd name="connsiteY80-14008" fmla="*/ 7976 h 10000"/>
                <a:gd name="connsiteX81-14009" fmla="*/ 9153 w 10000"/>
                <a:gd name="connsiteY81-14010" fmla="*/ 7947 h 10000"/>
                <a:gd name="connsiteX82-14011" fmla="*/ 9022 w 10000"/>
                <a:gd name="connsiteY82-14012" fmla="*/ 7926 h 10000"/>
                <a:gd name="connsiteX83-14013" fmla="*/ 8901 w 10000"/>
                <a:gd name="connsiteY83-14014" fmla="*/ 7926 h 10000"/>
                <a:gd name="connsiteX84-14015" fmla="*/ 8901 w 10000"/>
                <a:gd name="connsiteY84-14016" fmla="*/ 7926 h 10000"/>
                <a:gd name="connsiteX85-14017" fmla="*/ 8901 w 10000"/>
                <a:gd name="connsiteY85-14018" fmla="*/ 7926 h 10000"/>
                <a:gd name="connsiteX86-14019" fmla="*/ 8901 w 10000"/>
                <a:gd name="connsiteY86-14020" fmla="*/ 7926 h 10000"/>
                <a:gd name="connsiteX87-14021" fmla="*/ 8901 w 10000"/>
                <a:gd name="connsiteY87-14022" fmla="*/ 7926 h 10000"/>
                <a:gd name="connsiteX88-14023" fmla="*/ 8901 w 10000"/>
                <a:gd name="connsiteY88-14024" fmla="*/ 7926 h 10000"/>
                <a:gd name="connsiteX89-14025" fmla="*/ 8700 w 10000"/>
                <a:gd name="connsiteY89-14026" fmla="*/ 7926 h 10000"/>
                <a:gd name="connsiteX90-14027" fmla="*/ 8528 w 10000"/>
                <a:gd name="connsiteY90-14028" fmla="*/ 7947 h 10000"/>
                <a:gd name="connsiteX91-14029" fmla="*/ 8528 w 10000"/>
                <a:gd name="connsiteY91-14030" fmla="*/ 7947 h 10000"/>
                <a:gd name="connsiteX92-14031" fmla="*/ 8528 w 10000"/>
                <a:gd name="connsiteY92-14032" fmla="*/ 7947 h 10000"/>
                <a:gd name="connsiteX93-14033" fmla="*/ 8528 w 10000"/>
                <a:gd name="connsiteY93-14034" fmla="*/ 7947 h 10000"/>
                <a:gd name="connsiteX94-14035" fmla="*/ 8518 w 10000"/>
                <a:gd name="connsiteY94-14036" fmla="*/ 7955 h 10000"/>
                <a:gd name="connsiteX95-14037" fmla="*/ 8518 w 10000"/>
                <a:gd name="connsiteY95-14038" fmla="*/ 7955 h 10000"/>
                <a:gd name="connsiteX96-14039" fmla="*/ 8508 w 10000"/>
                <a:gd name="connsiteY96-14040" fmla="*/ 7955 h 10000"/>
                <a:gd name="connsiteX97-14041" fmla="*/ 8135 w 10000"/>
                <a:gd name="connsiteY97-14042" fmla="*/ 8024 h 10000"/>
                <a:gd name="connsiteX98-14043" fmla="*/ 7671 w 10000"/>
                <a:gd name="connsiteY98-14044" fmla="*/ 8139 h 10000"/>
                <a:gd name="connsiteX99-14045" fmla="*/ 7671 w 10000"/>
                <a:gd name="connsiteY99-14046" fmla="*/ 8139 h 10000"/>
                <a:gd name="connsiteX100-14047" fmla="*/ 7671 w 10000"/>
                <a:gd name="connsiteY100-14048" fmla="*/ 8139 h 10000"/>
                <a:gd name="connsiteX101-14049" fmla="*/ 7671 w 10000"/>
                <a:gd name="connsiteY101-14050" fmla="*/ 8139 h 10000"/>
                <a:gd name="connsiteX102-14051" fmla="*/ 7661 w 10000"/>
                <a:gd name="connsiteY102-14052" fmla="*/ 8139 h 10000"/>
                <a:gd name="connsiteX103-14053" fmla="*/ 7661 w 10000"/>
                <a:gd name="connsiteY103-14054" fmla="*/ 8139 h 10000"/>
                <a:gd name="connsiteX104-14055" fmla="*/ 7450 w 10000"/>
                <a:gd name="connsiteY104-14056" fmla="*/ 8188 h 10000"/>
                <a:gd name="connsiteX105-14057" fmla="*/ 7248 w 10000"/>
                <a:gd name="connsiteY105-14058" fmla="*/ 8237 h 10000"/>
                <a:gd name="connsiteX106-14059" fmla="*/ 7036 w 10000"/>
                <a:gd name="connsiteY106-14060" fmla="*/ 8275 h 10000"/>
                <a:gd name="connsiteX107-14061" fmla="*/ 6835 w 10000"/>
                <a:gd name="connsiteY107-14062" fmla="*/ 8275 h 10000"/>
                <a:gd name="connsiteX108-14063" fmla="*/ 6835 w 10000"/>
                <a:gd name="connsiteY108-14064" fmla="*/ 8275 h 10000"/>
                <a:gd name="connsiteX109-14065" fmla="*/ 6835 w 10000"/>
                <a:gd name="connsiteY109-14066" fmla="*/ 8275 h 10000"/>
                <a:gd name="connsiteX110-14067" fmla="*/ 6835 w 10000"/>
                <a:gd name="connsiteY110-14068" fmla="*/ 8275 h 10000"/>
                <a:gd name="connsiteX111-14069" fmla="*/ 6835 w 10000"/>
                <a:gd name="connsiteY111-14070" fmla="*/ 8275 h 10000"/>
                <a:gd name="connsiteX112-14071" fmla="*/ 6835 w 10000"/>
                <a:gd name="connsiteY112-14072" fmla="*/ 8275 h 10000"/>
                <a:gd name="connsiteX113-14073" fmla="*/ 6835 w 10000"/>
                <a:gd name="connsiteY113-14074" fmla="*/ 8275 h 10000"/>
                <a:gd name="connsiteX114-14075" fmla="*/ 6835 w 10000"/>
                <a:gd name="connsiteY114-14076" fmla="*/ 8275 h 10000"/>
                <a:gd name="connsiteX115-14077" fmla="*/ 6663 w 10000"/>
                <a:gd name="connsiteY115-14078" fmla="*/ 8275 h 10000"/>
                <a:gd name="connsiteX116-14079" fmla="*/ 6512 w 10000"/>
                <a:gd name="connsiteY116-14080" fmla="*/ 8237 h 10000"/>
                <a:gd name="connsiteX117-14081" fmla="*/ 6442 w 10000"/>
                <a:gd name="connsiteY117-14082" fmla="*/ 8207 h 10000"/>
                <a:gd name="connsiteX118-14083" fmla="*/ 6381 w 10000"/>
                <a:gd name="connsiteY118-14084" fmla="*/ 8177 h 10000"/>
                <a:gd name="connsiteX119-14085" fmla="*/ 6321 w 10000"/>
                <a:gd name="connsiteY119-14086" fmla="*/ 8139 h 10000"/>
                <a:gd name="connsiteX120-14087" fmla="*/ 6270 w 10000"/>
                <a:gd name="connsiteY120-14088" fmla="*/ 8091 h 10000"/>
                <a:gd name="connsiteX121-14089" fmla="*/ 6220 w 10000"/>
                <a:gd name="connsiteY121-14090" fmla="*/ 8032 h 10000"/>
                <a:gd name="connsiteX122-14091" fmla="*/ 6169 w 10000"/>
                <a:gd name="connsiteY122-14092" fmla="*/ 7965 h 10000"/>
                <a:gd name="connsiteX123-14093" fmla="*/ 6149 w 10000"/>
                <a:gd name="connsiteY123-14094" fmla="*/ 7898 h 10000"/>
                <a:gd name="connsiteX124-14095" fmla="*/ 6109 w 10000"/>
                <a:gd name="connsiteY124-14096" fmla="*/ 7810 h 10000"/>
                <a:gd name="connsiteX125-14097" fmla="*/ 6099 w 10000"/>
                <a:gd name="connsiteY125-14098" fmla="*/ 7723 h 10000"/>
                <a:gd name="connsiteX126-14099" fmla="*/ 6089 w 10000"/>
                <a:gd name="connsiteY126-14100" fmla="*/ 7617 h 10000"/>
                <a:gd name="connsiteX127-14101" fmla="*/ 6089 w 10000"/>
                <a:gd name="connsiteY127-14102" fmla="*/ 7501 h 10000"/>
                <a:gd name="connsiteX128-14103" fmla="*/ 6089 w 10000"/>
                <a:gd name="connsiteY128-14104" fmla="*/ 7374 h 10000"/>
                <a:gd name="connsiteX129-14105" fmla="*/ 6089 w 10000"/>
                <a:gd name="connsiteY129-14106" fmla="*/ 7374 h 10000"/>
                <a:gd name="connsiteX130-14107" fmla="*/ 6089 w 10000"/>
                <a:gd name="connsiteY130-14108" fmla="*/ 7374 h 10000"/>
                <a:gd name="connsiteX131-14109" fmla="*/ 6089 w 10000"/>
                <a:gd name="connsiteY131-14110" fmla="*/ 7374 h 10000"/>
                <a:gd name="connsiteX132-14111" fmla="*/ 6089 w 10000"/>
                <a:gd name="connsiteY132-14112" fmla="*/ 7344 h 10000"/>
                <a:gd name="connsiteX133-14113" fmla="*/ 6089 w 10000"/>
                <a:gd name="connsiteY133-14114" fmla="*/ 7344 h 10000"/>
                <a:gd name="connsiteX134-14115" fmla="*/ 6129 w 10000"/>
                <a:gd name="connsiteY134-14116" fmla="*/ 7016 h 10000"/>
                <a:gd name="connsiteX135-14117" fmla="*/ 6179 w 10000"/>
                <a:gd name="connsiteY135-14118" fmla="*/ 6754 h 10000"/>
                <a:gd name="connsiteX136-14119" fmla="*/ 6240 w 10000"/>
                <a:gd name="connsiteY136-14120" fmla="*/ 6531 h 10000"/>
                <a:gd name="connsiteX137-14121" fmla="*/ 6280 w 10000"/>
                <a:gd name="connsiteY137-14122" fmla="*/ 6453 h 10000"/>
                <a:gd name="connsiteX138-14123" fmla="*/ 6321 w 10000"/>
                <a:gd name="connsiteY138-14124" fmla="*/ 6366 h 10000"/>
                <a:gd name="connsiteX139-14125" fmla="*/ 6351 w 10000"/>
                <a:gd name="connsiteY139-14126" fmla="*/ 6309 h 10000"/>
                <a:gd name="connsiteX140-14127" fmla="*/ 6401 w 10000"/>
                <a:gd name="connsiteY140-14128" fmla="*/ 6250 h 10000"/>
                <a:gd name="connsiteX141-14129" fmla="*/ 6452 w 10000"/>
                <a:gd name="connsiteY141-14130" fmla="*/ 6202 h 10000"/>
                <a:gd name="connsiteX142-14131" fmla="*/ 6512 w 10000"/>
                <a:gd name="connsiteY142-14132" fmla="*/ 6163 h 10000"/>
                <a:gd name="connsiteX143-14133" fmla="*/ 6563 w 10000"/>
                <a:gd name="connsiteY143-14134" fmla="*/ 6134 h 10000"/>
                <a:gd name="connsiteX144-14135" fmla="*/ 6623 w 10000"/>
                <a:gd name="connsiteY144-14136" fmla="*/ 6125 h 10000"/>
                <a:gd name="connsiteX145-14137" fmla="*/ 6694 w 10000"/>
                <a:gd name="connsiteY145-14138" fmla="*/ 6105 h 10000"/>
                <a:gd name="connsiteX146-14139" fmla="*/ 6774 w 10000"/>
                <a:gd name="connsiteY146-14140" fmla="*/ 6096 h 10000"/>
                <a:gd name="connsiteX147-14141" fmla="*/ 6774 w 10000"/>
                <a:gd name="connsiteY147-14142" fmla="*/ 6096 h 10000"/>
                <a:gd name="connsiteX148-14143" fmla="*/ 6774 w 10000"/>
                <a:gd name="connsiteY148-14144" fmla="*/ 6096 h 10000"/>
                <a:gd name="connsiteX149-14145" fmla="*/ 6774 w 10000"/>
                <a:gd name="connsiteY149-14146" fmla="*/ 6096 h 10000"/>
                <a:gd name="connsiteX150-14147" fmla="*/ 6774 w 10000"/>
                <a:gd name="connsiteY150-14148" fmla="*/ 6096 h 10000"/>
                <a:gd name="connsiteX151-14149" fmla="*/ 6774 w 10000"/>
                <a:gd name="connsiteY151-14150" fmla="*/ 6096 h 10000"/>
                <a:gd name="connsiteX152-14151" fmla="*/ 6774 w 10000"/>
                <a:gd name="connsiteY152-14152" fmla="*/ 6096 h 10000"/>
                <a:gd name="connsiteX153-14153" fmla="*/ 6774 w 10000"/>
                <a:gd name="connsiteY153-14154" fmla="*/ 6096 h 10000"/>
                <a:gd name="connsiteX154-14155" fmla="*/ 6875 w 10000"/>
                <a:gd name="connsiteY154-14156" fmla="*/ 6105 h 10000"/>
                <a:gd name="connsiteX155-14157" fmla="*/ 7006 w 10000"/>
                <a:gd name="connsiteY155-14158" fmla="*/ 6134 h 10000"/>
                <a:gd name="connsiteX156-14159" fmla="*/ 7137 w 10000"/>
                <a:gd name="connsiteY156-14160" fmla="*/ 6154 h 10000"/>
                <a:gd name="connsiteX157-14161" fmla="*/ 7268 w 10000"/>
                <a:gd name="connsiteY157-14162" fmla="*/ 6202 h 10000"/>
                <a:gd name="connsiteX158-14163" fmla="*/ 7601 w 10000"/>
                <a:gd name="connsiteY158-14164" fmla="*/ 6318 h 10000"/>
                <a:gd name="connsiteX159-14165" fmla="*/ 7964 w 10000"/>
                <a:gd name="connsiteY159-14166" fmla="*/ 6464 h 10000"/>
                <a:gd name="connsiteX160-14167" fmla="*/ 7964 w 10000"/>
                <a:gd name="connsiteY160-14168" fmla="*/ 6464 h 10000"/>
                <a:gd name="connsiteX161-14169" fmla="*/ 7984 w 10000"/>
                <a:gd name="connsiteY161-14170" fmla="*/ 6464 h 10000"/>
                <a:gd name="connsiteX162-14171" fmla="*/ 7984 w 10000"/>
                <a:gd name="connsiteY162-14172" fmla="*/ 6464 h 10000"/>
                <a:gd name="connsiteX163-14173" fmla="*/ 7994 w 10000"/>
                <a:gd name="connsiteY163-14174" fmla="*/ 6464 h 10000"/>
                <a:gd name="connsiteX164-14175" fmla="*/ 7994 w 10000"/>
                <a:gd name="connsiteY164-14176" fmla="*/ 6464 h 10000"/>
                <a:gd name="connsiteX165-14177" fmla="*/ 8216 w 10000"/>
                <a:gd name="connsiteY165-14178" fmla="*/ 6540 h 10000"/>
                <a:gd name="connsiteX166-14179" fmla="*/ 8407 w 10000"/>
                <a:gd name="connsiteY166-14180" fmla="*/ 6601 h 10000"/>
                <a:gd name="connsiteX167-14181" fmla="*/ 8599 w 10000"/>
                <a:gd name="connsiteY167-14182" fmla="*/ 6639 h 10000"/>
                <a:gd name="connsiteX168-14183" fmla="*/ 8770 w 10000"/>
                <a:gd name="connsiteY168-14184" fmla="*/ 6648 h 10000"/>
                <a:gd name="connsiteX169-14185" fmla="*/ 8770 w 10000"/>
                <a:gd name="connsiteY169-14186" fmla="*/ 6648 h 10000"/>
                <a:gd name="connsiteX170-14187" fmla="*/ 8770 w 10000"/>
                <a:gd name="connsiteY170-14188" fmla="*/ 6648 h 10000"/>
                <a:gd name="connsiteX171-14189" fmla="*/ 8770 w 10000"/>
                <a:gd name="connsiteY171-14190" fmla="*/ 6648 h 10000"/>
                <a:gd name="connsiteX172-14191" fmla="*/ 8770 w 10000"/>
                <a:gd name="connsiteY172-14192" fmla="*/ 6648 h 10000"/>
                <a:gd name="connsiteX173-14193" fmla="*/ 8770 w 10000"/>
                <a:gd name="connsiteY173-14194" fmla="*/ 6648 h 10000"/>
                <a:gd name="connsiteX174-14195" fmla="*/ 8911 w 10000"/>
                <a:gd name="connsiteY174-14196" fmla="*/ 6639 h 10000"/>
                <a:gd name="connsiteX175-14197" fmla="*/ 9032 w 10000"/>
                <a:gd name="connsiteY175-14198" fmla="*/ 6601 h 10000"/>
                <a:gd name="connsiteX176-14199" fmla="*/ 9093 w 10000"/>
                <a:gd name="connsiteY176-14200" fmla="*/ 6578 h 10000"/>
                <a:gd name="connsiteX177-14201" fmla="*/ 9143 w 10000"/>
                <a:gd name="connsiteY177-14202" fmla="*/ 6550 h 10000"/>
                <a:gd name="connsiteX178-14203" fmla="*/ 9194 w 10000"/>
                <a:gd name="connsiteY178-14204" fmla="*/ 6522 h 10000"/>
                <a:gd name="connsiteX179-14205" fmla="*/ 9244 w 10000"/>
                <a:gd name="connsiteY179-14206" fmla="*/ 6473 h 10000"/>
                <a:gd name="connsiteX180-14207" fmla="*/ 9274 w 10000"/>
                <a:gd name="connsiteY180-14208" fmla="*/ 6426 h 10000"/>
                <a:gd name="connsiteX181-14209" fmla="*/ 9315 w 10000"/>
                <a:gd name="connsiteY181-14210" fmla="*/ 6366 h 10000"/>
                <a:gd name="connsiteX182-14211" fmla="*/ 9375 w 10000"/>
                <a:gd name="connsiteY182-14212" fmla="*/ 6232 h 10000"/>
                <a:gd name="connsiteX183-14213" fmla="*/ 9425 w 10000"/>
                <a:gd name="connsiteY183-14214" fmla="*/ 6047 h 10000"/>
                <a:gd name="connsiteX184-14215" fmla="*/ 9446 w 10000"/>
                <a:gd name="connsiteY184-14216" fmla="*/ 5853 h 10000"/>
                <a:gd name="connsiteX185-14217" fmla="*/ 9456 w 10000"/>
                <a:gd name="connsiteY185-14218" fmla="*/ 5600 h 10000"/>
                <a:gd name="connsiteX186-14219" fmla="*/ 9446 w 10000"/>
                <a:gd name="connsiteY186-14220" fmla="*/ 5330 h 10000"/>
                <a:gd name="connsiteX187-14221" fmla="*/ 9415 w 10000"/>
                <a:gd name="connsiteY187-14222" fmla="*/ 5020 h 10000"/>
                <a:gd name="connsiteX188-14223" fmla="*/ 9365 w 10000"/>
                <a:gd name="connsiteY188-14224" fmla="*/ 4650 h 10000"/>
                <a:gd name="connsiteX189-14225" fmla="*/ 9284 w 10000"/>
                <a:gd name="connsiteY189-14226" fmla="*/ 4254 h 10000"/>
                <a:gd name="connsiteX190-14227" fmla="*/ 9204 w 10000"/>
                <a:gd name="connsiteY190-14228" fmla="*/ 3789 h 10000"/>
                <a:gd name="connsiteX191-14229" fmla="*/ 9083 w 10000"/>
                <a:gd name="connsiteY191-14230" fmla="*/ 3304 h 10000"/>
                <a:gd name="connsiteX192-14231" fmla="*/ 8931 w 10000"/>
                <a:gd name="connsiteY192-14232" fmla="*/ 2763 h 10000"/>
                <a:gd name="connsiteX193-14233" fmla="*/ 8931 w 10000"/>
                <a:gd name="connsiteY193-14234" fmla="*/ 2763 h 10000"/>
                <a:gd name="connsiteX194-14235" fmla="*/ 8931 w 10000"/>
                <a:gd name="connsiteY194-14236" fmla="*/ 2723 h 10000"/>
                <a:gd name="connsiteX195-14237" fmla="*/ 8931 w 10000"/>
                <a:gd name="connsiteY195-14238" fmla="*/ 2723 h 10000"/>
                <a:gd name="connsiteX196-14239" fmla="*/ 8921 w 10000"/>
                <a:gd name="connsiteY196-14240" fmla="*/ 2713 h 10000"/>
                <a:gd name="connsiteX197-14241" fmla="*/ 8921 w 10000"/>
                <a:gd name="connsiteY197-14242" fmla="*/ 2713 h 10000"/>
                <a:gd name="connsiteX198-14243" fmla="*/ 8911 w 10000"/>
                <a:gd name="connsiteY198-14244" fmla="*/ 2665 h 10000"/>
                <a:gd name="connsiteX199-14245" fmla="*/ 8911 w 10000"/>
                <a:gd name="connsiteY199-14246" fmla="*/ 2665 h 10000"/>
                <a:gd name="connsiteX200-14247" fmla="*/ 8911 w 10000"/>
                <a:gd name="connsiteY200-14248" fmla="*/ 2656 h 10000"/>
                <a:gd name="connsiteX201-14249" fmla="*/ 8911 w 10000"/>
                <a:gd name="connsiteY201-14250" fmla="*/ 2656 h 10000"/>
                <a:gd name="connsiteX202-14251" fmla="*/ 8911 w 10000"/>
                <a:gd name="connsiteY202-14252" fmla="*/ 2656 h 10000"/>
                <a:gd name="connsiteX203-14253" fmla="*/ 8911 w 10000"/>
                <a:gd name="connsiteY203-14254" fmla="*/ 2656 h 10000"/>
                <a:gd name="connsiteX204-14255" fmla="*/ 8478 w 10000"/>
                <a:gd name="connsiteY204-14256" fmla="*/ 2685 h 10000"/>
                <a:gd name="connsiteX205-14257" fmla="*/ 8044 w 10000"/>
                <a:gd name="connsiteY205-14258" fmla="*/ 2723 h 10000"/>
                <a:gd name="connsiteX206-14259" fmla="*/ 7147 w 10000"/>
                <a:gd name="connsiteY206-14260" fmla="*/ 2819 h 10000"/>
                <a:gd name="connsiteX207-14261" fmla="*/ 6300 w 10000"/>
                <a:gd name="connsiteY207-14262" fmla="*/ 2917 h 10000"/>
                <a:gd name="connsiteX208-14263" fmla="*/ 5917 w 10000"/>
                <a:gd name="connsiteY208-14264" fmla="*/ 2946 h 10000"/>
                <a:gd name="connsiteX209-14265" fmla="*/ 5554 w 10000"/>
                <a:gd name="connsiteY209-14266" fmla="*/ 2975 h 10000"/>
                <a:gd name="connsiteX210-14267" fmla="*/ 5554 w 10000"/>
                <a:gd name="connsiteY210-14268" fmla="*/ 2975 h 10000"/>
                <a:gd name="connsiteX211-14269" fmla="*/ 5484 w 10000"/>
                <a:gd name="connsiteY211-14270" fmla="*/ 2975 h 10000"/>
                <a:gd name="connsiteX212-14271" fmla="*/ 5484 w 10000"/>
                <a:gd name="connsiteY212-14272" fmla="*/ 2975 h 10000"/>
                <a:gd name="connsiteX213-14273" fmla="*/ 5484 w 10000"/>
                <a:gd name="connsiteY213-14274" fmla="*/ 2975 h 10000"/>
                <a:gd name="connsiteX214-14275" fmla="*/ 5484 w 10000"/>
                <a:gd name="connsiteY214-14276" fmla="*/ 2975 h 10000"/>
                <a:gd name="connsiteX215-14277" fmla="*/ 5484 w 10000"/>
                <a:gd name="connsiteY215-14278" fmla="*/ 2975 h 10000"/>
                <a:gd name="connsiteX216-14279" fmla="*/ 5484 w 10000"/>
                <a:gd name="connsiteY216-14280" fmla="*/ 2975 h 10000"/>
                <a:gd name="connsiteX217-14281" fmla="*/ 5484 w 10000"/>
                <a:gd name="connsiteY217-14282" fmla="*/ 2975 h 10000"/>
                <a:gd name="connsiteX218-14283" fmla="*/ 5313 w 10000"/>
                <a:gd name="connsiteY218-14284" fmla="*/ 2955 h 10000"/>
                <a:gd name="connsiteX219-14285" fmla="*/ 5151 w 10000"/>
                <a:gd name="connsiteY219-14286" fmla="*/ 2927 h 10000"/>
                <a:gd name="connsiteX220-14287" fmla="*/ 5030 w 10000"/>
                <a:gd name="connsiteY220-14288" fmla="*/ 2868 h 10000"/>
                <a:gd name="connsiteX221-14289" fmla="*/ 4919 w 10000"/>
                <a:gd name="connsiteY221-14290" fmla="*/ 2790 h 10000"/>
                <a:gd name="connsiteX222-14291" fmla="*/ 4829 w 10000"/>
                <a:gd name="connsiteY222-14292" fmla="*/ 2703 h 10000"/>
                <a:gd name="connsiteX223-14293" fmla="*/ 4748 w 10000"/>
                <a:gd name="connsiteY223-14294" fmla="*/ 2597 h 10000"/>
                <a:gd name="connsiteX224-14295" fmla="*/ 4708 w 10000"/>
                <a:gd name="connsiteY224-14296" fmla="*/ 2482 h 10000"/>
                <a:gd name="connsiteX225-14297" fmla="*/ 4667 w 10000"/>
                <a:gd name="connsiteY225-14298" fmla="*/ 2346 h 10000"/>
                <a:gd name="connsiteX226-14299" fmla="*/ 4637 w 10000"/>
                <a:gd name="connsiteY226-14300" fmla="*/ 2210 h 10000"/>
                <a:gd name="connsiteX227-14301" fmla="*/ 4627 w 10000"/>
                <a:gd name="connsiteY227-14302" fmla="*/ 2065 h 10000"/>
                <a:gd name="connsiteX228-14303" fmla="*/ 4627 w 10000"/>
                <a:gd name="connsiteY228-14304" fmla="*/ 1909 h 10000"/>
                <a:gd name="connsiteX229-14305" fmla="*/ 4637 w 10000"/>
                <a:gd name="connsiteY229-14306" fmla="*/ 1762 h 10000"/>
                <a:gd name="connsiteX230-14307" fmla="*/ 4667 w 10000"/>
                <a:gd name="connsiteY230-14308" fmla="*/ 1598 h 10000"/>
                <a:gd name="connsiteX231-14309" fmla="*/ 4688 w 10000"/>
                <a:gd name="connsiteY231-14310" fmla="*/ 1443 h 10000"/>
                <a:gd name="connsiteX232-14311" fmla="*/ 4728 w 10000"/>
                <a:gd name="connsiteY232-14312" fmla="*/ 1289 h 10000"/>
                <a:gd name="connsiteX233-14313" fmla="*/ 4778 w 10000"/>
                <a:gd name="connsiteY233-14314" fmla="*/ 1134 h 10000"/>
                <a:gd name="connsiteX234-14315" fmla="*/ 4778 w 10000"/>
                <a:gd name="connsiteY234-14316" fmla="*/ 1134 h 10000"/>
                <a:gd name="connsiteX235-14317" fmla="*/ 4778 w 10000"/>
                <a:gd name="connsiteY235-14318" fmla="*/ 1134 h 10000"/>
                <a:gd name="connsiteX236-14319" fmla="*/ 4778 w 10000"/>
                <a:gd name="connsiteY236-14320" fmla="*/ 1134 h 10000"/>
                <a:gd name="connsiteX237-14321" fmla="*/ 4778 w 10000"/>
                <a:gd name="connsiteY237-14322" fmla="*/ 1134 h 10000"/>
                <a:gd name="connsiteX238-14323" fmla="*/ 4778 w 10000"/>
                <a:gd name="connsiteY238-14324" fmla="*/ 1134 h 10000"/>
                <a:gd name="connsiteX239-14325" fmla="*/ 4788 w 10000"/>
                <a:gd name="connsiteY239-14326" fmla="*/ 1123 h 10000"/>
                <a:gd name="connsiteX240-14327" fmla="*/ 4788 w 10000"/>
                <a:gd name="connsiteY240-14328" fmla="*/ 1123 h 10000"/>
                <a:gd name="connsiteX241-14329" fmla="*/ 4788 w 10000"/>
                <a:gd name="connsiteY241-14330" fmla="*/ 1123 h 10000"/>
                <a:gd name="connsiteX242-14331" fmla="*/ 4788 w 10000"/>
                <a:gd name="connsiteY242-14332" fmla="*/ 1123 h 10000"/>
                <a:gd name="connsiteX243-14333" fmla="*/ 4788 w 10000"/>
                <a:gd name="connsiteY243-14334" fmla="*/ 1114 h 10000"/>
                <a:gd name="connsiteX244-14335" fmla="*/ 4788 w 10000"/>
                <a:gd name="connsiteY244-14336" fmla="*/ 1114 h 10000"/>
                <a:gd name="connsiteX245-14337" fmla="*/ 4788 w 10000"/>
                <a:gd name="connsiteY245-14338" fmla="*/ 1114 h 10000"/>
                <a:gd name="connsiteX246-14339" fmla="*/ 4788 w 10000"/>
                <a:gd name="connsiteY246-14340" fmla="*/ 1114 h 10000"/>
                <a:gd name="connsiteX247-14341" fmla="*/ 4788 w 10000"/>
                <a:gd name="connsiteY247-14342" fmla="*/ 1104 h 10000"/>
                <a:gd name="connsiteX248-14343" fmla="*/ 4788 w 10000"/>
                <a:gd name="connsiteY248-14344" fmla="*/ 1104 h 10000"/>
                <a:gd name="connsiteX249-14345" fmla="*/ 4788 w 10000"/>
                <a:gd name="connsiteY249-14346" fmla="*/ 1104 h 10000"/>
                <a:gd name="connsiteX250-14347" fmla="*/ 4788 w 10000"/>
                <a:gd name="connsiteY250-14348" fmla="*/ 1104 h 10000"/>
                <a:gd name="connsiteX251-14349" fmla="*/ 4788 w 10000"/>
                <a:gd name="connsiteY251-14350" fmla="*/ 1094 h 10000"/>
                <a:gd name="connsiteX252-14351" fmla="*/ 4788 w 10000"/>
                <a:gd name="connsiteY252-14352" fmla="*/ 1094 h 10000"/>
                <a:gd name="connsiteX253-14353" fmla="*/ 4859 w 10000"/>
                <a:gd name="connsiteY253-14354" fmla="*/ 853 h 10000"/>
                <a:gd name="connsiteX254-14355" fmla="*/ 4909 w 10000"/>
                <a:gd name="connsiteY254-14356" fmla="*/ 640 h 10000"/>
                <a:gd name="connsiteX255-14357" fmla="*/ 4919 w 10000"/>
                <a:gd name="connsiteY255-14358" fmla="*/ 553 h 10000"/>
                <a:gd name="connsiteX256-14359" fmla="*/ 4919 w 10000"/>
                <a:gd name="connsiteY256-14360" fmla="*/ 454 h 10000"/>
                <a:gd name="connsiteX257-14361" fmla="*/ 4909 w 10000"/>
                <a:gd name="connsiteY257-14362" fmla="*/ 377 h 10000"/>
                <a:gd name="connsiteX258-14363" fmla="*/ 4899 w 10000"/>
                <a:gd name="connsiteY258-14364" fmla="*/ 300 h 10000"/>
                <a:gd name="connsiteX259-14365" fmla="*/ 4859 w 10000"/>
                <a:gd name="connsiteY259-14366" fmla="*/ 233 h 10000"/>
                <a:gd name="connsiteX260-14367" fmla="*/ 4829 w 10000"/>
                <a:gd name="connsiteY260-14368" fmla="*/ 175 h 10000"/>
                <a:gd name="connsiteX261-14369" fmla="*/ 4778 w 10000"/>
                <a:gd name="connsiteY261-14370" fmla="*/ 115 h 10000"/>
                <a:gd name="connsiteX262-14371" fmla="*/ 4708 w 10000"/>
                <a:gd name="connsiteY262-14372" fmla="*/ 77 h 10000"/>
                <a:gd name="connsiteX263-14373" fmla="*/ 4627 w 10000"/>
                <a:gd name="connsiteY263-14374" fmla="*/ 47 h 10000"/>
                <a:gd name="connsiteX264-14375" fmla="*/ 4536 w 10000"/>
                <a:gd name="connsiteY264-14376" fmla="*/ 9 h 10000"/>
                <a:gd name="connsiteX265-14377" fmla="*/ 4425 w 10000"/>
                <a:gd name="connsiteY265-14378" fmla="*/ 0 h 10000"/>
                <a:gd name="connsiteX266-14379" fmla="*/ 4304 w 10000"/>
                <a:gd name="connsiteY266-14380" fmla="*/ 0 h 10000"/>
                <a:gd name="connsiteX267-14381" fmla="*/ 4304 w 10000"/>
                <a:gd name="connsiteY267-14382" fmla="*/ 0 h 10000"/>
                <a:gd name="connsiteX268-14383" fmla="*/ 4304 w 10000"/>
                <a:gd name="connsiteY268-14384" fmla="*/ 0 h 10000"/>
                <a:gd name="connsiteX0-14385" fmla="*/ 4304 w 10000"/>
                <a:gd name="connsiteY0-14386" fmla="*/ 0 h 10000"/>
                <a:gd name="connsiteX1-14387" fmla="*/ 4304 w 10000"/>
                <a:gd name="connsiteY1-14388" fmla="*/ 0 h 10000"/>
                <a:gd name="connsiteX2-14389" fmla="*/ 4304 w 10000"/>
                <a:gd name="connsiteY2-14390" fmla="*/ 0 h 10000"/>
                <a:gd name="connsiteX3-14391" fmla="*/ 4163 w 10000"/>
                <a:gd name="connsiteY3-14392" fmla="*/ 0 h 10000"/>
                <a:gd name="connsiteX4-14393" fmla="*/ 4002 w 10000"/>
                <a:gd name="connsiteY4-14394" fmla="*/ 9 h 10000"/>
                <a:gd name="connsiteX5-14395" fmla="*/ 3851 w 10000"/>
                <a:gd name="connsiteY5-14396" fmla="*/ 30 h 10000"/>
                <a:gd name="connsiteX6-14397" fmla="*/ 3659 w 10000"/>
                <a:gd name="connsiteY6-14398" fmla="*/ 68 h 10000"/>
                <a:gd name="connsiteX7-14399" fmla="*/ 3659 w 10000"/>
                <a:gd name="connsiteY7-14400" fmla="*/ 68 h 10000"/>
                <a:gd name="connsiteX8-14401" fmla="*/ 3659 w 10000"/>
                <a:gd name="connsiteY8-14402" fmla="*/ 68 h 10000"/>
                <a:gd name="connsiteX9-14403" fmla="*/ 3659 w 10000"/>
                <a:gd name="connsiteY9-14404" fmla="*/ 68 h 10000"/>
                <a:gd name="connsiteX10-14405" fmla="*/ 3649 w 10000"/>
                <a:gd name="connsiteY10-14406" fmla="*/ 68 h 10000"/>
                <a:gd name="connsiteX11-14407" fmla="*/ 3649 w 10000"/>
                <a:gd name="connsiteY11-14408" fmla="*/ 68 h 10000"/>
                <a:gd name="connsiteX12-14409" fmla="*/ 3649 w 10000"/>
                <a:gd name="connsiteY12-14410" fmla="*/ 77 h 10000"/>
                <a:gd name="connsiteX13-14411" fmla="*/ 3649 w 10000"/>
                <a:gd name="connsiteY13-14412" fmla="*/ 77 h 10000"/>
                <a:gd name="connsiteX14-14413" fmla="*/ 3649 w 10000"/>
                <a:gd name="connsiteY14-14414" fmla="*/ 77 h 10000"/>
                <a:gd name="connsiteX15-14415" fmla="*/ 3407 w 10000"/>
                <a:gd name="connsiteY15-14416" fmla="*/ 135 h 10000"/>
                <a:gd name="connsiteX16-14417" fmla="*/ 3216 w 10000"/>
                <a:gd name="connsiteY16-14418" fmla="*/ 194 h 10000"/>
                <a:gd name="connsiteX17-14419" fmla="*/ 3054 w 10000"/>
                <a:gd name="connsiteY17-14420" fmla="*/ 272 h 10000"/>
                <a:gd name="connsiteX18-14421" fmla="*/ 2913 w 10000"/>
                <a:gd name="connsiteY18-14422" fmla="*/ 350 h 10000"/>
                <a:gd name="connsiteX19-14423" fmla="*/ 2833 w 10000"/>
                <a:gd name="connsiteY19-14424" fmla="*/ 436 h 10000"/>
                <a:gd name="connsiteX20-14425" fmla="*/ 2792 w 10000"/>
                <a:gd name="connsiteY20-14426" fmla="*/ 475 h 10000"/>
                <a:gd name="connsiteX21-14427" fmla="*/ 2772 w 10000"/>
                <a:gd name="connsiteY21-14428" fmla="*/ 523 h 10000"/>
                <a:gd name="connsiteX22-14429" fmla="*/ 2732 w 10000"/>
                <a:gd name="connsiteY22-14430" fmla="*/ 628 h 10000"/>
                <a:gd name="connsiteX23-14431" fmla="*/ 2722 w 10000"/>
                <a:gd name="connsiteY23-14432" fmla="*/ 746 h 10000"/>
                <a:gd name="connsiteX24-14433" fmla="*/ 2722 w 10000"/>
                <a:gd name="connsiteY24-14434" fmla="*/ 746 h 10000"/>
                <a:gd name="connsiteX25-14435" fmla="*/ 2732 w 10000"/>
                <a:gd name="connsiteY25-14436" fmla="*/ 881 h 10000"/>
                <a:gd name="connsiteX26-14437" fmla="*/ 2762 w 10000"/>
                <a:gd name="connsiteY26-14438" fmla="*/ 1008 h 10000"/>
                <a:gd name="connsiteX27-14439" fmla="*/ 2792 w 10000"/>
                <a:gd name="connsiteY27-14440" fmla="*/ 1153 h 10000"/>
                <a:gd name="connsiteX28-14441" fmla="*/ 2853 w 10000"/>
                <a:gd name="connsiteY28-14442" fmla="*/ 1316 h 10000"/>
                <a:gd name="connsiteX29-14443" fmla="*/ 2984 w 10000"/>
                <a:gd name="connsiteY29-14444" fmla="*/ 1666 h 10000"/>
                <a:gd name="connsiteX30-14445" fmla="*/ 3125 w 10000"/>
                <a:gd name="connsiteY30-14446" fmla="*/ 2093 h 10000"/>
                <a:gd name="connsiteX31-14447" fmla="*/ 3125 w 10000"/>
                <a:gd name="connsiteY31-14448" fmla="*/ 2093 h 10000"/>
                <a:gd name="connsiteX32-14449" fmla="*/ 3125 w 10000"/>
                <a:gd name="connsiteY32-14450" fmla="*/ 2093 h 10000"/>
                <a:gd name="connsiteX33-14451" fmla="*/ 3125 w 10000"/>
                <a:gd name="connsiteY33-14452" fmla="*/ 2104 h 10000"/>
                <a:gd name="connsiteX34-14453" fmla="*/ 3125 w 10000"/>
                <a:gd name="connsiteY34-14454" fmla="*/ 2104 h 10000"/>
                <a:gd name="connsiteX35-14455" fmla="*/ 3135 w 10000"/>
                <a:gd name="connsiteY35-14456" fmla="*/ 2113 h 10000"/>
                <a:gd name="connsiteX36-14457" fmla="*/ 3135 w 10000"/>
                <a:gd name="connsiteY36-14458" fmla="*/ 2113 h 10000"/>
                <a:gd name="connsiteX37-14459" fmla="*/ 3175 w 10000"/>
                <a:gd name="connsiteY37-14460" fmla="*/ 2229 h 10000"/>
                <a:gd name="connsiteX38-14461" fmla="*/ 3196 w 10000"/>
                <a:gd name="connsiteY38-14462" fmla="*/ 2346 h 10000"/>
                <a:gd name="connsiteX39-14463" fmla="*/ 3216 w 10000"/>
                <a:gd name="connsiteY39-14464" fmla="*/ 2452 h 10000"/>
                <a:gd name="connsiteX40-14465" fmla="*/ 3216 w 10000"/>
                <a:gd name="connsiteY40-14466" fmla="*/ 2550 h 10000"/>
                <a:gd name="connsiteX41-14467" fmla="*/ 3196 w 10000"/>
                <a:gd name="connsiteY41-14468" fmla="*/ 2626 h 10000"/>
                <a:gd name="connsiteX42-14469" fmla="*/ 3175 w 10000"/>
                <a:gd name="connsiteY42-14470" fmla="*/ 2703 h 10000"/>
                <a:gd name="connsiteX43-14471" fmla="*/ 3145 w 10000"/>
                <a:gd name="connsiteY43-14472" fmla="*/ 2763 h 10000"/>
                <a:gd name="connsiteX44-14473" fmla="*/ 3105 w 10000"/>
                <a:gd name="connsiteY44-14474" fmla="*/ 2811 h 10000"/>
                <a:gd name="connsiteX45-14475" fmla="*/ 3065 w 10000"/>
                <a:gd name="connsiteY45-14476" fmla="*/ 2849 h 10000"/>
                <a:gd name="connsiteX46-14477" fmla="*/ 3004 w 10000"/>
                <a:gd name="connsiteY46-14478" fmla="*/ 2888 h 10000"/>
                <a:gd name="connsiteX47-14479" fmla="*/ 2944 w 10000"/>
                <a:gd name="connsiteY47-14480" fmla="*/ 2917 h 10000"/>
                <a:gd name="connsiteX48-14481" fmla="*/ 2873 w 10000"/>
                <a:gd name="connsiteY48-14482" fmla="*/ 2936 h 10000"/>
                <a:gd name="connsiteX49-14483" fmla="*/ 2722 w 10000"/>
                <a:gd name="connsiteY49-14484" fmla="*/ 2955 h 10000"/>
                <a:gd name="connsiteX50-14485" fmla="*/ 2550 w 10000"/>
                <a:gd name="connsiteY50-14486" fmla="*/ 2975 h 10000"/>
                <a:gd name="connsiteX51-14487" fmla="*/ 2550 w 10000"/>
                <a:gd name="connsiteY51-14488" fmla="*/ 2975 h 10000"/>
                <a:gd name="connsiteX52-14489" fmla="*/ 2550 w 10000"/>
                <a:gd name="connsiteY52-14490" fmla="*/ 2975 h 10000"/>
                <a:gd name="connsiteX53-14491" fmla="*/ 2550 w 10000"/>
                <a:gd name="connsiteY53-14492" fmla="*/ 2975 h 10000"/>
                <a:gd name="connsiteX54-14493" fmla="*/ 2550 w 10000"/>
                <a:gd name="connsiteY54-14494" fmla="*/ 2975 h 10000"/>
                <a:gd name="connsiteX55-14495" fmla="*/ 2550 w 10000"/>
                <a:gd name="connsiteY55-14496" fmla="*/ 2975 h 10000"/>
                <a:gd name="connsiteX56-14497" fmla="*/ 2550 w 10000"/>
                <a:gd name="connsiteY56-14498" fmla="*/ 2975 h 10000"/>
                <a:gd name="connsiteX57-14499" fmla="*/ 2550 w 10000"/>
                <a:gd name="connsiteY57-14500" fmla="*/ 2975 h 10000"/>
                <a:gd name="connsiteX58-14501" fmla="*/ 2339 w 10000"/>
                <a:gd name="connsiteY58-14502" fmla="*/ 2975 h 10000"/>
                <a:gd name="connsiteX59-14503" fmla="*/ 2127 w 10000"/>
                <a:gd name="connsiteY59-14504" fmla="*/ 2946 h 10000"/>
                <a:gd name="connsiteX60-14505" fmla="*/ 2127 w 10000"/>
                <a:gd name="connsiteY60-14506" fmla="*/ 2946 h 10000"/>
                <a:gd name="connsiteX61-14507" fmla="*/ 1804 w 10000"/>
                <a:gd name="connsiteY61-14508" fmla="*/ 2917 h 10000"/>
                <a:gd name="connsiteX62-14509" fmla="*/ 1502 w 10000"/>
                <a:gd name="connsiteY62-14510" fmla="*/ 2897 h 10000"/>
                <a:gd name="connsiteX63-14511" fmla="*/ 1502 w 10000"/>
                <a:gd name="connsiteY63-14512" fmla="*/ 2897 h 10000"/>
                <a:gd name="connsiteX64-14513" fmla="*/ 1230 w 10000"/>
                <a:gd name="connsiteY64-14514" fmla="*/ 2888 h 10000"/>
                <a:gd name="connsiteX65-14515" fmla="*/ 867 w 10000"/>
                <a:gd name="connsiteY65-14516" fmla="*/ 2868 h 10000"/>
                <a:gd name="connsiteX66-14517" fmla="*/ 0 w 10000"/>
                <a:gd name="connsiteY66-14518" fmla="*/ 2781 h 10000"/>
                <a:gd name="connsiteX67-14519" fmla="*/ 0 w 10000"/>
                <a:gd name="connsiteY67-14520" fmla="*/ 10000 h 10000"/>
                <a:gd name="connsiteX68-14521" fmla="*/ 9990 w 10000"/>
                <a:gd name="connsiteY68-14522" fmla="*/ 10000 h 10000"/>
                <a:gd name="connsiteX69-14523" fmla="*/ 9990 w 10000"/>
                <a:gd name="connsiteY69-14524" fmla="*/ 10000 h 10000"/>
                <a:gd name="connsiteX70-14525" fmla="*/ 9990 w 10000"/>
                <a:gd name="connsiteY70-14526" fmla="*/ 9847 h 10000"/>
                <a:gd name="connsiteX71-14527" fmla="*/ 10000 w 10000"/>
                <a:gd name="connsiteY71-14528" fmla="*/ 9477 h 10000"/>
                <a:gd name="connsiteX72-14529" fmla="*/ 9970 w 10000"/>
                <a:gd name="connsiteY72-14530" fmla="*/ 9168 h 10000"/>
                <a:gd name="connsiteX73-14531" fmla="*/ 9940 w 10000"/>
                <a:gd name="connsiteY73-14532" fmla="*/ 8895 h 10000"/>
                <a:gd name="connsiteX74-14533" fmla="*/ 9879 w 10000"/>
                <a:gd name="connsiteY74-14534" fmla="*/ 8673 h 10000"/>
                <a:gd name="connsiteX75-14535" fmla="*/ 9798 w 10000"/>
                <a:gd name="connsiteY75-14536" fmla="*/ 8470 h 10000"/>
                <a:gd name="connsiteX76-14537" fmla="*/ 9718 w 10000"/>
                <a:gd name="connsiteY76-14538" fmla="*/ 8314 h 10000"/>
                <a:gd name="connsiteX77-14539" fmla="*/ 9617 w 10000"/>
                <a:gd name="connsiteY77-14540" fmla="*/ 8188 h 10000"/>
                <a:gd name="connsiteX78-14541" fmla="*/ 9506 w 10000"/>
                <a:gd name="connsiteY78-14542" fmla="*/ 8091 h 10000"/>
                <a:gd name="connsiteX79-14543" fmla="*/ 9395 w 10000"/>
                <a:gd name="connsiteY79-14544" fmla="*/ 8024 h 10000"/>
                <a:gd name="connsiteX80-14545" fmla="*/ 9274 w 10000"/>
                <a:gd name="connsiteY80-14546" fmla="*/ 7976 h 10000"/>
                <a:gd name="connsiteX81-14547" fmla="*/ 9153 w 10000"/>
                <a:gd name="connsiteY81-14548" fmla="*/ 7947 h 10000"/>
                <a:gd name="connsiteX82-14549" fmla="*/ 9022 w 10000"/>
                <a:gd name="connsiteY82-14550" fmla="*/ 7926 h 10000"/>
                <a:gd name="connsiteX83-14551" fmla="*/ 8901 w 10000"/>
                <a:gd name="connsiteY83-14552" fmla="*/ 7926 h 10000"/>
                <a:gd name="connsiteX84-14553" fmla="*/ 8901 w 10000"/>
                <a:gd name="connsiteY84-14554" fmla="*/ 7926 h 10000"/>
                <a:gd name="connsiteX85-14555" fmla="*/ 8901 w 10000"/>
                <a:gd name="connsiteY85-14556" fmla="*/ 7926 h 10000"/>
                <a:gd name="connsiteX86-14557" fmla="*/ 8901 w 10000"/>
                <a:gd name="connsiteY86-14558" fmla="*/ 7926 h 10000"/>
                <a:gd name="connsiteX87-14559" fmla="*/ 8901 w 10000"/>
                <a:gd name="connsiteY87-14560" fmla="*/ 7926 h 10000"/>
                <a:gd name="connsiteX88-14561" fmla="*/ 8901 w 10000"/>
                <a:gd name="connsiteY88-14562" fmla="*/ 7926 h 10000"/>
                <a:gd name="connsiteX89-14563" fmla="*/ 8700 w 10000"/>
                <a:gd name="connsiteY89-14564" fmla="*/ 7926 h 10000"/>
                <a:gd name="connsiteX90-14565" fmla="*/ 8528 w 10000"/>
                <a:gd name="connsiteY90-14566" fmla="*/ 7947 h 10000"/>
                <a:gd name="connsiteX91-14567" fmla="*/ 8528 w 10000"/>
                <a:gd name="connsiteY91-14568" fmla="*/ 7947 h 10000"/>
                <a:gd name="connsiteX92-14569" fmla="*/ 8528 w 10000"/>
                <a:gd name="connsiteY92-14570" fmla="*/ 7947 h 10000"/>
                <a:gd name="connsiteX93-14571" fmla="*/ 8528 w 10000"/>
                <a:gd name="connsiteY93-14572" fmla="*/ 7947 h 10000"/>
                <a:gd name="connsiteX94-14573" fmla="*/ 8518 w 10000"/>
                <a:gd name="connsiteY94-14574" fmla="*/ 7955 h 10000"/>
                <a:gd name="connsiteX95-14575" fmla="*/ 8518 w 10000"/>
                <a:gd name="connsiteY95-14576" fmla="*/ 7955 h 10000"/>
                <a:gd name="connsiteX96-14577" fmla="*/ 8154 w 10000"/>
                <a:gd name="connsiteY96-14578" fmla="*/ 7441 h 10000"/>
                <a:gd name="connsiteX97-14579" fmla="*/ 8135 w 10000"/>
                <a:gd name="connsiteY97-14580" fmla="*/ 8024 h 10000"/>
                <a:gd name="connsiteX98-14581" fmla="*/ 7671 w 10000"/>
                <a:gd name="connsiteY98-14582" fmla="*/ 8139 h 10000"/>
                <a:gd name="connsiteX99-14583" fmla="*/ 7671 w 10000"/>
                <a:gd name="connsiteY99-14584" fmla="*/ 8139 h 10000"/>
                <a:gd name="connsiteX100-14585" fmla="*/ 7671 w 10000"/>
                <a:gd name="connsiteY100-14586" fmla="*/ 8139 h 10000"/>
                <a:gd name="connsiteX101-14587" fmla="*/ 7671 w 10000"/>
                <a:gd name="connsiteY101-14588" fmla="*/ 8139 h 10000"/>
                <a:gd name="connsiteX102-14589" fmla="*/ 7661 w 10000"/>
                <a:gd name="connsiteY102-14590" fmla="*/ 8139 h 10000"/>
                <a:gd name="connsiteX103-14591" fmla="*/ 7661 w 10000"/>
                <a:gd name="connsiteY103-14592" fmla="*/ 8139 h 10000"/>
                <a:gd name="connsiteX104-14593" fmla="*/ 7450 w 10000"/>
                <a:gd name="connsiteY104-14594" fmla="*/ 8188 h 10000"/>
                <a:gd name="connsiteX105-14595" fmla="*/ 7248 w 10000"/>
                <a:gd name="connsiteY105-14596" fmla="*/ 8237 h 10000"/>
                <a:gd name="connsiteX106-14597" fmla="*/ 7036 w 10000"/>
                <a:gd name="connsiteY106-14598" fmla="*/ 8275 h 10000"/>
                <a:gd name="connsiteX107-14599" fmla="*/ 6835 w 10000"/>
                <a:gd name="connsiteY107-14600" fmla="*/ 8275 h 10000"/>
                <a:gd name="connsiteX108-14601" fmla="*/ 6835 w 10000"/>
                <a:gd name="connsiteY108-14602" fmla="*/ 8275 h 10000"/>
                <a:gd name="connsiteX109-14603" fmla="*/ 6835 w 10000"/>
                <a:gd name="connsiteY109-14604" fmla="*/ 8275 h 10000"/>
                <a:gd name="connsiteX110-14605" fmla="*/ 6835 w 10000"/>
                <a:gd name="connsiteY110-14606" fmla="*/ 8275 h 10000"/>
                <a:gd name="connsiteX111-14607" fmla="*/ 6835 w 10000"/>
                <a:gd name="connsiteY111-14608" fmla="*/ 8275 h 10000"/>
                <a:gd name="connsiteX112-14609" fmla="*/ 6835 w 10000"/>
                <a:gd name="connsiteY112-14610" fmla="*/ 8275 h 10000"/>
                <a:gd name="connsiteX113-14611" fmla="*/ 6835 w 10000"/>
                <a:gd name="connsiteY113-14612" fmla="*/ 8275 h 10000"/>
                <a:gd name="connsiteX114-14613" fmla="*/ 6835 w 10000"/>
                <a:gd name="connsiteY114-14614" fmla="*/ 8275 h 10000"/>
                <a:gd name="connsiteX115-14615" fmla="*/ 6663 w 10000"/>
                <a:gd name="connsiteY115-14616" fmla="*/ 8275 h 10000"/>
                <a:gd name="connsiteX116-14617" fmla="*/ 6512 w 10000"/>
                <a:gd name="connsiteY116-14618" fmla="*/ 8237 h 10000"/>
                <a:gd name="connsiteX117-14619" fmla="*/ 6442 w 10000"/>
                <a:gd name="connsiteY117-14620" fmla="*/ 8207 h 10000"/>
                <a:gd name="connsiteX118-14621" fmla="*/ 6381 w 10000"/>
                <a:gd name="connsiteY118-14622" fmla="*/ 8177 h 10000"/>
                <a:gd name="connsiteX119-14623" fmla="*/ 6321 w 10000"/>
                <a:gd name="connsiteY119-14624" fmla="*/ 8139 h 10000"/>
                <a:gd name="connsiteX120-14625" fmla="*/ 6270 w 10000"/>
                <a:gd name="connsiteY120-14626" fmla="*/ 8091 h 10000"/>
                <a:gd name="connsiteX121-14627" fmla="*/ 6220 w 10000"/>
                <a:gd name="connsiteY121-14628" fmla="*/ 8032 h 10000"/>
                <a:gd name="connsiteX122-14629" fmla="*/ 6169 w 10000"/>
                <a:gd name="connsiteY122-14630" fmla="*/ 7965 h 10000"/>
                <a:gd name="connsiteX123-14631" fmla="*/ 6149 w 10000"/>
                <a:gd name="connsiteY123-14632" fmla="*/ 7898 h 10000"/>
                <a:gd name="connsiteX124-14633" fmla="*/ 6109 w 10000"/>
                <a:gd name="connsiteY124-14634" fmla="*/ 7810 h 10000"/>
                <a:gd name="connsiteX125-14635" fmla="*/ 6099 w 10000"/>
                <a:gd name="connsiteY125-14636" fmla="*/ 7723 h 10000"/>
                <a:gd name="connsiteX126-14637" fmla="*/ 6089 w 10000"/>
                <a:gd name="connsiteY126-14638" fmla="*/ 7617 h 10000"/>
                <a:gd name="connsiteX127-14639" fmla="*/ 6089 w 10000"/>
                <a:gd name="connsiteY127-14640" fmla="*/ 7501 h 10000"/>
                <a:gd name="connsiteX128-14641" fmla="*/ 6089 w 10000"/>
                <a:gd name="connsiteY128-14642" fmla="*/ 7374 h 10000"/>
                <a:gd name="connsiteX129-14643" fmla="*/ 6089 w 10000"/>
                <a:gd name="connsiteY129-14644" fmla="*/ 7374 h 10000"/>
                <a:gd name="connsiteX130-14645" fmla="*/ 6089 w 10000"/>
                <a:gd name="connsiteY130-14646" fmla="*/ 7374 h 10000"/>
                <a:gd name="connsiteX131-14647" fmla="*/ 6089 w 10000"/>
                <a:gd name="connsiteY131-14648" fmla="*/ 7374 h 10000"/>
                <a:gd name="connsiteX132-14649" fmla="*/ 6089 w 10000"/>
                <a:gd name="connsiteY132-14650" fmla="*/ 7344 h 10000"/>
                <a:gd name="connsiteX133-14651" fmla="*/ 6089 w 10000"/>
                <a:gd name="connsiteY133-14652" fmla="*/ 7344 h 10000"/>
                <a:gd name="connsiteX134-14653" fmla="*/ 6129 w 10000"/>
                <a:gd name="connsiteY134-14654" fmla="*/ 7016 h 10000"/>
                <a:gd name="connsiteX135-14655" fmla="*/ 6179 w 10000"/>
                <a:gd name="connsiteY135-14656" fmla="*/ 6754 h 10000"/>
                <a:gd name="connsiteX136-14657" fmla="*/ 6240 w 10000"/>
                <a:gd name="connsiteY136-14658" fmla="*/ 6531 h 10000"/>
                <a:gd name="connsiteX137-14659" fmla="*/ 6280 w 10000"/>
                <a:gd name="connsiteY137-14660" fmla="*/ 6453 h 10000"/>
                <a:gd name="connsiteX138-14661" fmla="*/ 6321 w 10000"/>
                <a:gd name="connsiteY138-14662" fmla="*/ 6366 h 10000"/>
                <a:gd name="connsiteX139-14663" fmla="*/ 6351 w 10000"/>
                <a:gd name="connsiteY139-14664" fmla="*/ 6309 h 10000"/>
                <a:gd name="connsiteX140-14665" fmla="*/ 6401 w 10000"/>
                <a:gd name="connsiteY140-14666" fmla="*/ 6250 h 10000"/>
                <a:gd name="connsiteX141-14667" fmla="*/ 6452 w 10000"/>
                <a:gd name="connsiteY141-14668" fmla="*/ 6202 h 10000"/>
                <a:gd name="connsiteX142-14669" fmla="*/ 6512 w 10000"/>
                <a:gd name="connsiteY142-14670" fmla="*/ 6163 h 10000"/>
                <a:gd name="connsiteX143-14671" fmla="*/ 6563 w 10000"/>
                <a:gd name="connsiteY143-14672" fmla="*/ 6134 h 10000"/>
                <a:gd name="connsiteX144-14673" fmla="*/ 6623 w 10000"/>
                <a:gd name="connsiteY144-14674" fmla="*/ 6125 h 10000"/>
                <a:gd name="connsiteX145-14675" fmla="*/ 6694 w 10000"/>
                <a:gd name="connsiteY145-14676" fmla="*/ 6105 h 10000"/>
                <a:gd name="connsiteX146-14677" fmla="*/ 6774 w 10000"/>
                <a:gd name="connsiteY146-14678" fmla="*/ 6096 h 10000"/>
                <a:gd name="connsiteX147-14679" fmla="*/ 6774 w 10000"/>
                <a:gd name="connsiteY147-14680" fmla="*/ 6096 h 10000"/>
                <a:gd name="connsiteX148-14681" fmla="*/ 6774 w 10000"/>
                <a:gd name="connsiteY148-14682" fmla="*/ 6096 h 10000"/>
                <a:gd name="connsiteX149-14683" fmla="*/ 6774 w 10000"/>
                <a:gd name="connsiteY149-14684" fmla="*/ 6096 h 10000"/>
                <a:gd name="connsiteX150-14685" fmla="*/ 6774 w 10000"/>
                <a:gd name="connsiteY150-14686" fmla="*/ 6096 h 10000"/>
                <a:gd name="connsiteX151-14687" fmla="*/ 6774 w 10000"/>
                <a:gd name="connsiteY151-14688" fmla="*/ 6096 h 10000"/>
                <a:gd name="connsiteX152-14689" fmla="*/ 6774 w 10000"/>
                <a:gd name="connsiteY152-14690" fmla="*/ 6096 h 10000"/>
                <a:gd name="connsiteX153-14691" fmla="*/ 6774 w 10000"/>
                <a:gd name="connsiteY153-14692" fmla="*/ 6096 h 10000"/>
                <a:gd name="connsiteX154-14693" fmla="*/ 6875 w 10000"/>
                <a:gd name="connsiteY154-14694" fmla="*/ 6105 h 10000"/>
                <a:gd name="connsiteX155-14695" fmla="*/ 7006 w 10000"/>
                <a:gd name="connsiteY155-14696" fmla="*/ 6134 h 10000"/>
                <a:gd name="connsiteX156-14697" fmla="*/ 7137 w 10000"/>
                <a:gd name="connsiteY156-14698" fmla="*/ 6154 h 10000"/>
                <a:gd name="connsiteX157-14699" fmla="*/ 7268 w 10000"/>
                <a:gd name="connsiteY157-14700" fmla="*/ 6202 h 10000"/>
                <a:gd name="connsiteX158-14701" fmla="*/ 7601 w 10000"/>
                <a:gd name="connsiteY158-14702" fmla="*/ 6318 h 10000"/>
                <a:gd name="connsiteX159-14703" fmla="*/ 7964 w 10000"/>
                <a:gd name="connsiteY159-14704" fmla="*/ 6464 h 10000"/>
                <a:gd name="connsiteX160-14705" fmla="*/ 7964 w 10000"/>
                <a:gd name="connsiteY160-14706" fmla="*/ 6464 h 10000"/>
                <a:gd name="connsiteX161-14707" fmla="*/ 7984 w 10000"/>
                <a:gd name="connsiteY161-14708" fmla="*/ 6464 h 10000"/>
                <a:gd name="connsiteX162-14709" fmla="*/ 7984 w 10000"/>
                <a:gd name="connsiteY162-14710" fmla="*/ 6464 h 10000"/>
                <a:gd name="connsiteX163-14711" fmla="*/ 7994 w 10000"/>
                <a:gd name="connsiteY163-14712" fmla="*/ 6464 h 10000"/>
                <a:gd name="connsiteX164-14713" fmla="*/ 7994 w 10000"/>
                <a:gd name="connsiteY164-14714" fmla="*/ 6464 h 10000"/>
                <a:gd name="connsiteX165-14715" fmla="*/ 8216 w 10000"/>
                <a:gd name="connsiteY165-14716" fmla="*/ 6540 h 10000"/>
                <a:gd name="connsiteX166-14717" fmla="*/ 8407 w 10000"/>
                <a:gd name="connsiteY166-14718" fmla="*/ 6601 h 10000"/>
                <a:gd name="connsiteX167-14719" fmla="*/ 8599 w 10000"/>
                <a:gd name="connsiteY167-14720" fmla="*/ 6639 h 10000"/>
                <a:gd name="connsiteX168-14721" fmla="*/ 8770 w 10000"/>
                <a:gd name="connsiteY168-14722" fmla="*/ 6648 h 10000"/>
                <a:gd name="connsiteX169-14723" fmla="*/ 8770 w 10000"/>
                <a:gd name="connsiteY169-14724" fmla="*/ 6648 h 10000"/>
                <a:gd name="connsiteX170-14725" fmla="*/ 8770 w 10000"/>
                <a:gd name="connsiteY170-14726" fmla="*/ 6648 h 10000"/>
                <a:gd name="connsiteX171-14727" fmla="*/ 8770 w 10000"/>
                <a:gd name="connsiteY171-14728" fmla="*/ 6648 h 10000"/>
                <a:gd name="connsiteX172-14729" fmla="*/ 8770 w 10000"/>
                <a:gd name="connsiteY172-14730" fmla="*/ 6648 h 10000"/>
                <a:gd name="connsiteX173-14731" fmla="*/ 8770 w 10000"/>
                <a:gd name="connsiteY173-14732" fmla="*/ 6648 h 10000"/>
                <a:gd name="connsiteX174-14733" fmla="*/ 8911 w 10000"/>
                <a:gd name="connsiteY174-14734" fmla="*/ 6639 h 10000"/>
                <a:gd name="connsiteX175-14735" fmla="*/ 9032 w 10000"/>
                <a:gd name="connsiteY175-14736" fmla="*/ 6601 h 10000"/>
                <a:gd name="connsiteX176-14737" fmla="*/ 9093 w 10000"/>
                <a:gd name="connsiteY176-14738" fmla="*/ 6578 h 10000"/>
                <a:gd name="connsiteX177-14739" fmla="*/ 9143 w 10000"/>
                <a:gd name="connsiteY177-14740" fmla="*/ 6550 h 10000"/>
                <a:gd name="connsiteX178-14741" fmla="*/ 9194 w 10000"/>
                <a:gd name="connsiteY178-14742" fmla="*/ 6522 h 10000"/>
                <a:gd name="connsiteX179-14743" fmla="*/ 9244 w 10000"/>
                <a:gd name="connsiteY179-14744" fmla="*/ 6473 h 10000"/>
                <a:gd name="connsiteX180-14745" fmla="*/ 9274 w 10000"/>
                <a:gd name="connsiteY180-14746" fmla="*/ 6426 h 10000"/>
                <a:gd name="connsiteX181-14747" fmla="*/ 9315 w 10000"/>
                <a:gd name="connsiteY181-14748" fmla="*/ 6366 h 10000"/>
                <a:gd name="connsiteX182-14749" fmla="*/ 9375 w 10000"/>
                <a:gd name="connsiteY182-14750" fmla="*/ 6232 h 10000"/>
                <a:gd name="connsiteX183-14751" fmla="*/ 9425 w 10000"/>
                <a:gd name="connsiteY183-14752" fmla="*/ 6047 h 10000"/>
                <a:gd name="connsiteX184-14753" fmla="*/ 9446 w 10000"/>
                <a:gd name="connsiteY184-14754" fmla="*/ 5853 h 10000"/>
                <a:gd name="connsiteX185-14755" fmla="*/ 9456 w 10000"/>
                <a:gd name="connsiteY185-14756" fmla="*/ 5600 h 10000"/>
                <a:gd name="connsiteX186-14757" fmla="*/ 9446 w 10000"/>
                <a:gd name="connsiteY186-14758" fmla="*/ 5330 h 10000"/>
                <a:gd name="connsiteX187-14759" fmla="*/ 9415 w 10000"/>
                <a:gd name="connsiteY187-14760" fmla="*/ 5020 h 10000"/>
                <a:gd name="connsiteX188-14761" fmla="*/ 9365 w 10000"/>
                <a:gd name="connsiteY188-14762" fmla="*/ 4650 h 10000"/>
                <a:gd name="connsiteX189-14763" fmla="*/ 9284 w 10000"/>
                <a:gd name="connsiteY189-14764" fmla="*/ 4254 h 10000"/>
                <a:gd name="connsiteX190-14765" fmla="*/ 9204 w 10000"/>
                <a:gd name="connsiteY190-14766" fmla="*/ 3789 h 10000"/>
                <a:gd name="connsiteX191-14767" fmla="*/ 9083 w 10000"/>
                <a:gd name="connsiteY191-14768" fmla="*/ 3304 h 10000"/>
                <a:gd name="connsiteX192-14769" fmla="*/ 8931 w 10000"/>
                <a:gd name="connsiteY192-14770" fmla="*/ 2763 h 10000"/>
                <a:gd name="connsiteX193-14771" fmla="*/ 8931 w 10000"/>
                <a:gd name="connsiteY193-14772" fmla="*/ 2763 h 10000"/>
                <a:gd name="connsiteX194-14773" fmla="*/ 8931 w 10000"/>
                <a:gd name="connsiteY194-14774" fmla="*/ 2723 h 10000"/>
                <a:gd name="connsiteX195-14775" fmla="*/ 8931 w 10000"/>
                <a:gd name="connsiteY195-14776" fmla="*/ 2723 h 10000"/>
                <a:gd name="connsiteX196-14777" fmla="*/ 8921 w 10000"/>
                <a:gd name="connsiteY196-14778" fmla="*/ 2713 h 10000"/>
                <a:gd name="connsiteX197-14779" fmla="*/ 8921 w 10000"/>
                <a:gd name="connsiteY197-14780" fmla="*/ 2713 h 10000"/>
                <a:gd name="connsiteX198-14781" fmla="*/ 8911 w 10000"/>
                <a:gd name="connsiteY198-14782" fmla="*/ 2665 h 10000"/>
                <a:gd name="connsiteX199-14783" fmla="*/ 8911 w 10000"/>
                <a:gd name="connsiteY199-14784" fmla="*/ 2665 h 10000"/>
                <a:gd name="connsiteX200-14785" fmla="*/ 8911 w 10000"/>
                <a:gd name="connsiteY200-14786" fmla="*/ 2656 h 10000"/>
                <a:gd name="connsiteX201-14787" fmla="*/ 8911 w 10000"/>
                <a:gd name="connsiteY201-14788" fmla="*/ 2656 h 10000"/>
                <a:gd name="connsiteX202-14789" fmla="*/ 8911 w 10000"/>
                <a:gd name="connsiteY202-14790" fmla="*/ 2656 h 10000"/>
                <a:gd name="connsiteX203-14791" fmla="*/ 8911 w 10000"/>
                <a:gd name="connsiteY203-14792" fmla="*/ 2656 h 10000"/>
                <a:gd name="connsiteX204-14793" fmla="*/ 8478 w 10000"/>
                <a:gd name="connsiteY204-14794" fmla="*/ 2685 h 10000"/>
                <a:gd name="connsiteX205-14795" fmla="*/ 8044 w 10000"/>
                <a:gd name="connsiteY205-14796" fmla="*/ 2723 h 10000"/>
                <a:gd name="connsiteX206-14797" fmla="*/ 7147 w 10000"/>
                <a:gd name="connsiteY206-14798" fmla="*/ 2819 h 10000"/>
                <a:gd name="connsiteX207-14799" fmla="*/ 6300 w 10000"/>
                <a:gd name="connsiteY207-14800" fmla="*/ 2917 h 10000"/>
                <a:gd name="connsiteX208-14801" fmla="*/ 5917 w 10000"/>
                <a:gd name="connsiteY208-14802" fmla="*/ 2946 h 10000"/>
                <a:gd name="connsiteX209-14803" fmla="*/ 5554 w 10000"/>
                <a:gd name="connsiteY209-14804" fmla="*/ 2975 h 10000"/>
                <a:gd name="connsiteX210-14805" fmla="*/ 5554 w 10000"/>
                <a:gd name="connsiteY210-14806" fmla="*/ 2975 h 10000"/>
                <a:gd name="connsiteX211-14807" fmla="*/ 5484 w 10000"/>
                <a:gd name="connsiteY211-14808" fmla="*/ 2975 h 10000"/>
                <a:gd name="connsiteX212-14809" fmla="*/ 5484 w 10000"/>
                <a:gd name="connsiteY212-14810" fmla="*/ 2975 h 10000"/>
                <a:gd name="connsiteX213-14811" fmla="*/ 5484 w 10000"/>
                <a:gd name="connsiteY213-14812" fmla="*/ 2975 h 10000"/>
                <a:gd name="connsiteX214-14813" fmla="*/ 5484 w 10000"/>
                <a:gd name="connsiteY214-14814" fmla="*/ 2975 h 10000"/>
                <a:gd name="connsiteX215-14815" fmla="*/ 5484 w 10000"/>
                <a:gd name="connsiteY215-14816" fmla="*/ 2975 h 10000"/>
                <a:gd name="connsiteX216-14817" fmla="*/ 5484 w 10000"/>
                <a:gd name="connsiteY216-14818" fmla="*/ 2975 h 10000"/>
                <a:gd name="connsiteX217-14819" fmla="*/ 5484 w 10000"/>
                <a:gd name="connsiteY217-14820" fmla="*/ 2975 h 10000"/>
                <a:gd name="connsiteX218-14821" fmla="*/ 5313 w 10000"/>
                <a:gd name="connsiteY218-14822" fmla="*/ 2955 h 10000"/>
                <a:gd name="connsiteX219-14823" fmla="*/ 5151 w 10000"/>
                <a:gd name="connsiteY219-14824" fmla="*/ 2927 h 10000"/>
                <a:gd name="connsiteX220-14825" fmla="*/ 5030 w 10000"/>
                <a:gd name="connsiteY220-14826" fmla="*/ 2868 h 10000"/>
                <a:gd name="connsiteX221-14827" fmla="*/ 4919 w 10000"/>
                <a:gd name="connsiteY221-14828" fmla="*/ 2790 h 10000"/>
                <a:gd name="connsiteX222-14829" fmla="*/ 4829 w 10000"/>
                <a:gd name="connsiteY222-14830" fmla="*/ 2703 h 10000"/>
                <a:gd name="connsiteX223-14831" fmla="*/ 4748 w 10000"/>
                <a:gd name="connsiteY223-14832" fmla="*/ 2597 h 10000"/>
                <a:gd name="connsiteX224-14833" fmla="*/ 4708 w 10000"/>
                <a:gd name="connsiteY224-14834" fmla="*/ 2482 h 10000"/>
                <a:gd name="connsiteX225-14835" fmla="*/ 4667 w 10000"/>
                <a:gd name="connsiteY225-14836" fmla="*/ 2346 h 10000"/>
                <a:gd name="connsiteX226-14837" fmla="*/ 4637 w 10000"/>
                <a:gd name="connsiteY226-14838" fmla="*/ 2210 h 10000"/>
                <a:gd name="connsiteX227-14839" fmla="*/ 4627 w 10000"/>
                <a:gd name="connsiteY227-14840" fmla="*/ 2065 h 10000"/>
                <a:gd name="connsiteX228-14841" fmla="*/ 4627 w 10000"/>
                <a:gd name="connsiteY228-14842" fmla="*/ 1909 h 10000"/>
                <a:gd name="connsiteX229-14843" fmla="*/ 4637 w 10000"/>
                <a:gd name="connsiteY229-14844" fmla="*/ 1762 h 10000"/>
                <a:gd name="connsiteX230-14845" fmla="*/ 4667 w 10000"/>
                <a:gd name="connsiteY230-14846" fmla="*/ 1598 h 10000"/>
                <a:gd name="connsiteX231-14847" fmla="*/ 4688 w 10000"/>
                <a:gd name="connsiteY231-14848" fmla="*/ 1443 h 10000"/>
                <a:gd name="connsiteX232-14849" fmla="*/ 4728 w 10000"/>
                <a:gd name="connsiteY232-14850" fmla="*/ 1289 h 10000"/>
                <a:gd name="connsiteX233-14851" fmla="*/ 4778 w 10000"/>
                <a:gd name="connsiteY233-14852" fmla="*/ 1134 h 10000"/>
                <a:gd name="connsiteX234-14853" fmla="*/ 4778 w 10000"/>
                <a:gd name="connsiteY234-14854" fmla="*/ 1134 h 10000"/>
                <a:gd name="connsiteX235-14855" fmla="*/ 4778 w 10000"/>
                <a:gd name="connsiteY235-14856" fmla="*/ 1134 h 10000"/>
                <a:gd name="connsiteX236-14857" fmla="*/ 4778 w 10000"/>
                <a:gd name="connsiteY236-14858" fmla="*/ 1134 h 10000"/>
                <a:gd name="connsiteX237-14859" fmla="*/ 4778 w 10000"/>
                <a:gd name="connsiteY237-14860" fmla="*/ 1134 h 10000"/>
                <a:gd name="connsiteX238-14861" fmla="*/ 4778 w 10000"/>
                <a:gd name="connsiteY238-14862" fmla="*/ 1134 h 10000"/>
                <a:gd name="connsiteX239-14863" fmla="*/ 4788 w 10000"/>
                <a:gd name="connsiteY239-14864" fmla="*/ 1123 h 10000"/>
                <a:gd name="connsiteX240-14865" fmla="*/ 4788 w 10000"/>
                <a:gd name="connsiteY240-14866" fmla="*/ 1123 h 10000"/>
                <a:gd name="connsiteX241-14867" fmla="*/ 4788 w 10000"/>
                <a:gd name="connsiteY241-14868" fmla="*/ 1123 h 10000"/>
                <a:gd name="connsiteX242-14869" fmla="*/ 4788 w 10000"/>
                <a:gd name="connsiteY242-14870" fmla="*/ 1123 h 10000"/>
                <a:gd name="connsiteX243-14871" fmla="*/ 4788 w 10000"/>
                <a:gd name="connsiteY243-14872" fmla="*/ 1114 h 10000"/>
                <a:gd name="connsiteX244-14873" fmla="*/ 4788 w 10000"/>
                <a:gd name="connsiteY244-14874" fmla="*/ 1114 h 10000"/>
                <a:gd name="connsiteX245-14875" fmla="*/ 4788 w 10000"/>
                <a:gd name="connsiteY245-14876" fmla="*/ 1114 h 10000"/>
                <a:gd name="connsiteX246-14877" fmla="*/ 4788 w 10000"/>
                <a:gd name="connsiteY246-14878" fmla="*/ 1114 h 10000"/>
                <a:gd name="connsiteX247-14879" fmla="*/ 4788 w 10000"/>
                <a:gd name="connsiteY247-14880" fmla="*/ 1104 h 10000"/>
                <a:gd name="connsiteX248-14881" fmla="*/ 4788 w 10000"/>
                <a:gd name="connsiteY248-14882" fmla="*/ 1104 h 10000"/>
                <a:gd name="connsiteX249-14883" fmla="*/ 4788 w 10000"/>
                <a:gd name="connsiteY249-14884" fmla="*/ 1104 h 10000"/>
                <a:gd name="connsiteX250-14885" fmla="*/ 4788 w 10000"/>
                <a:gd name="connsiteY250-14886" fmla="*/ 1104 h 10000"/>
                <a:gd name="connsiteX251-14887" fmla="*/ 4788 w 10000"/>
                <a:gd name="connsiteY251-14888" fmla="*/ 1094 h 10000"/>
                <a:gd name="connsiteX252-14889" fmla="*/ 4788 w 10000"/>
                <a:gd name="connsiteY252-14890" fmla="*/ 1094 h 10000"/>
                <a:gd name="connsiteX253-14891" fmla="*/ 4859 w 10000"/>
                <a:gd name="connsiteY253-14892" fmla="*/ 853 h 10000"/>
                <a:gd name="connsiteX254-14893" fmla="*/ 4909 w 10000"/>
                <a:gd name="connsiteY254-14894" fmla="*/ 640 h 10000"/>
                <a:gd name="connsiteX255-14895" fmla="*/ 4919 w 10000"/>
                <a:gd name="connsiteY255-14896" fmla="*/ 553 h 10000"/>
                <a:gd name="connsiteX256-14897" fmla="*/ 4919 w 10000"/>
                <a:gd name="connsiteY256-14898" fmla="*/ 454 h 10000"/>
                <a:gd name="connsiteX257-14899" fmla="*/ 4909 w 10000"/>
                <a:gd name="connsiteY257-14900" fmla="*/ 377 h 10000"/>
                <a:gd name="connsiteX258-14901" fmla="*/ 4899 w 10000"/>
                <a:gd name="connsiteY258-14902" fmla="*/ 300 h 10000"/>
                <a:gd name="connsiteX259-14903" fmla="*/ 4859 w 10000"/>
                <a:gd name="connsiteY259-14904" fmla="*/ 233 h 10000"/>
                <a:gd name="connsiteX260-14905" fmla="*/ 4829 w 10000"/>
                <a:gd name="connsiteY260-14906" fmla="*/ 175 h 10000"/>
                <a:gd name="connsiteX261-14907" fmla="*/ 4778 w 10000"/>
                <a:gd name="connsiteY261-14908" fmla="*/ 115 h 10000"/>
                <a:gd name="connsiteX262-14909" fmla="*/ 4708 w 10000"/>
                <a:gd name="connsiteY262-14910" fmla="*/ 77 h 10000"/>
                <a:gd name="connsiteX263-14911" fmla="*/ 4627 w 10000"/>
                <a:gd name="connsiteY263-14912" fmla="*/ 47 h 10000"/>
                <a:gd name="connsiteX264-14913" fmla="*/ 4536 w 10000"/>
                <a:gd name="connsiteY264-14914" fmla="*/ 9 h 10000"/>
                <a:gd name="connsiteX265-14915" fmla="*/ 4425 w 10000"/>
                <a:gd name="connsiteY265-14916" fmla="*/ 0 h 10000"/>
                <a:gd name="connsiteX266-14917" fmla="*/ 4304 w 10000"/>
                <a:gd name="connsiteY266-14918" fmla="*/ 0 h 10000"/>
                <a:gd name="connsiteX267-14919" fmla="*/ 4304 w 10000"/>
                <a:gd name="connsiteY267-14920" fmla="*/ 0 h 10000"/>
                <a:gd name="connsiteX268-14921" fmla="*/ 4304 w 10000"/>
                <a:gd name="connsiteY268-14922" fmla="*/ 0 h 10000"/>
                <a:gd name="connsiteX0-14923" fmla="*/ 4304 w 10000"/>
                <a:gd name="connsiteY0-14924" fmla="*/ 0 h 10000"/>
                <a:gd name="connsiteX1-14925" fmla="*/ 4304 w 10000"/>
                <a:gd name="connsiteY1-14926" fmla="*/ 0 h 10000"/>
                <a:gd name="connsiteX2-14927" fmla="*/ 4304 w 10000"/>
                <a:gd name="connsiteY2-14928" fmla="*/ 0 h 10000"/>
                <a:gd name="connsiteX3-14929" fmla="*/ 4163 w 10000"/>
                <a:gd name="connsiteY3-14930" fmla="*/ 0 h 10000"/>
                <a:gd name="connsiteX4-14931" fmla="*/ 4002 w 10000"/>
                <a:gd name="connsiteY4-14932" fmla="*/ 9 h 10000"/>
                <a:gd name="connsiteX5-14933" fmla="*/ 3851 w 10000"/>
                <a:gd name="connsiteY5-14934" fmla="*/ 30 h 10000"/>
                <a:gd name="connsiteX6-14935" fmla="*/ 3659 w 10000"/>
                <a:gd name="connsiteY6-14936" fmla="*/ 68 h 10000"/>
                <a:gd name="connsiteX7-14937" fmla="*/ 3659 w 10000"/>
                <a:gd name="connsiteY7-14938" fmla="*/ 68 h 10000"/>
                <a:gd name="connsiteX8-14939" fmla="*/ 3659 w 10000"/>
                <a:gd name="connsiteY8-14940" fmla="*/ 68 h 10000"/>
                <a:gd name="connsiteX9-14941" fmla="*/ 3659 w 10000"/>
                <a:gd name="connsiteY9-14942" fmla="*/ 68 h 10000"/>
                <a:gd name="connsiteX10-14943" fmla="*/ 3649 w 10000"/>
                <a:gd name="connsiteY10-14944" fmla="*/ 68 h 10000"/>
                <a:gd name="connsiteX11-14945" fmla="*/ 3649 w 10000"/>
                <a:gd name="connsiteY11-14946" fmla="*/ 68 h 10000"/>
                <a:gd name="connsiteX12-14947" fmla="*/ 3649 w 10000"/>
                <a:gd name="connsiteY12-14948" fmla="*/ 77 h 10000"/>
                <a:gd name="connsiteX13-14949" fmla="*/ 3649 w 10000"/>
                <a:gd name="connsiteY13-14950" fmla="*/ 77 h 10000"/>
                <a:gd name="connsiteX14-14951" fmla="*/ 3649 w 10000"/>
                <a:gd name="connsiteY14-14952" fmla="*/ 77 h 10000"/>
                <a:gd name="connsiteX15-14953" fmla="*/ 3407 w 10000"/>
                <a:gd name="connsiteY15-14954" fmla="*/ 135 h 10000"/>
                <a:gd name="connsiteX16-14955" fmla="*/ 3216 w 10000"/>
                <a:gd name="connsiteY16-14956" fmla="*/ 194 h 10000"/>
                <a:gd name="connsiteX17-14957" fmla="*/ 3054 w 10000"/>
                <a:gd name="connsiteY17-14958" fmla="*/ 272 h 10000"/>
                <a:gd name="connsiteX18-14959" fmla="*/ 2913 w 10000"/>
                <a:gd name="connsiteY18-14960" fmla="*/ 350 h 10000"/>
                <a:gd name="connsiteX19-14961" fmla="*/ 2833 w 10000"/>
                <a:gd name="connsiteY19-14962" fmla="*/ 436 h 10000"/>
                <a:gd name="connsiteX20-14963" fmla="*/ 2792 w 10000"/>
                <a:gd name="connsiteY20-14964" fmla="*/ 475 h 10000"/>
                <a:gd name="connsiteX21-14965" fmla="*/ 2772 w 10000"/>
                <a:gd name="connsiteY21-14966" fmla="*/ 523 h 10000"/>
                <a:gd name="connsiteX22-14967" fmla="*/ 2732 w 10000"/>
                <a:gd name="connsiteY22-14968" fmla="*/ 628 h 10000"/>
                <a:gd name="connsiteX23-14969" fmla="*/ 2722 w 10000"/>
                <a:gd name="connsiteY23-14970" fmla="*/ 746 h 10000"/>
                <a:gd name="connsiteX24-14971" fmla="*/ 2722 w 10000"/>
                <a:gd name="connsiteY24-14972" fmla="*/ 746 h 10000"/>
                <a:gd name="connsiteX25-14973" fmla="*/ 2732 w 10000"/>
                <a:gd name="connsiteY25-14974" fmla="*/ 881 h 10000"/>
                <a:gd name="connsiteX26-14975" fmla="*/ 2762 w 10000"/>
                <a:gd name="connsiteY26-14976" fmla="*/ 1008 h 10000"/>
                <a:gd name="connsiteX27-14977" fmla="*/ 2792 w 10000"/>
                <a:gd name="connsiteY27-14978" fmla="*/ 1153 h 10000"/>
                <a:gd name="connsiteX28-14979" fmla="*/ 2853 w 10000"/>
                <a:gd name="connsiteY28-14980" fmla="*/ 1316 h 10000"/>
                <a:gd name="connsiteX29-14981" fmla="*/ 2984 w 10000"/>
                <a:gd name="connsiteY29-14982" fmla="*/ 1666 h 10000"/>
                <a:gd name="connsiteX30-14983" fmla="*/ 3125 w 10000"/>
                <a:gd name="connsiteY30-14984" fmla="*/ 2093 h 10000"/>
                <a:gd name="connsiteX31-14985" fmla="*/ 3125 w 10000"/>
                <a:gd name="connsiteY31-14986" fmla="*/ 2093 h 10000"/>
                <a:gd name="connsiteX32-14987" fmla="*/ 3125 w 10000"/>
                <a:gd name="connsiteY32-14988" fmla="*/ 2093 h 10000"/>
                <a:gd name="connsiteX33-14989" fmla="*/ 3125 w 10000"/>
                <a:gd name="connsiteY33-14990" fmla="*/ 2104 h 10000"/>
                <a:gd name="connsiteX34-14991" fmla="*/ 3125 w 10000"/>
                <a:gd name="connsiteY34-14992" fmla="*/ 2104 h 10000"/>
                <a:gd name="connsiteX35-14993" fmla="*/ 3135 w 10000"/>
                <a:gd name="connsiteY35-14994" fmla="*/ 2113 h 10000"/>
                <a:gd name="connsiteX36-14995" fmla="*/ 3135 w 10000"/>
                <a:gd name="connsiteY36-14996" fmla="*/ 2113 h 10000"/>
                <a:gd name="connsiteX37-14997" fmla="*/ 3175 w 10000"/>
                <a:gd name="connsiteY37-14998" fmla="*/ 2229 h 10000"/>
                <a:gd name="connsiteX38-14999" fmla="*/ 3196 w 10000"/>
                <a:gd name="connsiteY38-15000" fmla="*/ 2346 h 10000"/>
                <a:gd name="connsiteX39-15001" fmla="*/ 3216 w 10000"/>
                <a:gd name="connsiteY39-15002" fmla="*/ 2452 h 10000"/>
                <a:gd name="connsiteX40-15003" fmla="*/ 3216 w 10000"/>
                <a:gd name="connsiteY40-15004" fmla="*/ 2550 h 10000"/>
                <a:gd name="connsiteX41-15005" fmla="*/ 3196 w 10000"/>
                <a:gd name="connsiteY41-15006" fmla="*/ 2626 h 10000"/>
                <a:gd name="connsiteX42-15007" fmla="*/ 3175 w 10000"/>
                <a:gd name="connsiteY42-15008" fmla="*/ 2703 h 10000"/>
                <a:gd name="connsiteX43-15009" fmla="*/ 3145 w 10000"/>
                <a:gd name="connsiteY43-15010" fmla="*/ 2763 h 10000"/>
                <a:gd name="connsiteX44-15011" fmla="*/ 3105 w 10000"/>
                <a:gd name="connsiteY44-15012" fmla="*/ 2811 h 10000"/>
                <a:gd name="connsiteX45-15013" fmla="*/ 3065 w 10000"/>
                <a:gd name="connsiteY45-15014" fmla="*/ 2849 h 10000"/>
                <a:gd name="connsiteX46-15015" fmla="*/ 3004 w 10000"/>
                <a:gd name="connsiteY46-15016" fmla="*/ 2888 h 10000"/>
                <a:gd name="connsiteX47-15017" fmla="*/ 2944 w 10000"/>
                <a:gd name="connsiteY47-15018" fmla="*/ 2917 h 10000"/>
                <a:gd name="connsiteX48-15019" fmla="*/ 2873 w 10000"/>
                <a:gd name="connsiteY48-15020" fmla="*/ 2936 h 10000"/>
                <a:gd name="connsiteX49-15021" fmla="*/ 2722 w 10000"/>
                <a:gd name="connsiteY49-15022" fmla="*/ 2955 h 10000"/>
                <a:gd name="connsiteX50-15023" fmla="*/ 2550 w 10000"/>
                <a:gd name="connsiteY50-15024" fmla="*/ 2975 h 10000"/>
                <a:gd name="connsiteX51-15025" fmla="*/ 2550 w 10000"/>
                <a:gd name="connsiteY51-15026" fmla="*/ 2975 h 10000"/>
                <a:gd name="connsiteX52-15027" fmla="*/ 2550 w 10000"/>
                <a:gd name="connsiteY52-15028" fmla="*/ 2975 h 10000"/>
                <a:gd name="connsiteX53-15029" fmla="*/ 2550 w 10000"/>
                <a:gd name="connsiteY53-15030" fmla="*/ 2975 h 10000"/>
                <a:gd name="connsiteX54-15031" fmla="*/ 2550 w 10000"/>
                <a:gd name="connsiteY54-15032" fmla="*/ 2975 h 10000"/>
                <a:gd name="connsiteX55-15033" fmla="*/ 2550 w 10000"/>
                <a:gd name="connsiteY55-15034" fmla="*/ 2975 h 10000"/>
                <a:gd name="connsiteX56-15035" fmla="*/ 2550 w 10000"/>
                <a:gd name="connsiteY56-15036" fmla="*/ 2975 h 10000"/>
                <a:gd name="connsiteX57-15037" fmla="*/ 2550 w 10000"/>
                <a:gd name="connsiteY57-15038" fmla="*/ 2975 h 10000"/>
                <a:gd name="connsiteX58-15039" fmla="*/ 2339 w 10000"/>
                <a:gd name="connsiteY58-15040" fmla="*/ 2975 h 10000"/>
                <a:gd name="connsiteX59-15041" fmla="*/ 2127 w 10000"/>
                <a:gd name="connsiteY59-15042" fmla="*/ 2946 h 10000"/>
                <a:gd name="connsiteX60-15043" fmla="*/ 2127 w 10000"/>
                <a:gd name="connsiteY60-15044" fmla="*/ 2946 h 10000"/>
                <a:gd name="connsiteX61-15045" fmla="*/ 1804 w 10000"/>
                <a:gd name="connsiteY61-15046" fmla="*/ 2917 h 10000"/>
                <a:gd name="connsiteX62-15047" fmla="*/ 1502 w 10000"/>
                <a:gd name="connsiteY62-15048" fmla="*/ 2897 h 10000"/>
                <a:gd name="connsiteX63-15049" fmla="*/ 1502 w 10000"/>
                <a:gd name="connsiteY63-15050" fmla="*/ 2897 h 10000"/>
                <a:gd name="connsiteX64-15051" fmla="*/ 1230 w 10000"/>
                <a:gd name="connsiteY64-15052" fmla="*/ 2888 h 10000"/>
                <a:gd name="connsiteX65-15053" fmla="*/ 867 w 10000"/>
                <a:gd name="connsiteY65-15054" fmla="*/ 2868 h 10000"/>
                <a:gd name="connsiteX66-15055" fmla="*/ 0 w 10000"/>
                <a:gd name="connsiteY66-15056" fmla="*/ 2781 h 10000"/>
                <a:gd name="connsiteX67-15057" fmla="*/ 0 w 10000"/>
                <a:gd name="connsiteY67-15058" fmla="*/ 10000 h 10000"/>
                <a:gd name="connsiteX68-15059" fmla="*/ 9990 w 10000"/>
                <a:gd name="connsiteY68-15060" fmla="*/ 10000 h 10000"/>
                <a:gd name="connsiteX69-15061" fmla="*/ 9990 w 10000"/>
                <a:gd name="connsiteY69-15062" fmla="*/ 10000 h 10000"/>
                <a:gd name="connsiteX70-15063" fmla="*/ 9990 w 10000"/>
                <a:gd name="connsiteY70-15064" fmla="*/ 9847 h 10000"/>
                <a:gd name="connsiteX71-15065" fmla="*/ 10000 w 10000"/>
                <a:gd name="connsiteY71-15066" fmla="*/ 9477 h 10000"/>
                <a:gd name="connsiteX72-15067" fmla="*/ 9970 w 10000"/>
                <a:gd name="connsiteY72-15068" fmla="*/ 9168 h 10000"/>
                <a:gd name="connsiteX73-15069" fmla="*/ 9940 w 10000"/>
                <a:gd name="connsiteY73-15070" fmla="*/ 8895 h 10000"/>
                <a:gd name="connsiteX74-15071" fmla="*/ 9879 w 10000"/>
                <a:gd name="connsiteY74-15072" fmla="*/ 8673 h 10000"/>
                <a:gd name="connsiteX75-15073" fmla="*/ 9798 w 10000"/>
                <a:gd name="connsiteY75-15074" fmla="*/ 8470 h 10000"/>
                <a:gd name="connsiteX76-15075" fmla="*/ 9718 w 10000"/>
                <a:gd name="connsiteY76-15076" fmla="*/ 8314 h 10000"/>
                <a:gd name="connsiteX77-15077" fmla="*/ 9617 w 10000"/>
                <a:gd name="connsiteY77-15078" fmla="*/ 8188 h 10000"/>
                <a:gd name="connsiteX78-15079" fmla="*/ 9506 w 10000"/>
                <a:gd name="connsiteY78-15080" fmla="*/ 8091 h 10000"/>
                <a:gd name="connsiteX79-15081" fmla="*/ 9395 w 10000"/>
                <a:gd name="connsiteY79-15082" fmla="*/ 8024 h 10000"/>
                <a:gd name="connsiteX80-15083" fmla="*/ 9274 w 10000"/>
                <a:gd name="connsiteY80-15084" fmla="*/ 7976 h 10000"/>
                <a:gd name="connsiteX81-15085" fmla="*/ 9153 w 10000"/>
                <a:gd name="connsiteY81-15086" fmla="*/ 7947 h 10000"/>
                <a:gd name="connsiteX82-15087" fmla="*/ 9022 w 10000"/>
                <a:gd name="connsiteY82-15088" fmla="*/ 7926 h 10000"/>
                <a:gd name="connsiteX83-15089" fmla="*/ 8901 w 10000"/>
                <a:gd name="connsiteY83-15090" fmla="*/ 7926 h 10000"/>
                <a:gd name="connsiteX84-15091" fmla="*/ 8901 w 10000"/>
                <a:gd name="connsiteY84-15092" fmla="*/ 7926 h 10000"/>
                <a:gd name="connsiteX85-15093" fmla="*/ 8901 w 10000"/>
                <a:gd name="connsiteY85-15094" fmla="*/ 7926 h 10000"/>
                <a:gd name="connsiteX86-15095" fmla="*/ 8901 w 10000"/>
                <a:gd name="connsiteY86-15096" fmla="*/ 7926 h 10000"/>
                <a:gd name="connsiteX87-15097" fmla="*/ 8901 w 10000"/>
                <a:gd name="connsiteY87-15098" fmla="*/ 7926 h 10000"/>
                <a:gd name="connsiteX88-15099" fmla="*/ 8901 w 10000"/>
                <a:gd name="connsiteY88-15100" fmla="*/ 7926 h 10000"/>
                <a:gd name="connsiteX89-15101" fmla="*/ 8700 w 10000"/>
                <a:gd name="connsiteY89-15102" fmla="*/ 7926 h 10000"/>
                <a:gd name="connsiteX90-15103" fmla="*/ 8528 w 10000"/>
                <a:gd name="connsiteY90-15104" fmla="*/ 7947 h 10000"/>
                <a:gd name="connsiteX91-15105" fmla="*/ 8528 w 10000"/>
                <a:gd name="connsiteY91-15106" fmla="*/ 7947 h 10000"/>
                <a:gd name="connsiteX92-15107" fmla="*/ 8528 w 10000"/>
                <a:gd name="connsiteY92-15108" fmla="*/ 7947 h 10000"/>
                <a:gd name="connsiteX93-15109" fmla="*/ 8528 w 10000"/>
                <a:gd name="connsiteY93-15110" fmla="*/ 7947 h 10000"/>
                <a:gd name="connsiteX94-15111" fmla="*/ 8518 w 10000"/>
                <a:gd name="connsiteY94-15112" fmla="*/ 7955 h 10000"/>
                <a:gd name="connsiteX95-15113" fmla="*/ 8518 w 10000"/>
                <a:gd name="connsiteY95-15114" fmla="*/ 7955 h 10000"/>
                <a:gd name="connsiteX96-15115" fmla="*/ 8135 w 10000"/>
                <a:gd name="connsiteY96-15116" fmla="*/ 8024 h 10000"/>
                <a:gd name="connsiteX97-15117" fmla="*/ 7671 w 10000"/>
                <a:gd name="connsiteY97-15118" fmla="*/ 8139 h 10000"/>
                <a:gd name="connsiteX98-15119" fmla="*/ 7671 w 10000"/>
                <a:gd name="connsiteY98-15120" fmla="*/ 8139 h 10000"/>
                <a:gd name="connsiteX99-15121" fmla="*/ 7671 w 10000"/>
                <a:gd name="connsiteY99-15122" fmla="*/ 8139 h 10000"/>
                <a:gd name="connsiteX100-15123" fmla="*/ 7671 w 10000"/>
                <a:gd name="connsiteY100-15124" fmla="*/ 8139 h 10000"/>
                <a:gd name="connsiteX101-15125" fmla="*/ 7661 w 10000"/>
                <a:gd name="connsiteY101-15126" fmla="*/ 8139 h 10000"/>
                <a:gd name="connsiteX102-15127" fmla="*/ 7661 w 10000"/>
                <a:gd name="connsiteY102-15128" fmla="*/ 8139 h 10000"/>
                <a:gd name="connsiteX103-15129" fmla="*/ 7450 w 10000"/>
                <a:gd name="connsiteY103-15130" fmla="*/ 8188 h 10000"/>
                <a:gd name="connsiteX104-15131" fmla="*/ 7248 w 10000"/>
                <a:gd name="connsiteY104-15132" fmla="*/ 8237 h 10000"/>
                <a:gd name="connsiteX105-15133" fmla="*/ 7036 w 10000"/>
                <a:gd name="connsiteY105-15134" fmla="*/ 8275 h 10000"/>
                <a:gd name="connsiteX106-15135" fmla="*/ 6835 w 10000"/>
                <a:gd name="connsiteY106-15136" fmla="*/ 8275 h 10000"/>
                <a:gd name="connsiteX107-15137" fmla="*/ 6835 w 10000"/>
                <a:gd name="connsiteY107-15138" fmla="*/ 8275 h 10000"/>
                <a:gd name="connsiteX108-15139" fmla="*/ 6835 w 10000"/>
                <a:gd name="connsiteY108-15140" fmla="*/ 8275 h 10000"/>
                <a:gd name="connsiteX109-15141" fmla="*/ 6835 w 10000"/>
                <a:gd name="connsiteY109-15142" fmla="*/ 8275 h 10000"/>
                <a:gd name="connsiteX110-15143" fmla="*/ 6835 w 10000"/>
                <a:gd name="connsiteY110-15144" fmla="*/ 8275 h 10000"/>
                <a:gd name="connsiteX111-15145" fmla="*/ 6835 w 10000"/>
                <a:gd name="connsiteY111-15146" fmla="*/ 8275 h 10000"/>
                <a:gd name="connsiteX112-15147" fmla="*/ 6835 w 10000"/>
                <a:gd name="connsiteY112-15148" fmla="*/ 8275 h 10000"/>
                <a:gd name="connsiteX113-15149" fmla="*/ 6835 w 10000"/>
                <a:gd name="connsiteY113-15150" fmla="*/ 8275 h 10000"/>
                <a:gd name="connsiteX114-15151" fmla="*/ 6663 w 10000"/>
                <a:gd name="connsiteY114-15152" fmla="*/ 8275 h 10000"/>
                <a:gd name="connsiteX115-15153" fmla="*/ 6512 w 10000"/>
                <a:gd name="connsiteY115-15154" fmla="*/ 8237 h 10000"/>
                <a:gd name="connsiteX116-15155" fmla="*/ 6442 w 10000"/>
                <a:gd name="connsiteY116-15156" fmla="*/ 8207 h 10000"/>
                <a:gd name="connsiteX117-15157" fmla="*/ 6381 w 10000"/>
                <a:gd name="connsiteY117-15158" fmla="*/ 8177 h 10000"/>
                <a:gd name="connsiteX118-15159" fmla="*/ 6321 w 10000"/>
                <a:gd name="connsiteY118-15160" fmla="*/ 8139 h 10000"/>
                <a:gd name="connsiteX119-15161" fmla="*/ 6270 w 10000"/>
                <a:gd name="connsiteY119-15162" fmla="*/ 8091 h 10000"/>
                <a:gd name="connsiteX120-15163" fmla="*/ 6220 w 10000"/>
                <a:gd name="connsiteY120-15164" fmla="*/ 8032 h 10000"/>
                <a:gd name="connsiteX121-15165" fmla="*/ 6169 w 10000"/>
                <a:gd name="connsiteY121-15166" fmla="*/ 7965 h 10000"/>
                <a:gd name="connsiteX122-15167" fmla="*/ 6149 w 10000"/>
                <a:gd name="connsiteY122-15168" fmla="*/ 7898 h 10000"/>
                <a:gd name="connsiteX123-15169" fmla="*/ 6109 w 10000"/>
                <a:gd name="connsiteY123-15170" fmla="*/ 7810 h 10000"/>
                <a:gd name="connsiteX124-15171" fmla="*/ 6099 w 10000"/>
                <a:gd name="connsiteY124-15172" fmla="*/ 7723 h 10000"/>
                <a:gd name="connsiteX125-15173" fmla="*/ 6089 w 10000"/>
                <a:gd name="connsiteY125-15174" fmla="*/ 7617 h 10000"/>
                <a:gd name="connsiteX126-15175" fmla="*/ 6089 w 10000"/>
                <a:gd name="connsiteY126-15176" fmla="*/ 7501 h 10000"/>
                <a:gd name="connsiteX127-15177" fmla="*/ 6089 w 10000"/>
                <a:gd name="connsiteY127-15178" fmla="*/ 7374 h 10000"/>
                <a:gd name="connsiteX128-15179" fmla="*/ 6089 w 10000"/>
                <a:gd name="connsiteY128-15180" fmla="*/ 7374 h 10000"/>
                <a:gd name="connsiteX129-15181" fmla="*/ 6089 w 10000"/>
                <a:gd name="connsiteY129-15182" fmla="*/ 7374 h 10000"/>
                <a:gd name="connsiteX130-15183" fmla="*/ 6089 w 10000"/>
                <a:gd name="connsiteY130-15184" fmla="*/ 7374 h 10000"/>
                <a:gd name="connsiteX131-15185" fmla="*/ 6089 w 10000"/>
                <a:gd name="connsiteY131-15186" fmla="*/ 7344 h 10000"/>
                <a:gd name="connsiteX132-15187" fmla="*/ 6089 w 10000"/>
                <a:gd name="connsiteY132-15188" fmla="*/ 7344 h 10000"/>
                <a:gd name="connsiteX133-15189" fmla="*/ 6129 w 10000"/>
                <a:gd name="connsiteY133-15190" fmla="*/ 7016 h 10000"/>
                <a:gd name="connsiteX134-15191" fmla="*/ 6179 w 10000"/>
                <a:gd name="connsiteY134-15192" fmla="*/ 6754 h 10000"/>
                <a:gd name="connsiteX135-15193" fmla="*/ 6240 w 10000"/>
                <a:gd name="connsiteY135-15194" fmla="*/ 6531 h 10000"/>
                <a:gd name="connsiteX136-15195" fmla="*/ 6280 w 10000"/>
                <a:gd name="connsiteY136-15196" fmla="*/ 6453 h 10000"/>
                <a:gd name="connsiteX137-15197" fmla="*/ 6321 w 10000"/>
                <a:gd name="connsiteY137-15198" fmla="*/ 6366 h 10000"/>
                <a:gd name="connsiteX138-15199" fmla="*/ 6351 w 10000"/>
                <a:gd name="connsiteY138-15200" fmla="*/ 6309 h 10000"/>
                <a:gd name="connsiteX139-15201" fmla="*/ 6401 w 10000"/>
                <a:gd name="connsiteY139-15202" fmla="*/ 6250 h 10000"/>
                <a:gd name="connsiteX140-15203" fmla="*/ 6452 w 10000"/>
                <a:gd name="connsiteY140-15204" fmla="*/ 6202 h 10000"/>
                <a:gd name="connsiteX141-15205" fmla="*/ 6512 w 10000"/>
                <a:gd name="connsiteY141-15206" fmla="*/ 6163 h 10000"/>
                <a:gd name="connsiteX142-15207" fmla="*/ 6563 w 10000"/>
                <a:gd name="connsiteY142-15208" fmla="*/ 6134 h 10000"/>
                <a:gd name="connsiteX143-15209" fmla="*/ 6623 w 10000"/>
                <a:gd name="connsiteY143-15210" fmla="*/ 6125 h 10000"/>
                <a:gd name="connsiteX144-15211" fmla="*/ 6694 w 10000"/>
                <a:gd name="connsiteY144-15212" fmla="*/ 6105 h 10000"/>
                <a:gd name="connsiteX145-15213" fmla="*/ 6774 w 10000"/>
                <a:gd name="connsiteY145-15214" fmla="*/ 6096 h 10000"/>
                <a:gd name="connsiteX146-15215" fmla="*/ 6774 w 10000"/>
                <a:gd name="connsiteY146-15216" fmla="*/ 6096 h 10000"/>
                <a:gd name="connsiteX147-15217" fmla="*/ 6774 w 10000"/>
                <a:gd name="connsiteY147-15218" fmla="*/ 6096 h 10000"/>
                <a:gd name="connsiteX148-15219" fmla="*/ 6774 w 10000"/>
                <a:gd name="connsiteY148-15220" fmla="*/ 6096 h 10000"/>
                <a:gd name="connsiteX149-15221" fmla="*/ 6774 w 10000"/>
                <a:gd name="connsiteY149-15222" fmla="*/ 6096 h 10000"/>
                <a:gd name="connsiteX150-15223" fmla="*/ 6774 w 10000"/>
                <a:gd name="connsiteY150-15224" fmla="*/ 6096 h 10000"/>
                <a:gd name="connsiteX151-15225" fmla="*/ 6774 w 10000"/>
                <a:gd name="connsiteY151-15226" fmla="*/ 6096 h 10000"/>
                <a:gd name="connsiteX152-15227" fmla="*/ 6774 w 10000"/>
                <a:gd name="connsiteY152-15228" fmla="*/ 6096 h 10000"/>
                <a:gd name="connsiteX153-15229" fmla="*/ 6875 w 10000"/>
                <a:gd name="connsiteY153-15230" fmla="*/ 6105 h 10000"/>
                <a:gd name="connsiteX154-15231" fmla="*/ 7006 w 10000"/>
                <a:gd name="connsiteY154-15232" fmla="*/ 6134 h 10000"/>
                <a:gd name="connsiteX155-15233" fmla="*/ 7137 w 10000"/>
                <a:gd name="connsiteY155-15234" fmla="*/ 6154 h 10000"/>
                <a:gd name="connsiteX156-15235" fmla="*/ 7268 w 10000"/>
                <a:gd name="connsiteY156-15236" fmla="*/ 6202 h 10000"/>
                <a:gd name="connsiteX157-15237" fmla="*/ 7601 w 10000"/>
                <a:gd name="connsiteY157-15238" fmla="*/ 6318 h 10000"/>
                <a:gd name="connsiteX158-15239" fmla="*/ 7964 w 10000"/>
                <a:gd name="connsiteY158-15240" fmla="*/ 6464 h 10000"/>
                <a:gd name="connsiteX159-15241" fmla="*/ 7964 w 10000"/>
                <a:gd name="connsiteY159-15242" fmla="*/ 6464 h 10000"/>
                <a:gd name="connsiteX160-15243" fmla="*/ 7984 w 10000"/>
                <a:gd name="connsiteY160-15244" fmla="*/ 6464 h 10000"/>
                <a:gd name="connsiteX161-15245" fmla="*/ 7984 w 10000"/>
                <a:gd name="connsiteY161-15246" fmla="*/ 6464 h 10000"/>
                <a:gd name="connsiteX162-15247" fmla="*/ 7994 w 10000"/>
                <a:gd name="connsiteY162-15248" fmla="*/ 6464 h 10000"/>
                <a:gd name="connsiteX163-15249" fmla="*/ 7994 w 10000"/>
                <a:gd name="connsiteY163-15250" fmla="*/ 6464 h 10000"/>
                <a:gd name="connsiteX164-15251" fmla="*/ 8216 w 10000"/>
                <a:gd name="connsiteY164-15252" fmla="*/ 6540 h 10000"/>
                <a:gd name="connsiteX165-15253" fmla="*/ 8407 w 10000"/>
                <a:gd name="connsiteY165-15254" fmla="*/ 6601 h 10000"/>
                <a:gd name="connsiteX166-15255" fmla="*/ 8599 w 10000"/>
                <a:gd name="connsiteY166-15256" fmla="*/ 6639 h 10000"/>
                <a:gd name="connsiteX167-15257" fmla="*/ 8770 w 10000"/>
                <a:gd name="connsiteY167-15258" fmla="*/ 6648 h 10000"/>
                <a:gd name="connsiteX168-15259" fmla="*/ 8770 w 10000"/>
                <a:gd name="connsiteY168-15260" fmla="*/ 6648 h 10000"/>
                <a:gd name="connsiteX169-15261" fmla="*/ 8770 w 10000"/>
                <a:gd name="connsiteY169-15262" fmla="*/ 6648 h 10000"/>
                <a:gd name="connsiteX170-15263" fmla="*/ 8770 w 10000"/>
                <a:gd name="connsiteY170-15264" fmla="*/ 6648 h 10000"/>
                <a:gd name="connsiteX171-15265" fmla="*/ 8770 w 10000"/>
                <a:gd name="connsiteY171-15266" fmla="*/ 6648 h 10000"/>
                <a:gd name="connsiteX172-15267" fmla="*/ 8770 w 10000"/>
                <a:gd name="connsiteY172-15268" fmla="*/ 6648 h 10000"/>
                <a:gd name="connsiteX173-15269" fmla="*/ 8911 w 10000"/>
                <a:gd name="connsiteY173-15270" fmla="*/ 6639 h 10000"/>
                <a:gd name="connsiteX174-15271" fmla="*/ 9032 w 10000"/>
                <a:gd name="connsiteY174-15272" fmla="*/ 6601 h 10000"/>
                <a:gd name="connsiteX175-15273" fmla="*/ 9093 w 10000"/>
                <a:gd name="connsiteY175-15274" fmla="*/ 6578 h 10000"/>
                <a:gd name="connsiteX176-15275" fmla="*/ 9143 w 10000"/>
                <a:gd name="connsiteY176-15276" fmla="*/ 6550 h 10000"/>
                <a:gd name="connsiteX177-15277" fmla="*/ 9194 w 10000"/>
                <a:gd name="connsiteY177-15278" fmla="*/ 6522 h 10000"/>
                <a:gd name="connsiteX178-15279" fmla="*/ 9244 w 10000"/>
                <a:gd name="connsiteY178-15280" fmla="*/ 6473 h 10000"/>
                <a:gd name="connsiteX179-15281" fmla="*/ 9274 w 10000"/>
                <a:gd name="connsiteY179-15282" fmla="*/ 6426 h 10000"/>
                <a:gd name="connsiteX180-15283" fmla="*/ 9315 w 10000"/>
                <a:gd name="connsiteY180-15284" fmla="*/ 6366 h 10000"/>
                <a:gd name="connsiteX181-15285" fmla="*/ 9375 w 10000"/>
                <a:gd name="connsiteY181-15286" fmla="*/ 6232 h 10000"/>
                <a:gd name="connsiteX182-15287" fmla="*/ 9425 w 10000"/>
                <a:gd name="connsiteY182-15288" fmla="*/ 6047 h 10000"/>
                <a:gd name="connsiteX183-15289" fmla="*/ 9446 w 10000"/>
                <a:gd name="connsiteY183-15290" fmla="*/ 5853 h 10000"/>
                <a:gd name="connsiteX184-15291" fmla="*/ 9456 w 10000"/>
                <a:gd name="connsiteY184-15292" fmla="*/ 5600 h 10000"/>
                <a:gd name="connsiteX185-15293" fmla="*/ 9446 w 10000"/>
                <a:gd name="connsiteY185-15294" fmla="*/ 5330 h 10000"/>
                <a:gd name="connsiteX186-15295" fmla="*/ 9415 w 10000"/>
                <a:gd name="connsiteY186-15296" fmla="*/ 5020 h 10000"/>
                <a:gd name="connsiteX187-15297" fmla="*/ 9365 w 10000"/>
                <a:gd name="connsiteY187-15298" fmla="*/ 4650 h 10000"/>
                <a:gd name="connsiteX188-15299" fmla="*/ 9284 w 10000"/>
                <a:gd name="connsiteY188-15300" fmla="*/ 4254 h 10000"/>
                <a:gd name="connsiteX189-15301" fmla="*/ 9204 w 10000"/>
                <a:gd name="connsiteY189-15302" fmla="*/ 3789 h 10000"/>
                <a:gd name="connsiteX190-15303" fmla="*/ 9083 w 10000"/>
                <a:gd name="connsiteY190-15304" fmla="*/ 3304 h 10000"/>
                <a:gd name="connsiteX191-15305" fmla="*/ 8931 w 10000"/>
                <a:gd name="connsiteY191-15306" fmla="*/ 2763 h 10000"/>
                <a:gd name="connsiteX192-15307" fmla="*/ 8931 w 10000"/>
                <a:gd name="connsiteY192-15308" fmla="*/ 2763 h 10000"/>
                <a:gd name="connsiteX193-15309" fmla="*/ 8931 w 10000"/>
                <a:gd name="connsiteY193-15310" fmla="*/ 2723 h 10000"/>
                <a:gd name="connsiteX194-15311" fmla="*/ 8931 w 10000"/>
                <a:gd name="connsiteY194-15312" fmla="*/ 2723 h 10000"/>
                <a:gd name="connsiteX195-15313" fmla="*/ 8921 w 10000"/>
                <a:gd name="connsiteY195-15314" fmla="*/ 2713 h 10000"/>
                <a:gd name="connsiteX196-15315" fmla="*/ 8921 w 10000"/>
                <a:gd name="connsiteY196-15316" fmla="*/ 2713 h 10000"/>
                <a:gd name="connsiteX197-15317" fmla="*/ 8911 w 10000"/>
                <a:gd name="connsiteY197-15318" fmla="*/ 2665 h 10000"/>
                <a:gd name="connsiteX198-15319" fmla="*/ 8911 w 10000"/>
                <a:gd name="connsiteY198-15320" fmla="*/ 2665 h 10000"/>
                <a:gd name="connsiteX199-15321" fmla="*/ 8911 w 10000"/>
                <a:gd name="connsiteY199-15322" fmla="*/ 2656 h 10000"/>
                <a:gd name="connsiteX200-15323" fmla="*/ 8911 w 10000"/>
                <a:gd name="connsiteY200-15324" fmla="*/ 2656 h 10000"/>
                <a:gd name="connsiteX201-15325" fmla="*/ 8911 w 10000"/>
                <a:gd name="connsiteY201-15326" fmla="*/ 2656 h 10000"/>
                <a:gd name="connsiteX202-15327" fmla="*/ 8911 w 10000"/>
                <a:gd name="connsiteY202-15328" fmla="*/ 2656 h 10000"/>
                <a:gd name="connsiteX203-15329" fmla="*/ 8478 w 10000"/>
                <a:gd name="connsiteY203-15330" fmla="*/ 2685 h 10000"/>
                <a:gd name="connsiteX204-15331" fmla="*/ 8044 w 10000"/>
                <a:gd name="connsiteY204-15332" fmla="*/ 2723 h 10000"/>
                <a:gd name="connsiteX205-15333" fmla="*/ 7147 w 10000"/>
                <a:gd name="connsiteY205-15334" fmla="*/ 2819 h 10000"/>
                <a:gd name="connsiteX206-15335" fmla="*/ 6300 w 10000"/>
                <a:gd name="connsiteY206-15336" fmla="*/ 2917 h 10000"/>
                <a:gd name="connsiteX207-15337" fmla="*/ 5917 w 10000"/>
                <a:gd name="connsiteY207-15338" fmla="*/ 2946 h 10000"/>
                <a:gd name="connsiteX208-15339" fmla="*/ 5554 w 10000"/>
                <a:gd name="connsiteY208-15340" fmla="*/ 2975 h 10000"/>
                <a:gd name="connsiteX209-15341" fmla="*/ 5554 w 10000"/>
                <a:gd name="connsiteY209-15342" fmla="*/ 2975 h 10000"/>
                <a:gd name="connsiteX210-15343" fmla="*/ 5484 w 10000"/>
                <a:gd name="connsiteY210-15344" fmla="*/ 2975 h 10000"/>
                <a:gd name="connsiteX211-15345" fmla="*/ 5484 w 10000"/>
                <a:gd name="connsiteY211-15346" fmla="*/ 2975 h 10000"/>
                <a:gd name="connsiteX212-15347" fmla="*/ 5484 w 10000"/>
                <a:gd name="connsiteY212-15348" fmla="*/ 2975 h 10000"/>
                <a:gd name="connsiteX213-15349" fmla="*/ 5484 w 10000"/>
                <a:gd name="connsiteY213-15350" fmla="*/ 2975 h 10000"/>
                <a:gd name="connsiteX214-15351" fmla="*/ 5484 w 10000"/>
                <a:gd name="connsiteY214-15352" fmla="*/ 2975 h 10000"/>
                <a:gd name="connsiteX215-15353" fmla="*/ 5484 w 10000"/>
                <a:gd name="connsiteY215-15354" fmla="*/ 2975 h 10000"/>
                <a:gd name="connsiteX216-15355" fmla="*/ 5484 w 10000"/>
                <a:gd name="connsiteY216-15356" fmla="*/ 2975 h 10000"/>
                <a:gd name="connsiteX217-15357" fmla="*/ 5313 w 10000"/>
                <a:gd name="connsiteY217-15358" fmla="*/ 2955 h 10000"/>
                <a:gd name="connsiteX218-15359" fmla="*/ 5151 w 10000"/>
                <a:gd name="connsiteY218-15360" fmla="*/ 2927 h 10000"/>
                <a:gd name="connsiteX219-15361" fmla="*/ 5030 w 10000"/>
                <a:gd name="connsiteY219-15362" fmla="*/ 2868 h 10000"/>
                <a:gd name="connsiteX220-15363" fmla="*/ 4919 w 10000"/>
                <a:gd name="connsiteY220-15364" fmla="*/ 2790 h 10000"/>
                <a:gd name="connsiteX221-15365" fmla="*/ 4829 w 10000"/>
                <a:gd name="connsiteY221-15366" fmla="*/ 2703 h 10000"/>
                <a:gd name="connsiteX222-15367" fmla="*/ 4748 w 10000"/>
                <a:gd name="connsiteY222-15368" fmla="*/ 2597 h 10000"/>
                <a:gd name="connsiteX223-15369" fmla="*/ 4708 w 10000"/>
                <a:gd name="connsiteY223-15370" fmla="*/ 2482 h 10000"/>
                <a:gd name="connsiteX224-15371" fmla="*/ 4667 w 10000"/>
                <a:gd name="connsiteY224-15372" fmla="*/ 2346 h 10000"/>
                <a:gd name="connsiteX225-15373" fmla="*/ 4637 w 10000"/>
                <a:gd name="connsiteY225-15374" fmla="*/ 2210 h 10000"/>
                <a:gd name="connsiteX226-15375" fmla="*/ 4627 w 10000"/>
                <a:gd name="connsiteY226-15376" fmla="*/ 2065 h 10000"/>
                <a:gd name="connsiteX227-15377" fmla="*/ 4627 w 10000"/>
                <a:gd name="connsiteY227-15378" fmla="*/ 1909 h 10000"/>
                <a:gd name="connsiteX228-15379" fmla="*/ 4637 w 10000"/>
                <a:gd name="connsiteY228-15380" fmla="*/ 1762 h 10000"/>
                <a:gd name="connsiteX229-15381" fmla="*/ 4667 w 10000"/>
                <a:gd name="connsiteY229-15382" fmla="*/ 1598 h 10000"/>
                <a:gd name="connsiteX230-15383" fmla="*/ 4688 w 10000"/>
                <a:gd name="connsiteY230-15384" fmla="*/ 1443 h 10000"/>
                <a:gd name="connsiteX231-15385" fmla="*/ 4728 w 10000"/>
                <a:gd name="connsiteY231-15386" fmla="*/ 1289 h 10000"/>
                <a:gd name="connsiteX232-15387" fmla="*/ 4778 w 10000"/>
                <a:gd name="connsiteY232-15388" fmla="*/ 1134 h 10000"/>
                <a:gd name="connsiteX233-15389" fmla="*/ 4778 w 10000"/>
                <a:gd name="connsiteY233-15390" fmla="*/ 1134 h 10000"/>
                <a:gd name="connsiteX234-15391" fmla="*/ 4778 w 10000"/>
                <a:gd name="connsiteY234-15392" fmla="*/ 1134 h 10000"/>
                <a:gd name="connsiteX235-15393" fmla="*/ 4778 w 10000"/>
                <a:gd name="connsiteY235-15394" fmla="*/ 1134 h 10000"/>
                <a:gd name="connsiteX236-15395" fmla="*/ 4778 w 10000"/>
                <a:gd name="connsiteY236-15396" fmla="*/ 1134 h 10000"/>
                <a:gd name="connsiteX237-15397" fmla="*/ 4778 w 10000"/>
                <a:gd name="connsiteY237-15398" fmla="*/ 1134 h 10000"/>
                <a:gd name="connsiteX238-15399" fmla="*/ 4788 w 10000"/>
                <a:gd name="connsiteY238-15400" fmla="*/ 1123 h 10000"/>
                <a:gd name="connsiteX239-15401" fmla="*/ 4788 w 10000"/>
                <a:gd name="connsiteY239-15402" fmla="*/ 1123 h 10000"/>
                <a:gd name="connsiteX240-15403" fmla="*/ 4788 w 10000"/>
                <a:gd name="connsiteY240-15404" fmla="*/ 1123 h 10000"/>
                <a:gd name="connsiteX241-15405" fmla="*/ 4788 w 10000"/>
                <a:gd name="connsiteY241-15406" fmla="*/ 1123 h 10000"/>
                <a:gd name="connsiteX242-15407" fmla="*/ 4788 w 10000"/>
                <a:gd name="connsiteY242-15408" fmla="*/ 1114 h 10000"/>
                <a:gd name="connsiteX243-15409" fmla="*/ 4788 w 10000"/>
                <a:gd name="connsiteY243-15410" fmla="*/ 1114 h 10000"/>
                <a:gd name="connsiteX244-15411" fmla="*/ 4788 w 10000"/>
                <a:gd name="connsiteY244-15412" fmla="*/ 1114 h 10000"/>
                <a:gd name="connsiteX245-15413" fmla="*/ 4788 w 10000"/>
                <a:gd name="connsiteY245-15414" fmla="*/ 1114 h 10000"/>
                <a:gd name="connsiteX246-15415" fmla="*/ 4788 w 10000"/>
                <a:gd name="connsiteY246-15416" fmla="*/ 1104 h 10000"/>
                <a:gd name="connsiteX247-15417" fmla="*/ 4788 w 10000"/>
                <a:gd name="connsiteY247-15418" fmla="*/ 1104 h 10000"/>
                <a:gd name="connsiteX248-15419" fmla="*/ 4788 w 10000"/>
                <a:gd name="connsiteY248-15420" fmla="*/ 1104 h 10000"/>
                <a:gd name="connsiteX249-15421" fmla="*/ 4788 w 10000"/>
                <a:gd name="connsiteY249-15422" fmla="*/ 1104 h 10000"/>
                <a:gd name="connsiteX250-15423" fmla="*/ 4788 w 10000"/>
                <a:gd name="connsiteY250-15424" fmla="*/ 1094 h 10000"/>
                <a:gd name="connsiteX251-15425" fmla="*/ 4788 w 10000"/>
                <a:gd name="connsiteY251-15426" fmla="*/ 1094 h 10000"/>
                <a:gd name="connsiteX252-15427" fmla="*/ 4859 w 10000"/>
                <a:gd name="connsiteY252-15428" fmla="*/ 853 h 10000"/>
                <a:gd name="connsiteX253-15429" fmla="*/ 4909 w 10000"/>
                <a:gd name="connsiteY253-15430" fmla="*/ 640 h 10000"/>
                <a:gd name="connsiteX254-15431" fmla="*/ 4919 w 10000"/>
                <a:gd name="connsiteY254-15432" fmla="*/ 553 h 10000"/>
                <a:gd name="connsiteX255-15433" fmla="*/ 4919 w 10000"/>
                <a:gd name="connsiteY255-15434" fmla="*/ 454 h 10000"/>
                <a:gd name="connsiteX256-15435" fmla="*/ 4909 w 10000"/>
                <a:gd name="connsiteY256-15436" fmla="*/ 377 h 10000"/>
                <a:gd name="connsiteX257-15437" fmla="*/ 4899 w 10000"/>
                <a:gd name="connsiteY257-15438" fmla="*/ 300 h 10000"/>
                <a:gd name="connsiteX258-15439" fmla="*/ 4859 w 10000"/>
                <a:gd name="connsiteY258-15440" fmla="*/ 233 h 10000"/>
                <a:gd name="connsiteX259-15441" fmla="*/ 4829 w 10000"/>
                <a:gd name="connsiteY259-15442" fmla="*/ 175 h 10000"/>
                <a:gd name="connsiteX260-15443" fmla="*/ 4778 w 10000"/>
                <a:gd name="connsiteY260-15444" fmla="*/ 115 h 10000"/>
                <a:gd name="connsiteX261-15445" fmla="*/ 4708 w 10000"/>
                <a:gd name="connsiteY261-15446" fmla="*/ 77 h 10000"/>
                <a:gd name="connsiteX262-15447" fmla="*/ 4627 w 10000"/>
                <a:gd name="connsiteY262-15448" fmla="*/ 47 h 10000"/>
                <a:gd name="connsiteX263-15449" fmla="*/ 4536 w 10000"/>
                <a:gd name="connsiteY263-15450" fmla="*/ 9 h 10000"/>
                <a:gd name="connsiteX264-15451" fmla="*/ 4425 w 10000"/>
                <a:gd name="connsiteY264-15452" fmla="*/ 0 h 10000"/>
                <a:gd name="connsiteX265-15453" fmla="*/ 4304 w 10000"/>
                <a:gd name="connsiteY265-15454" fmla="*/ 0 h 10000"/>
                <a:gd name="connsiteX266-15455" fmla="*/ 4304 w 10000"/>
                <a:gd name="connsiteY266-15456" fmla="*/ 0 h 10000"/>
                <a:gd name="connsiteX267-15457" fmla="*/ 4304 w 10000"/>
                <a:gd name="connsiteY267-15458" fmla="*/ 0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 ang="0">
                  <a:pos x="connsiteX69-139" y="connsiteY69-140"/>
                </a:cxn>
                <a:cxn ang="0">
                  <a:pos x="connsiteX70-141" y="connsiteY70-142"/>
                </a:cxn>
                <a:cxn ang="0">
                  <a:pos x="connsiteX71-143" y="connsiteY71-144"/>
                </a:cxn>
                <a:cxn ang="0">
                  <a:pos x="connsiteX72-145" y="connsiteY72-146"/>
                </a:cxn>
                <a:cxn ang="0">
                  <a:pos x="connsiteX73-147" y="connsiteY73-148"/>
                </a:cxn>
                <a:cxn ang="0">
                  <a:pos x="connsiteX74-149" y="connsiteY74-150"/>
                </a:cxn>
                <a:cxn ang="0">
                  <a:pos x="connsiteX75-151" y="connsiteY75-152"/>
                </a:cxn>
                <a:cxn ang="0">
                  <a:pos x="connsiteX76-153" y="connsiteY76-154"/>
                </a:cxn>
                <a:cxn ang="0">
                  <a:pos x="connsiteX77-155" y="connsiteY77-156"/>
                </a:cxn>
                <a:cxn ang="0">
                  <a:pos x="connsiteX78-157" y="connsiteY78-158"/>
                </a:cxn>
                <a:cxn ang="0">
                  <a:pos x="connsiteX79-159" y="connsiteY79-160"/>
                </a:cxn>
                <a:cxn ang="0">
                  <a:pos x="connsiteX80-161" y="connsiteY80-162"/>
                </a:cxn>
                <a:cxn ang="0">
                  <a:pos x="connsiteX81-163" y="connsiteY81-164"/>
                </a:cxn>
                <a:cxn ang="0">
                  <a:pos x="connsiteX82-165" y="connsiteY82-166"/>
                </a:cxn>
                <a:cxn ang="0">
                  <a:pos x="connsiteX83-167" y="connsiteY83-168"/>
                </a:cxn>
                <a:cxn ang="0">
                  <a:pos x="connsiteX84-169" y="connsiteY84-170"/>
                </a:cxn>
                <a:cxn ang="0">
                  <a:pos x="connsiteX85-171" y="connsiteY85-172"/>
                </a:cxn>
                <a:cxn ang="0">
                  <a:pos x="connsiteX86-173" y="connsiteY86-174"/>
                </a:cxn>
                <a:cxn ang="0">
                  <a:pos x="connsiteX87-175" y="connsiteY87-176"/>
                </a:cxn>
                <a:cxn ang="0">
                  <a:pos x="connsiteX88-177" y="connsiteY88-178"/>
                </a:cxn>
                <a:cxn ang="0">
                  <a:pos x="connsiteX89-179" y="connsiteY89-180"/>
                </a:cxn>
                <a:cxn ang="0">
                  <a:pos x="connsiteX90-181" y="connsiteY90-182"/>
                </a:cxn>
                <a:cxn ang="0">
                  <a:pos x="connsiteX91-183" y="connsiteY91-184"/>
                </a:cxn>
                <a:cxn ang="0">
                  <a:pos x="connsiteX92-185" y="connsiteY92-186"/>
                </a:cxn>
                <a:cxn ang="0">
                  <a:pos x="connsiteX93-187" y="connsiteY93-188"/>
                </a:cxn>
                <a:cxn ang="0">
                  <a:pos x="connsiteX94-189" y="connsiteY94-190"/>
                </a:cxn>
                <a:cxn ang="0">
                  <a:pos x="connsiteX95-191" y="connsiteY95-192"/>
                </a:cxn>
                <a:cxn ang="0">
                  <a:pos x="connsiteX96-193" y="connsiteY96-194"/>
                </a:cxn>
                <a:cxn ang="0">
                  <a:pos x="connsiteX97-195" y="connsiteY97-196"/>
                </a:cxn>
                <a:cxn ang="0">
                  <a:pos x="connsiteX98-197" y="connsiteY98-198"/>
                </a:cxn>
                <a:cxn ang="0">
                  <a:pos x="connsiteX99-199" y="connsiteY99-200"/>
                </a:cxn>
                <a:cxn ang="0">
                  <a:pos x="connsiteX100-201" y="connsiteY100-202"/>
                </a:cxn>
                <a:cxn ang="0">
                  <a:pos x="connsiteX101-203" y="connsiteY101-204"/>
                </a:cxn>
                <a:cxn ang="0">
                  <a:pos x="connsiteX102-205" y="connsiteY102-206"/>
                </a:cxn>
                <a:cxn ang="0">
                  <a:pos x="connsiteX103-207" y="connsiteY103-208"/>
                </a:cxn>
                <a:cxn ang="0">
                  <a:pos x="connsiteX104-209" y="connsiteY104-210"/>
                </a:cxn>
                <a:cxn ang="0">
                  <a:pos x="connsiteX105-211" y="connsiteY105-212"/>
                </a:cxn>
                <a:cxn ang="0">
                  <a:pos x="connsiteX106-213" y="connsiteY106-214"/>
                </a:cxn>
                <a:cxn ang="0">
                  <a:pos x="connsiteX107-215" y="connsiteY107-216"/>
                </a:cxn>
                <a:cxn ang="0">
                  <a:pos x="connsiteX108-217" y="connsiteY108-218"/>
                </a:cxn>
                <a:cxn ang="0">
                  <a:pos x="connsiteX109-219" y="connsiteY109-220"/>
                </a:cxn>
                <a:cxn ang="0">
                  <a:pos x="connsiteX110-221" y="connsiteY110-222"/>
                </a:cxn>
                <a:cxn ang="0">
                  <a:pos x="connsiteX111-223" y="connsiteY111-224"/>
                </a:cxn>
                <a:cxn ang="0">
                  <a:pos x="connsiteX112-225" y="connsiteY112-226"/>
                </a:cxn>
                <a:cxn ang="0">
                  <a:pos x="connsiteX113-227" y="connsiteY113-228"/>
                </a:cxn>
                <a:cxn ang="0">
                  <a:pos x="connsiteX114-229" y="connsiteY114-230"/>
                </a:cxn>
                <a:cxn ang="0">
                  <a:pos x="connsiteX115-231" y="connsiteY115-232"/>
                </a:cxn>
                <a:cxn ang="0">
                  <a:pos x="connsiteX116-233" y="connsiteY116-234"/>
                </a:cxn>
                <a:cxn ang="0">
                  <a:pos x="connsiteX117-235" y="connsiteY117-236"/>
                </a:cxn>
                <a:cxn ang="0">
                  <a:pos x="connsiteX118-237" y="connsiteY118-238"/>
                </a:cxn>
                <a:cxn ang="0">
                  <a:pos x="connsiteX119-239" y="connsiteY119-240"/>
                </a:cxn>
                <a:cxn ang="0">
                  <a:pos x="connsiteX120-241" y="connsiteY120-242"/>
                </a:cxn>
                <a:cxn ang="0">
                  <a:pos x="connsiteX121-243" y="connsiteY121-244"/>
                </a:cxn>
                <a:cxn ang="0">
                  <a:pos x="connsiteX122-245" y="connsiteY122-246"/>
                </a:cxn>
                <a:cxn ang="0">
                  <a:pos x="connsiteX123-247" y="connsiteY123-248"/>
                </a:cxn>
                <a:cxn ang="0">
                  <a:pos x="connsiteX124-249" y="connsiteY124-250"/>
                </a:cxn>
                <a:cxn ang="0">
                  <a:pos x="connsiteX125-251" y="connsiteY125-252"/>
                </a:cxn>
                <a:cxn ang="0">
                  <a:pos x="connsiteX126-253" y="connsiteY126-254"/>
                </a:cxn>
                <a:cxn ang="0">
                  <a:pos x="connsiteX127-255" y="connsiteY127-256"/>
                </a:cxn>
                <a:cxn ang="0">
                  <a:pos x="connsiteX128-257" y="connsiteY128-258"/>
                </a:cxn>
                <a:cxn ang="0">
                  <a:pos x="connsiteX129-259" y="connsiteY129-260"/>
                </a:cxn>
                <a:cxn ang="0">
                  <a:pos x="connsiteX130-261" y="connsiteY130-262"/>
                </a:cxn>
                <a:cxn ang="0">
                  <a:pos x="connsiteX131-263" y="connsiteY131-264"/>
                </a:cxn>
                <a:cxn ang="0">
                  <a:pos x="connsiteX132-265" y="connsiteY132-266"/>
                </a:cxn>
                <a:cxn ang="0">
                  <a:pos x="connsiteX133-267" y="connsiteY133-268"/>
                </a:cxn>
                <a:cxn ang="0">
                  <a:pos x="connsiteX134-269" y="connsiteY134-270"/>
                </a:cxn>
                <a:cxn ang="0">
                  <a:pos x="connsiteX135-271" y="connsiteY135-272"/>
                </a:cxn>
                <a:cxn ang="0">
                  <a:pos x="connsiteX136-273" y="connsiteY136-274"/>
                </a:cxn>
                <a:cxn ang="0">
                  <a:pos x="connsiteX137-275" y="connsiteY137-276"/>
                </a:cxn>
                <a:cxn ang="0">
                  <a:pos x="connsiteX138-277" y="connsiteY138-278"/>
                </a:cxn>
                <a:cxn ang="0">
                  <a:pos x="connsiteX139-279" y="connsiteY139-280"/>
                </a:cxn>
                <a:cxn ang="0">
                  <a:pos x="connsiteX140-281" y="connsiteY140-282"/>
                </a:cxn>
                <a:cxn ang="0">
                  <a:pos x="connsiteX141-283" y="connsiteY141-284"/>
                </a:cxn>
                <a:cxn ang="0">
                  <a:pos x="connsiteX142-285" y="connsiteY142-286"/>
                </a:cxn>
                <a:cxn ang="0">
                  <a:pos x="connsiteX143-287" y="connsiteY143-288"/>
                </a:cxn>
                <a:cxn ang="0">
                  <a:pos x="connsiteX144-289" y="connsiteY144-290"/>
                </a:cxn>
                <a:cxn ang="0">
                  <a:pos x="connsiteX145-291" y="connsiteY145-292"/>
                </a:cxn>
                <a:cxn ang="0">
                  <a:pos x="connsiteX146-293" y="connsiteY146-294"/>
                </a:cxn>
                <a:cxn ang="0">
                  <a:pos x="connsiteX147-295" y="connsiteY147-296"/>
                </a:cxn>
                <a:cxn ang="0">
                  <a:pos x="connsiteX148-297" y="connsiteY148-298"/>
                </a:cxn>
                <a:cxn ang="0">
                  <a:pos x="connsiteX149-299" y="connsiteY149-300"/>
                </a:cxn>
                <a:cxn ang="0">
                  <a:pos x="connsiteX150-301" y="connsiteY150-302"/>
                </a:cxn>
                <a:cxn ang="0">
                  <a:pos x="connsiteX151-303" y="connsiteY151-304"/>
                </a:cxn>
                <a:cxn ang="0">
                  <a:pos x="connsiteX152-305" y="connsiteY152-306"/>
                </a:cxn>
                <a:cxn ang="0">
                  <a:pos x="connsiteX153-307" y="connsiteY153-308"/>
                </a:cxn>
                <a:cxn ang="0">
                  <a:pos x="connsiteX154-309" y="connsiteY154-310"/>
                </a:cxn>
                <a:cxn ang="0">
                  <a:pos x="connsiteX155-311" y="connsiteY155-312"/>
                </a:cxn>
                <a:cxn ang="0">
                  <a:pos x="connsiteX156-313" y="connsiteY156-314"/>
                </a:cxn>
                <a:cxn ang="0">
                  <a:pos x="connsiteX157-315" y="connsiteY157-316"/>
                </a:cxn>
                <a:cxn ang="0">
                  <a:pos x="connsiteX158-317" y="connsiteY158-318"/>
                </a:cxn>
                <a:cxn ang="0">
                  <a:pos x="connsiteX159-319" y="connsiteY159-320"/>
                </a:cxn>
                <a:cxn ang="0">
                  <a:pos x="connsiteX160-321" y="connsiteY160-322"/>
                </a:cxn>
                <a:cxn ang="0">
                  <a:pos x="connsiteX161-323" y="connsiteY161-324"/>
                </a:cxn>
                <a:cxn ang="0">
                  <a:pos x="connsiteX162-325" y="connsiteY162-326"/>
                </a:cxn>
                <a:cxn ang="0">
                  <a:pos x="connsiteX163-327" y="connsiteY163-328"/>
                </a:cxn>
                <a:cxn ang="0">
                  <a:pos x="connsiteX164-329" y="connsiteY164-330"/>
                </a:cxn>
                <a:cxn ang="0">
                  <a:pos x="connsiteX165-331" y="connsiteY165-332"/>
                </a:cxn>
                <a:cxn ang="0">
                  <a:pos x="connsiteX166-333" y="connsiteY166-334"/>
                </a:cxn>
                <a:cxn ang="0">
                  <a:pos x="connsiteX167-335" y="connsiteY167-336"/>
                </a:cxn>
                <a:cxn ang="0">
                  <a:pos x="connsiteX168-337" y="connsiteY168-338"/>
                </a:cxn>
                <a:cxn ang="0">
                  <a:pos x="connsiteX169-339" y="connsiteY169-340"/>
                </a:cxn>
                <a:cxn ang="0">
                  <a:pos x="connsiteX170-341" y="connsiteY170-342"/>
                </a:cxn>
                <a:cxn ang="0">
                  <a:pos x="connsiteX171-343" y="connsiteY171-344"/>
                </a:cxn>
                <a:cxn ang="0">
                  <a:pos x="connsiteX172-345" y="connsiteY172-346"/>
                </a:cxn>
                <a:cxn ang="0">
                  <a:pos x="connsiteX173-347" y="connsiteY173-348"/>
                </a:cxn>
                <a:cxn ang="0">
                  <a:pos x="connsiteX174-349" y="connsiteY174-350"/>
                </a:cxn>
                <a:cxn ang="0">
                  <a:pos x="connsiteX175-351" y="connsiteY175-352"/>
                </a:cxn>
                <a:cxn ang="0">
                  <a:pos x="connsiteX176-353" y="connsiteY176-354"/>
                </a:cxn>
                <a:cxn ang="0">
                  <a:pos x="connsiteX177-355" y="connsiteY177-356"/>
                </a:cxn>
                <a:cxn ang="0">
                  <a:pos x="connsiteX178-357" y="connsiteY178-358"/>
                </a:cxn>
                <a:cxn ang="0">
                  <a:pos x="connsiteX179-359" y="connsiteY179-360"/>
                </a:cxn>
                <a:cxn ang="0">
                  <a:pos x="connsiteX180-361" y="connsiteY180-362"/>
                </a:cxn>
                <a:cxn ang="0">
                  <a:pos x="connsiteX181-363" y="connsiteY181-364"/>
                </a:cxn>
                <a:cxn ang="0">
                  <a:pos x="connsiteX182-365" y="connsiteY182-366"/>
                </a:cxn>
                <a:cxn ang="0">
                  <a:pos x="connsiteX183-367" y="connsiteY183-368"/>
                </a:cxn>
                <a:cxn ang="0">
                  <a:pos x="connsiteX184-369" y="connsiteY184-370"/>
                </a:cxn>
                <a:cxn ang="0">
                  <a:pos x="connsiteX185-371" y="connsiteY185-372"/>
                </a:cxn>
                <a:cxn ang="0">
                  <a:pos x="connsiteX186-373" y="connsiteY186-374"/>
                </a:cxn>
                <a:cxn ang="0">
                  <a:pos x="connsiteX187-375" y="connsiteY187-376"/>
                </a:cxn>
                <a:cxn ang="0">
                  <a:pos x="connsiteX188-377" y="connsiteY188-378"/>
                </a:cxn>
                <a:cxn ang="0">
                  <a:pos x="connsiteX189-379" y="connsiteY189-380"/>
                </a:cxn>
                <a:cxn ang="0">
                  <a:pos x="connsiteX190-381" y="connsiteY190-382"/>
                </a:cxn>
                <a:cxn ang="0">
                  <a:pos x="connsiteX191-383" y="connsiteY191-384"/>
                </a:cxn>
                <a:cxn ang="0">
                  <a:pos x="connsiteX192-385" y="connsiteY192-386"/>
                </a:cxn>
                <a:cxn ang="0">
                  <a:pos x="connsiteX193-387" y="connsiteY193-388"/>
                </a:cxn>
                <a:cxn ang="0">
                  <a:pos x="connsiteX194-389" y="connsiteY194-390"/>
                </a:cxn>
                <a:cxn ang="0">
                  <a:pos x="connsiteX195-391" y="connsiteY195-392"/>
                </a:cxn>
                <a:cxn ang="0">
                  <a:pos x="connsiteX196-393" y="connsiteY196-394"/>
                </a:cxn>
                <a:cxn ang="0">
                  <a:pos x="connsiteX197-395" y="connsiteY197-396"/>
                </a:cxn>
                <a:cxn ang="0">
                  <a:pos x="connsiteX198-397" y="connsiteY198-398"/>
                </a:cxn>
                <a:cxn ang="0">
                  <a:pos x="connsiteX199-399" y="connsiteY199-400"/>
                </a:cxn>
                <a:cxn ang="0">
                  <a:pos x="connsiteX200-401" y="connsiteY200-402"/>
                </a:cxn>
                <a:cxn ang="0">
                  <a:pos x="connsiteX201-403" y="connsiteY201-404"/>
                </a:cxn>
                <a:cxn ang="0">
                  <a:pos x="connsiteX202-405" y="connsiteY202-406"/>
                </a:cxn>
                <a:cxn ang="0">
                  <a:pos x="connsiteX203-407" y="connsiteY203-408"/>
                </a:cxn>
                <a:cxn ang="0">
                  <a:pos x="connsiteX204-409" y="connsiteY204-410"/>
                </a:cxn>
                <a:cxn ang="0">
                  <a:pos x="connsiteX205-411" y="connsiteY205-412"/>
                </a:cxn>
                <a:cxn ang="0">
                  <a:pos x="connsiteX206-413" y="connsiteY206-414"/>
                </a:cxn>
                <a:cxn ang="0">
                  <a:pos x="connsiteX207-415" y="connsiteY207-416"/>
                </a:cxn>
                <a:cxn ang="0">
                  <a:pos x="connsiteX208-417" y="connsiteY208-418"/>
                </a:cxn>
                <a:cxn ang="0">
                  <a:pos x="connsiteX209-419" y="connsiteY209-420"/>
                </a:cxn>
                <a:cxn ang="0">
                  <a:pos x="connsiteX210-421" y="connsiteY210-422"/>
                </a:cxn>
                <a:cxn ang="0">
                  <a:pos x="connsiteX211-423" y="connsiteY211-424"/>
                </a:cxn>
                <a:cxn ang="0">
                  <a:pos x="connsiteX212-425" y="connsiteY212-426"/>
                </a:cxn>
                <a:cxn ang="0">
                  <a:pos x="connsiteX213-427" y="connsiteY213-428"/>
                </a:cxn>
                <a:cxn ang="0">
                  <a:pos x="connsiteX214-429" y="connsiteY214-430"/>
                </a:cxn>
                <a:cxn ang="0">
                  <a:pos x="connsiteX215-431" y="connsiteY215-432"/>
                </a:cxn>
                <a:cxn ang="0">
                  <a:pos x="connsiteX216-433" y="connsiteY216-434"/>
                </a:cxn>
                <a:cxn ang="0">
                  <a:pos x="connsiteX217-435" y="connsiteY217-436"/>
                </a:cxn>
                <a:cxn ang="0">
                  <a:pos x="connsiteX218-437" y="connsiteY218-438"/>
                </a:cxn>
                <a:cxn ang="0">
                  <a:pos x="connsiteX219-439" y="connsiteY219-440"/>
                </a:cxn>
                <a:cxn ang="0">
                  <a:pos x="connsiteX220-441" y="connsiteY220-442"/>
                </a:cxn>
                <a:cxn ang="0">
                  <a:pos x="connsiteX221-443" y="connsiteY221-444"/>
                </a:cxn>
                <a:cxn ang="0">
                  <a:pos x="connsiteX222-445" y="connsiteY222-446"/>
                </a:cxn>
                <a:cxn ang="0">
                  <a:pos x="connsiteX223-447" y="connsiteY223-448"/>
                </a:cxn>
                <a:cxn ang="0">
                  <a:pos x="connsiteX224-449" y="connsiteY224-450"/>
                </a:cxn>
                <a:cxn ang="0">
                  <a:pos x="connsiteX225-451" y="connsiteY225-452"/>
                </a:cxn>
                <a:cxn ang="0">
                  <a:pos x="connsiteX226-453" y="connsiteY226-454"/>
                </a:cxn>
                <a:cxn ang="0">
                  <a:pos x="connsiteX227-455" y="connsiteY227-456"/>
                </a:cxn>
                <a:cxn ang="0">
                  <a:pos x="connsiteX228-457" y="connsiteY228-458"/>
                </a:cxn>
                <a:cxn ang="0">
                  <a:pos x="connsiteX229-459" y="connsiteY229-460"/>
                </a:cxn>
                <a:cxn ang="0">
                  <a:pos x="connsiteX230-461" y="connsiteY230-462"/>
                </a:cxn>
                <a:cxn ang="0">
                  <a:pos x="connsiteX231-463" y="connsiteY231-464"/>
                </a:cxn>
                <a:cxn ang="0">
                  <a:pos x="connsiteX232-465" y="connsiteY232-466"/>
                </a:cxn>
                <a:cxn ang="0">
                  <a:pos x="connsiteX233-467" y="connsiteY233-468"/>
                </a:cxn>
                <a:cxn ang="0">
                  <a:pos x="connsiteX234-469" y="connsiteY234-470"/>
                </a:cxn>
                <a:cxn ang="0">
                  <a:pos x="connsiteX235-471" y="connsiteY235-472"/>
                </a:cxn>
                <a:cxn ang="0">
                  <a:pos x="connsiteX236-473" y="connsiteY236-474"/>
                </a:cxn>
                <a:cxn ang="0">
                  <a:pos x="connsiteX237-475" y="connsiteY237-476"/>
                </a:cxn>
                <a:cxn ang="0">
                  <a:pos x="connsiteX238-477" y="connsiteY238-478"/>
                </a:cxn>
                <a:cxn ang="0">
                  <a:pos x="connsiteX239-479" y="connsiteY239-480"/>
                </a:cxn>
                <a:cxn ang="0">
                  <a:pos x="connsiteX240-481" y="connsiteY240-482"/>
                </a:cxn>
                <a:cxn ang="0">
                  <a:pos x="connsiteX241-483" y="connsiteY241-484"/>
                </a:cxn>
                <a:cxn ang="0">
                  <a:pos x="connsiteX242-485" y="connsiteY242-486"/>
                </a:cxn>
                <a:cxn ang="0">
                  <a:pos x="connsiteX243-487" y="connsiteY243-488"/>
                </a:cxn>
                <a:cxn ang="0">
                  <a:pos x="connsiteX244-489" y="connsiteY244-490"/>
                </a:cxn>
                <a:cxn ang="0">
                  <a:pos x="connsiteX245-491" y="connsiteY245-492"/>
                </a:cxn>
                <a:cxn ang="0">
                  <a:pos x="connsiteX246-493" y="connsiteY246-494"/>
                </a:cxn>
                <a:cxn ang="0">
                  <a:pos x="connsiteX247-495" y="connsiteY247-496"/>
                </a:cxn>
                <a:cxn ang="0">
                  <a:pos x="connsiteX248-497" y="connsiteY248-498"/>
                </a:cxn>
                <a:cxn ang="0">
                  <a:pos x="connsiteX249-499" y="connsiteY249-500"/>
                </a:cxn>
                <a:cxn ang="0">
                  <a:pos x="connsiteX250-501" y="connsiteY250-502"/>
                </a:cxn>
                <a:cxn ang="0">
                  <a:pos x="connsiteX251-503" y="connsiteY251-504"/>
                </a:cxn>
                <a:cxn ang="0">
                  <a:pos x="connsiteX252-505" y="connsiteY252-506"/>
                </a:cxn>
                <a:cxn ang="0">
                  <a:pos x="connsiteX253-507" y="connsiteY253-508"/>
                </a:cxn>
                <a:cxn ang="0">
                  <a:pos x="connsiteX254-509" y="connsiteY254-510"/>
                </a:cxn>
                <a:cxn ang="0">
                  <a:pos x="connsiteX255-511" y="connsiteY255-512"/>
                </a:cxn>
                <a:cxn ang="0">
                  <a:pos x="connsiteX256-513" y="connsiteY256-514"/>
                </a:cxn>
                <a:cxn ang="0">
                  <a:pos x="connsiteX257-515" y="connsiteY257-516"/>
                </a:cxn>
                <a:cxn ang="0">
                  <a:pos x="connsiteX258-517" y="connsiteY258-518"/>
                </a:cxn>
                <a:cxn ang="0">
                  <a:pos x="connsiteX259-519" y="connsiteY259-520"/>
                </a:cxn>
                <a:cxn ang="0">
                  <a:pos x="connsiteX260-521" y="connsiteY260-522"/>
                </a:cxn>
                <a:cxn ang="0">
                  <a:pos x="connsiteX261-523" y="connsiteY261-524"/>
                </a:cxn>
                <a:cxn ang="0">
                  <a:pos x="connsiteX262-525" y="connsiteY262-526"/>
                </a:cxn>
                <a:cxn ang="0">
                  <a:pos x="connsiteX263-527" y="connsiteY263-528"/>
                </a:cxn>
                <a:cxn ang="0">
                  <a:pos x="connsiteX264-529" y="connsiteY264-530"/>
                </a:cxn>
                <a:cxn ang="0">
                  <a:pos x="connsiteX265-531" y="connsiteY265-532"/>
                </a:cxn>
                <a:cxn ang="0">
                  <a:pos x="connsiteX266-533" y="connsiteY266-534"/>
                </a:cxn>
                <a:cxn ang="0">
                  <a:pos x="connsiteX267-535" y="connsiteY267-536"/>
                </a:cxn>
              </a:cxnLst>
              <a:rect l="l" t="t" r="r" b="b"/>
              <a:pathLst>
                <a:path w="10000" h="10000">
                  <a:moveTo>
                    <a:pt x="4304" y="0"/>
                  </a:moveTo>
                  <a:lnTo>
                    <a:pt x="4304" y="0"/>
                  </a:lnTo>
                  <a:lnTo>
                    <a:pt x="4304" y="0"/>
                  </a:lnTo>
                  <a:lnTo>
                    <a:pt x="4163" y="0"/>
                  </a:lnTo>
                  <a:lnTo>
                    <a:pt x="4002" y="9"/>
                  </a:lnTo>
                  <a:lnTo>
                    <a:pt x="3851" y="30"/>
                  </a:lnTo>
                  <a:lnTo>
                    <a:pt x="3659" y="68"/>
                  </a:lnTo>
                  <a:lnTo>
                    <a:pt x="3659" y="68"/>
                  </a:lnTo>
                  <a:lnTo>
                    <a:pt x="3659" y="68"/>
                  </a:lnTo>
                  <a:lnTo>
                    <a:pt x="3659" y="68"/>
                  </a:lnTo>
                  <a:lnTo>
                    <a:pt x="3649" y="68"/>
                  </a:lnTo>
                  <a:lnTo>
                    <a:pt x="3649" y="68"/>
                  </a:lnTo>
                  <a:lnTo>
                    <a:pt x="3649" y="77"/>
                  </a:lnTo>
                  <a:lnTo>
                    <a:pt x="3649" y="77"/>
                  </a:lnTo>
                  <a:lnTo>
                    <a:pt x="3649" y="77"/>
                  </a:lnTo>
                  <a:lnTo>
                    <a:pt x="3407" y="135"/>
                  </a:lnTo>
                  <a:lnTo>
                    <a:pt x="3216" y="194"/>
                  </a:lnTo>
                  <a:lnTo>
                    <a:pt x="3054" y="272"/>
                  </a:lnTo>
                  <a:lnTo>
                    <a:pt x="2913" y="350"/>
                  </a:lnTo>
                  <a:cubicBezTo>
                    <a:pt x="2886" y="377"/>
                    <a:pt x="2860" y="407"/>
                    <a:pt x="2833" y="436"/>
                  </a:cubicBezTo>
                  <a:cubicBezTo>
                    <a:pt x="2819" y="448"/>
                    <a:pt x="2806" y="462"/>
                    <a:pt x="2792" y="475"/>
                  </a:cubicBezTo>
                  <a:cubicBezTo>
                    <a:pt x="2785" y="491"/>
                    <a:pt x="2779" y="508"/>
                    <a:pt x="2772" y="523"/>
                  </a:cubicBezTo>
                  <a:cubicBezTo>
                    <a:pt x="2759" y="558"/>
                    <a:pt x="2745" y="594"/>
                    <a:pt x="2732" y="628"/>
                  </a:cubicBezTo>
                  <a:cubicBezTo>
                    <a:pt x="2729" y="668"/>
                    <a:pt x="2725" y="706"/>
                    <a:pt x="2722" y="746"/>
                  </a:cubicBezTo>
                  <a:lnTo>
                    <a:pt x="2722" y="746"/>
                  </a:lnTo>
                  <a:cubicBezTo>
                    <a:pt x="2725" y="791"/>
                    <a:pt x="2729" y="837"/>
                    <a:pt x="2732" y="881"/>
                  </a:cubicBezTo>
                  <a:cubicBezTo>
                    <a:pt x="2742" y="924"/>
                    <a:pt x="2752" y="966"/>
                    <a:pt x="2762" y="1008"/>
                  </a:cubicBezTo>
                  <a:cubicBezTo>
                    <a:pt x="2772" y="1055"/>
                    <a:pt x="2782" y="1104"/>
                    <a:pt x="2792" y="1153"/>
                  </a:cubicBezTo>
                  <a:cubicBezTo>
                    <a:pt x="2812" y="1208"/>
                    <a:pt x="2833" y="1262"/>
                    <a:pt x="2853" y="1316"/>
                  </a:cubicBezTo>
                  <a:cubicBezTo>
                    <a:pt x="2897" y="1432"/>
                    <a:pt x="2940" y="1550"/>
                    <a:pt x="2984" y="1666"/>
                  </a:cubicBezTo>
                  <a:lnTo>
                    <a:pt x="3125" y="2093"/>
                  </a:lnTo>
                  <a:lnTo>
                    <a:pt x="3125" y="2093"/>
                  </a:lnTo>
                  <a:lnTo>
                    <a:pt x="3125" y="2093"/>
                  </a:lnTo>
                  <a:lnTo>
                    <a:pt x="3125" y="2104"/>
                  </a:lnTo>
                  <a:lnTo>
                    <a:pt x="3125" y="2104"/>
                  </a:lnTo>
                  <a:cubicBezTo>
                    <a:pt x="3128" y="2107"/>
                    <a:pt x="3132" y="2110"/>
                    <a:pt x="3135" y="2113"/>
                  </a:cubicBezTo>
                  <a:lnTo>
                    <a:pt x="3135" y="2113"/>
                  </a:lnTo>
                  <a:cubicBezTo>
                    <a:pt x="3148" y="2152"/>
                    <a:pt x="3162" y="2191"/>
                    <a:pt x="3175" y="2229"/>
                  </a:cubicBezTo>
                  <a:cubicBezTo>
                    <a:pt x="3182" y="2269"/>
                    <a:pt x="3189" y="2307"/>
                    <a:pt x="3196" y="2346"/>
                  </a:cubicBezTo>
                  <a:cubicBezTo>
                    <a:pt x="3203" y="2380"/>
                    <a:pt x="3209" y="2417"/>
                    <a:pt x="3216" y="2452"/>
                  </a:cubicBezTo>
                  <a:lnTo>
                    <a:pt x="3216" y="2550"/>
                  </a:lnTo>
                  <a:cubicBezTo>
                    <a:pt x="3209" y="2574"/>
                    <a:pt x="3203" y="2600"/>
                    <a:pt x="3196" y="2626"/>
                  </a:cubicBezTo>
                  <a:cubicBezTo>
                    <a:pt x="3189" y="2652"/>
                    <a:pt x="3182" y="2677"/>
                    <a:pt x="3175" y="2703"/>
                  </a:cubicBezTo>
                  <a:lnTo>
                    <a:pt x="3145" y="2763"/>
                  </a:lnTo>
                  <a:cubicBezTo>
                    <a:pt x="3132" y="2779"/>
                    <a:pt x="3118" y="2795"/>
                    <a:pt x="3105" y="2811"/>
                  </a:cubicBezTo>
                  <a:cubicBezTo>
                    <a:pt x="3092" y="2824"/>
                    <a:pt x="3078" y="2836"/>
                    <a:pt x="3065" y="2849"/>
                  </a:cubicBezTo>
                  <a:cubicBezTo>
                    <a:pt x="3045" y="2862"/>
                    <a:pt x="3024" y="2876"/>
                    <a:pt x="3004" y="2888"/>
                  </a:cubicBezTo>
                  <a:cubicBezTo>
                    <a:pt x="2984" y="2897"/>
                    <a:pt x="2964" y="2908"/>
                    <a:pt x="2944" y="2917"/>
                  </a:cubicBezTo>
                  <a:cubicBezTo>
                    <a:pt x="2920" y="2923"/>
                    <a:pt x="2897" y="2930"/>
                    <a:pt x="2873" y="2936"/>
                  </a:cubicBezTo>
                  <a:lnTo>
                    <a:pt x="2722" y="2955"/>
                  </a:lnTo>
                  <a:lnTo>
                    <a:pt x="2550" y="2975"/>
                  </a:lnTo>
                  <a:lnTo>
                    <a:pt x="2550" y="2975"/>
                  </a:lnTo>
                  <a:lnTo>
                    <a:pt x="2550" y="2975"/>
                  </a:lnTo>
                  <a:lnTo>
                    <a:pt x="2550" y="2975"/>
                  </a:lnTo>
                  <a:lnTo>
                    <a:pt x="2550" y="2975"/>
                  </a:lnTo>
                  <a:lnTo>
                    <a:pt x="2550" y="2975"/>
                  </a:lnTo>
                  <a:lnTo>
                    <a:pt x="2550" y="2975"/>
                  </a:lnTo>
                  <a:lnTo>
                    <a:pt x="2550" y="2975"/>
                  </a:lnTo>
                  <a:lnTo>
                    <a:pt x="2339" y="2975"/>
                  </a:lnTo>
                  <a:lnTo>
                    <a:pt x="2127" y="2946"/>
                  </a:lnTo>
                  <a:lnTo>
                    <a:pt x="2127" y="2946"/>
                  </a:lnTo>
                  <a:lnTo>
                    <a:pt x="1804" y="2917"/>
                  </a:lnTo>
                  <a:lnTo>
                    <a:pt x="1502" y="2897"/>
                  </a:lnTo>
                  <a:lnTo>
                    <a:pt x="1502" y="2897"/>
                  </a:lnTo>
                  <a:lnTo>
                    <a:pt x="1230" y="2888"/>
                  </a:lnTo>
                  <a:lnTo>
                    <a:pt x="867" y="2868"/>
                  </a:lnTo>
                  <a:lnTo>
                    <a:pt x="0" y="2781"/>
                  </a:lnTo>
                  <a:lnTo>
                    <a:pt x="0" y="10000"/>
                  </a:lnTo>
                  <a:lnTo>
                    <a:pt x="9990" y="10000"/>
                  </a:lnTo>
                  <a:lnTo>
                    <a:pt x="9990" y="10000"/>
                  </a:lnTo>
                  <a:cubicBezTo>
                    <a:pt x="9990" y="9974"/>
                    <a:pt x="9988" y="9934"/>
                    <a:pt x="9990" y="9847"/>
                  </a:cubicBezTo>
                  <a:cubicBezTo>
                    <a:pt x="9993" y="9722"/>
                    <a:pt x="9997" y="9600"/>
                    <a:pt x="10000" y="9477"/>
                  </a:cubicBezTo>
                  <a:lnTo>
                    <a:pt x="9970" y="9168"/>
                  </a:lnTo>
                  <a:cubicBezTo>
                    <a:pt x="9960" y="9077"/>
                    <a:pt x="9950" y="8985"/>
                    <a:pt x="9940" y="8895"/>
                  </a:cubicBezTo>
                  <a:cubicBezTo>
                    <a:pt x="9920" y="8820"/>
                    <a:pt x="9899" y="8747"/>
                    <a:pt x="9879" y="8673"/>
                  </a:cubicBezTo>
                  <a:cubicBezTo>
                    <a:pt x="9852" y="8605"/>
                    <a:pt x="9825" y="8538"/>
                    <a:pt x="9798" y="8470"/>
                  </a:cubicBezTo>
                  <a:cubicBezTo>
                    <a:pt x="9771" y="8418"/>
                    <a:pt x="9745" y="8365"/>
                    <a:pt x="9718" y="8314"/>
                  </a:cubicBezTo>
                  <a:cubicBezTo>
                    <a:pt x="9684" y="8273"/>
                    <a:pt x="9651" y="8231"/>
                    <a:pt x="9617" y="8188"/>
                  </a:cubicBezTo>
                  <a:lnTo>
                    <a:pt x="9506" y="8091"/>
                  </a:lnTo>
                  <a:lnTo>
                    <a:pt x="9395" y="8024"/>
                  </a:lnTo>
                  <a:cubicBezTo>
                    <a:pt x="9355" y="8007"/>
                    <a:pt x="9314" y="7992"/>
                    <a:pt x="9274" y="7976"/>
                  </a:cubicBezTo>
                  <a:cubicBezTo>
                    <a:pt x="9234" y="7966"/>
                    <a:pt x="9193" y="7957"/>
                    <a:pt x="9153" y="7947"/>
                  </a:cubicBezTo>
                  <a:lnTo>
                    <a:pt x="9022" y="7926"/>
                  </a:lnTo>
                  <a:lnTo>
                    <a:pt x="8901" y="7926"/>
                  </a:lnTo>
                  <a:lnTo>
                    <a:pt x="8901" y="7926"/>
                  </a:lnTo>
                  <a:lnTo>
                    <a:pt x="8901" y="7926"/>
                  </a:lnTo>
                  <a:lnTo>
                    <a:pt x="8901" y="7926"/>
                  </a:lnTo>
                  <a:lnTo>
                    <a:pt x="8901" y="7926"/>
                  </a:lnTo>
                  <a:lnTo>
                    <a:pt x="8901" y="7926"/>
                  </a:lnTo>
                  <a:lnTo>
                    <a:pt x="8700" y="7926"/>
                  </a:lnTo>
                  <a:lnTo>
                    <a:pt x="8528" y="7947"/>
                  </a:lnTo>
                  <a:lnTo>
                    <a:pt x="8528" y="7947"/>
                  </a:lnTo>
                  <a:lnTo>
                    <a:pt x="8528" y="7947"/>
                  </a:lnTo>
                  <a:lnTo>
                    <a:pt x="8528" y="7947"/>
                  </a:lnTo>
                  <a:cubicBezTo>
                    <a:pt x="8525" y="7950"/>
                    <a:pt x="8521" y="7952"/>
                    <a:pt x="8518" y="7955"/>
                  </a:cubicBezTo>
                  <a:lnTo>
                    <a:pt x="8518" y="7955"/>
                  </a:lnTo>
                  <a:lnTo>
                    <a:pt x="8135" y="8024"/>
                  </a:lnTo>
                  <a:lnTo>
                    <a:pt x="7671" y="8139"/>
                  </a:lnTo>
                  <a:lnTo>
                    <a:pt x="7671" y="8139"/>
                  </a:lnTo>
                  <a:lnTo>
                    <a:pt x="7671" y="8139"/>
                  </a:lnTo>
                  <a:lnTo>
                    <a:pt x="7671" y="8139"/>
                  </a:lnTo>
                  <a:lnTo>
                    <a:pt x="7661" y="8139"/>
                  </a:lnTo>
                  <a:lnTo>
                    <a:pt x="7661" y="8139"/>
                  </a:lnTo>
                  <a:lnTo>
                    <a:pt x="7450" y="8188"/>
                  </a:lnTo>
                  <a:lnTo>
                    <a:pt x="7248" y="8237"/>
                  </a:lnTo>
                  <a:lnTo>
                    <a:pt x="7036" y="8275"/>
                  </a:lnTo>
                  <a:lnTo>
                    <a:pt x="6835" y="8275"/>
                  </a:lnTo>
                  <a:lnTo>
                    <a:pt x="6835" y="8275"/>
                  </a:lnTo>
                  <a:lnTo>
                    <a:pt x="6835" y="8275"/>
                  </a:lnTo>
                  <a:lnTo>
                    <a:pt x="6835" y="8275"/>
                  </a:lnTo>
                  <a:lnTo>
                    <a:pt x="6835" y="8275"/>
                  </a:lnTo>
                  <a:lnTo>
                    <a:pt x="6835" y="8275"/>
                  </a:lnTo>
                  <a:lnTo>
                    <a:pt x="6835" y="8275"/>
                  </a:lnTo>
                  <a:lnTo>
                    <a:pt x="6835" y="8275"/>
                  </a:lnTo>
                  <a:lnTo>
                    <a:pt x="6663" y="8275"/>
                  </a:lnTo>
                  <a:lnTo>
                    <a:pt x="6512" y="8237"/>
                  </a:lnTo>
                  <a:cubicBezTo>
                    <a:pt x="6489" y="8226"/>
                    <a:pt x="6465" y="8217"/>
                    <a:pt x="6442" y="8207"/>
                  </a:cubicBezTo>
                  <a:cubicBezTo>
                    <a:pt x="6422" y="8198"/>
                    <a:pt x="6401" y="8188"/>
                    <a:pt x="6381" y="8177"/>
                  </a:cubicBezTo>
                  <a:cubicBezTo>
                    <a:pt x="6361" y="8165"/>
                    <a:pt x="6341" y="8151"/>
                    <a:pt x="6321" y="8139"/>
                  </a:cubicBezTo>
                  <a:cubicBezTo>
                    <a:pt x="6304" y="8124"/>
                    <a:pt x="6287" y="8106"/>
                    <a:pt x="6270" y="8091"/>
                  </a:cubicBezTo>
                  <a:lnTo>
                    <a:pt x="6220" y="8032"/>
                  </a:lnTo>
                  <a:cubicBezTo>
                    <a:pt x="6203" y="8009"/>
                    <a:pt x="6186" y="7988"/>
                    <a:pt x="6169" y="7965"/>
                  </a:cubicBezTo>
                  <a:cubicBezTo>
                    <a:pt x="6162" y="7943"/>
                    <a:pt x="6156" y="7920"/>
                    <a:pt x="6149" y="7898"/>
                  </a:cubicBezTo>
                  <a:cubicBezTo>
                    <a:pt x="6136" y="7868"/>
                    <a:pt x="6122" y="7838"/>
                    <a:pt x="6109" y="7810"/>
                  </a:cubicBezTo>
                  <a:cubicBezTo>
                    <a:pt x="6106" y="7780"/>
                    <a:pt x="6102" y="7752"/>
                    <a:pt x="6099" y="7723"/>
                  </a:cubicBezTo>
                  <a:cubicBezTo>
                    <a:pt x="6096" y="7688"/>
                    <a:pt x="6092" y="7653"/>
                    <a:pt x="6089" y="7617"/>
                  </a:cubicBezTo>
                  <a:lnTo>
                    <a:pt x="6089" y="7501"/>
                  </a:lnTo>
                  <a:lnTo>
                    <a:pt x="6089" y="7374"/>
                  </a:lnTo>
                  <a:lnTo>
                    <a:pt x="6089" y="7374"/>
                  </a:lnTo>
                  <a:lnTo>
                    <a:pt x="6089" y="7374"/>
                  </a:lnTo>
                  <a:lnTo>
                    <a:pt x="6089" y="7374"/>
                  </a:lnTo>
                  <a:lnTo>
                    <a:pt x="6089" y="7344"/>
                  </a:lnTo>
                  <a:lnTo>
                    <a:pt x="6089" y="7344"/>
                  </a:lnTo>
                  <a:cubicBezTo>
                    <a:pt x="6102" y="7235"/>
                    <a:pt x="6116" y="7125"/>
                    <a:pt x="6129" y="7016"/>
                  </a:cubicBezTo>
                  <a:cubicBezTo>
                    <a:pt x="6146" y="6929"/>
                    <a:pt x="6162" y="6841"/>
                    <a:pt x="6179" y="6754"/>
                  </a:cubicBezTo>
                  <a:cubicBezTo>
                    <a:pt x="6199" y="6680"/>
                    <a:pt x="6220" y="6606"/>
                    <a:pt x="6240" y="6531"/>
                  </a:cubicBezTo>
                  <a:cubicBezTo>
                    <a:pt x="6253" y="6505"/>
                    <a:pt x="6267" y="6479"/>
                    <a:pt x="6280" y="6453"/>
                  </a:cubicBezTo>
                  <a:cubicBezTo>
                    <a:pt x="6294" y="6425"/>
                    <a:pt x="6307" y="6396"/>
                    <a:pt x="6321" y="6366"/>
                  </a:cubicBezTo>
                  <a:cubicBezTo>
                    <a:pt x="6331" y="6348"/>
                    <a:pt x="6341" y="6327"/>
                    <a:pt x="6351" y="6309"/>
                  </a:cubicBezTo>
                  <a:lnTo>
                    <a:pt x="6401" y="6250"/>
                  </a:lnTo>
                  <a:cubicBezTo>
                    <a:pt x="6418" y="6235"/>
                    <a:pt x="6435" y="6218"/>
                    <a:pt x="6452" y="6202"/>
                  </a:cubicBezTo>
                  <a:cubicBezTo>
                    <a:pt x="6472" y="6190"/>
                    <a:pt x="6492" y="6175"/>
                    <a:pt x="6512" y="6163"/>
                  </a:cubicBezTo>
                  <a:cubicBezTo>
                    <a:pt x="6529" y="6154"/>
                    <a:pt x="6546" y="6143"/>
                    <a:pt x="6563" y="6134"/>
                  </a:cubicBezTo>
                  <a:lnTo>
                    <a:pt x="6623" y="6125"/>
                  </a:lnTo>
                  <a:lnTo>
                    <a:pt x="6694" y="6105"/>
                  </a:lnTo>
                  <a:lnTo>
                    <a:pt x="6774" y="6096"/>
                  </a:lnTo>
                  <a:lnTo>
                    <a:pt x="6774" y="6096"/>
                  </a:lnTo>
                  <a:lnTo>
                    <a:pt x="6774" y="6096"/>
                  </a:lnTo>
                  <a:lnTo>
                    <a:pt x="6774" y="6096"/>
                  </a:lnTo>
                  <a:lnTo>
                    <a:pt x="6774" y="6096"/>
                  </a:lnTo>
                  <a:lnTo>
                    <a:pt x="6774" y="6096"/>
                  </a:lnTo>
                  <a:lnTo>
                    <a:pt x="6774" y="6096"/>
                  </a:lnTo>
                  <a:lnTo>
                    <a:pt x="6774" y="6096"/>
                  </a:lnTo>
                  <a:lnTo>
                    <a:pt x="6875" y="6105"/>
                  </a:lnTo>
                  <a:lnTo>
                    <a:pt x="7006" y="6134"/>
                  </a:lnTo>
                  <a:lnTo>
                    <a:pt x="7137" y="6154"/>
                  </a:lnTo>
                  <a:cubicBezTo>
                    <a:pt x="7181" y="6169"/>
                    <a:pt x="7224" y="6187"/>
                    <a:pt x="7268" y="6202"/>
                  </a:cubicBezTo>
                  <a:lnTo>
                    <a:pt x="7601" y="6318"/>
                  </a:lnTo>
                  <a:lnTo>
                    <a:pt x="7964" y="6464"/>
                  </a:lnTo>
                  <a:lnTo>
                    <a:pt x="7964" y="6464"/>
                  </a:lnTo>
                  <a:lnTo>
                    <a:pt x="7984" y="6464"/>
                  </a:lnTo>
                  <a:lnTo>
                    <a:pt x="7984" y="6464"/>
                  </a:lnTo>
                  <a:lnTo>
                    <a:pt x="7994" y="6464"/>
                  </a:lnTo>
                  <a:lnTo>
                    <a:pt x="7994" y="6464"/>
                  </a:lnTo>
                  <a:lnTo>
                    <a:pt x="8216" y="6540"/>
                  </a:lnTo>
                  <a:lnTo>
                    <a:pt x="8407" y="6601"/>
                  </a:lnTo>
                  <a:lnTo>
                    <a:pt x="8599" y="6639"/>
                  </a:lnTo>
                  <a:lnTo>
                    <a:pt x="8770" y="6648"/>
                  </a:lnTo>
                  <a:lnTo>
                    <a:pt x="8770" y="6648"/>
                  </a:lnTo>
                  <a:lnTo>
                    <a:pt x="8770" y="6648"/>
                  </a:lnTo>
                  <a:lnTo>
                    <a:pt x="8770" y="6648"/>
                  </a:lnTo>
                  <a:lnTo>
                    <a:pt x="8770" y="6648"/>
                  </a:lnTo>
                  <a:lnTo>
                    <a:pt x="8770" y="6648"/>
                  </a:lnTo>
                  <a:lnTo>
                    <a:pt x="8911" y="6639"/>
                  </a:lnTo>
                  <a:cubicBezTo>
                    <a:pt x="8951" y="6625"/>
                    <a:pt x="8992" y="6613"/>
                    <a:pt x="9032" y="6601"/>
                  </a:cubicBezTo>
                  <a:cubicBezTo>
                    <a:pt x="9052" y="6595"/>
                    <a:pt x="9073" y="6585"/>
                    <a:pt x="9093" y="6578"/>
                  </a:cubicBezTo>
                  <a:cubicBezTo>
                    <a:pt x="9110" y="6570"/>
                    <a:pt x="9126" y="6560"/>
                    <a:pt x="9143" y="6550"/>
                  </a:cubicBezTo>
                  <a:cubicBezTo>
                    <a:pt x="9160" y="6540"/>
                    <a:pt x="9177" y="6532"/>
                    <a:pt x="9194" y="6522"/>
                  </a:cubicBezTo>
                  <a:cubicBezTo>
                    <a:pt x="9211" y="6506"/>
                    <a:pt x="9227" y="6489"/>
                    <a:pt x="9244" y="6473"/>
                  </a:cubicBezTo>
                  <a:cubicBezTo>
                    <a:pt x="9254" y="6458"/>
                    <a:pt x="9264" y="6440"/>
                    <a:pt x="9274" y="6426"/>
                  </a:cubicBezTo>
                  <a:cubicBezTo>
                    <a:pt x="9288" y="6406"/>
                    <a:pt x="9301" y="6386"/>
                    <a:pt x="9315" y="6366"/>
                  </a:cubicBezTo>
                  <a:cubicBezTo>
                    <a:pt x="9335" y="6322"/>
                    <a:pt x="9355" y="6277"/>
                    <a:pt x="9375" y="6232"/>
                  </a:cubicBezTo>
                  <a:cubicBezTo>
                    <a:pt x="9392" y="6169"/>
                    <a:pt x="9408" y="6108"/>
                    <a:pt x="9425" y="6047"/>
                  </a:cubicBezTo>
                  <a:cubicBezTo>
                    <a:pt x="9432" y="5984"/>
                    <a:pt x="9439" y="5917"/>
                    <a:pt x="9446" y="5853"/>
                  </a:cubicBezTo>
                  <a:cubicBezTo>
                    <a:pt x="9449" y="5770"/>
                    <a:pt x="9453" y="5685"/>
                    <a:pt x="9456" y="5600"/>
                  </a:cubicBezTo>
                  <a:cubicBezTo>
                    <a:pt x="9453" y="5511"/>
                    <a:pt x="9449" y="5419"/>
                    <a:pt x="9446" y="5330"/>
                  </a:cubicBezTo>
                  <a:cubicBezTo>
                    <a:pt x="9436" y="5225"/>
                    <a:pt x="9425" y="5123"/>
                    <a:pt x="9415" y="5020"/>
                  </a:cubicBezTo>
                  <a:cubicBezTo>
                    <a:pt x="9398" y="4896"/>
                    <a:pt x="9382" y="4774"/>
                    <a:pt x="9365" y="4650"/>
                  </a:cubicBezTo>
                  <a:cubicBezTo>
                    <a:pt x="9338" y="4519"/>
                    <a:pt x="9311" y="4386"/>
                    <a:pt x="9284" y="4254"/>
                  </a:cubicBezTo>
                  <a:cubicBezTo>
                    <a:pt x="9257" y="4098"/>
                    <a:pt x="9231" y="3944"/>
                    <a:pt x="9204" y="3789"/>
                  </a:cubicBezTo>
                  <a:cubicBezTo>
                    <a:pt x="9164" y="3627"/>
                    <a:pt x="9123" y="3466"/>
                    <a:pt x="9083" y="3304"/>
                  </a:cubicBezTo>
                  <a:cubicBezTo>
                    <a:pt x="9032" y="3124"/>
                    <a:pt x="8982" y="2943"/>
                    <a:pt x="8931" y="2763"/>
                  </a:cubicBezTo>
                  <a:lnTo>
                    <a:pt x="8931" y="2763"/>
                  </a:lnTo>
                  <a:lnTo>
                    <a:pt x="8931" y="2723"/>
                  </a:lnTo>
                  <a:lnTo>
                    <a:pt x="8931" y="2723"/>
                  </a:lnTo>
                  <a:lnTo>
                    <a:pt x="8921" y="2713"/>
                  </a:lnTo>
                  <a:lnTo>
                    <a:pt x="8921" y="2713"/>
                  </a:lnTo>
                  <a:cubicBezTo>
                    <a:pt x="8918" y="2698"/>
                    <a:pt x="8914" y="2680"/>
                    <a:pt x="8911" y="2665"/>
                  </a:cubicBezTo>
                  <a:lnTo>
                    <a:pt x="8911" y="2665"/>
                  </a:lnTo>
                  <a:lnTo>
                    <a:pt x="8911" y="2656"/>
                  </a:lnTo>
                  <a:lnTo>
                    <a:pt x="8911" y="2656"/>
                  </a:lnTo>
                  <a:lnTo>
                    <a:pt x="8911" y="2656"/>
                  </a:lnTo>
                  <a:lnTo>
                    <a:pt x="8911" y="2656"/>
                  </a:lnTo>
                  <a:lnTo>
                    <a:pt x="8478" y="2685"/>
                  </a:lnTo>
                  <a:lnTo>
                    <a:pt x="8044" y="2723"/>
                  </a:lnTo>
                  <a:lnTo>
                    <a:pt x="7147" y="2819"/>
                  </a:lnTo>
                  <a:lnTo>
                    <a:pt x="6300" y="2917"/>
                  </a:lnTo>
                  <a:lnTo>
                    <a:pt x="5917" y="2946"/>
                  </a:lnTo>
                  <a:lnTo>
                    <a:pt x="5554" y="2975"/>
                  </a:lnTo>
                  <a:lnTo>
                    <a:pt x="5554" y="2975"/>
                  </a:lnTo>
                  <a:lnTo>
                    <a:pt x="5484" y="2975"/>
                  </a:lnTo>
                  <a:lnTo>
                    <a:pt x="5484" y="2975"/>
                  </a:lnTo>
                  <a:lnTo>
                    <a:pt x="5484" y="2975"/>
                  </a:lnTo>
                  <a:lnTo>
                    <a:pt x="5484" y="2975"/>
                  </a:lnTo>
                  <a:lnTo>
                    <a:pt x="5484" y="2975"/>
                  </a:lnTo>
                  <a:lnTo>
                    <a:pt x="5484" y="2975"/>
                  </a:lnTo>
                  <a:lnTo>
                    <a:pt x="5484" y="2975"/>
                  </a:lnTo>
                  <a:lnTo>
                    <a:pt x="5313" y="2955"/>
                  </a:lnTo>
                  <a:lnTo>
                    <a:pt x="5151" y="2927"/>
                  </a:lnTo>
                  <a:cubicBezTo>
                    <a:pt x="5111" y="2907"/>
                    <a:pt x="5070" y="2888"/>
                    <a:pt x="5030" y="2868"/>
                  </a:cubicBezTo>
                  <a:lnTo>
                    <a:pt x="4919" y="2790"/>
                  </a:lnTo>
                  <a:cubicBezTo>
                    <a:pt x="4889" y="2762"/>
                    <a:pt x="4859" y="2734"/>
                    <a:pt x="4829" y="2703"/>
                  </a:cubicBezTo>
                  <a:cubicBezTo>
                    <a:pt x="4802" y="2667"/>
                    <a:pt x="4775" y="2633"/>
                    <a:pt x="4748" y="2597"/>
                  </a:cubicBezTo>
                  <a:cubicBezTo>
                    <a:pt x="4735" y="2559"/>
                    <a:pt x="4721" y="2520"/>
                    <a:pt x="4708" y="2482"/>
                  </a:cubicBezTo>
                  <a:cubicBezTo>
                    <a:pt x="4694" y="2436"/>
                    <a:pt x="4681" y="2390"/>
                    <a:pt x="4667" y="2346"/>
                  </a:cubicBezTo>
                  <a:cubicBezTo>
                    <a:pt x="4657" y="2300"/>
                    <a:pt x="4647" y="2254"/>
                    <a:pt x="4637" y="2210"/>
                  </a:cubicBezTo>
                  <a:cubicBezTo>
                    <a:pt x="4634" y="2161"/>
                    <a:pt x="4630" y="2113"/>
                    <a:pt x="4627" y="2065"/>
                  </a:cubicBezTo>
                  <a:lnTo>
                    <a:pt x="4627" y="1909"/>
                  </a:lnTo>
                  <a:cubicBezTo>
                    <a:pt x="4630" y="1862"/>
                    <a:pt x="4634" y="1811"/>
                    <a:pt x="4637" y="1762"/>
                  </a:cubicBezTo>
                  <a:cubicBezTo>
                    <a:pt x="4647" y="1707"/>
                    <a:pt x="4657" y="1654"/>
                    <a:pt x="4667" y="1598"/>
                  </a:cubicBezTo>
                  <a:cubicBezTo>
                    <a:pt x="4674" y="1547"/>
                    <a:pt x="4681" y="1495"/>
                    <a:pt x="4688" y="1443"/>
                  </a:cubicBezTo>
                  <a:cubicBezTo>
                    <a:pt x="4701" y="1391"/>
                    <a:pt x="4715" y="1341"/>
                    <a:pt x="4728" y="1289"/>
                  </a:cubicBezTo>
                  <a:cubicBezTo>
                    <a:pt x="4745" y="1237"/>
                    <a:pt x="4761" y="1185"/>
                    <a:pt x="4778" y="1134"/>
                  </a:cubicBezTo>
                  <a:lnTo>
                    <a:pt x="4778" y="1134"/>
                  </a:lnTo>
                  <a:lnTo>
                    <a:pt x="4778" y="1134"/>
                  </a:lnTo>
                  <a:lnTo>
                    <a:pt x="4778" y="1134"/>
                  </a:lnTo>
                  <a:lnTo>
                    <a:pt x="4778" y="1134"/>
                  </a:lnTo>
                  <a:lnTo>
                    <a:pt x="4778" y="1134"/>
                  </a:lnTo>
                  <a:cubicBezTo>
                    <a:pt x="4781" y="1131"/>
                    <a:pt x="4785" y="1128"/>
                    <a:pt x="4788" y="1123"/>
                  </a:cubicBezTo>
                  <a:lnTo>
                    <a:pt x="4788" y="1123"/>
                  </a:lnTo>
                  <a:lnTo>
                    <a:pt x="4788" y="1123"/>
                  </a:lnTo>
                  <a:lnTo>
                    <a:pt x="4788" y="1123"/>
                  </a:lnTo>
                  <a:lnTo>
                    <a:pt x="4788" y="1114"/>
                  </a:lnTo>
                  <a:lnTo>
                    <a:pt x="4788" y="1114"/>
                  </a:lnTo>
                  <a:lnTo>
                    <a:pt x="4788" y="1114"/>
                  </a:lnTo>
                  <a:lnTo>
                    <a:pt x="4788" y="1114"/>
                  </a:lnTo>
                  <a:lnTo>
                    <a:pt x="4788" y="1104"/>
                  </a:lnTo>
                  <a:lnTo>
                    <a:pt x="4788" y="1104"/>
                  </a:lnTo>
                  <a:lnTo>
                    <a:pt x="4788" y="1104"/>
                  </a:lnTo>
                  <a:lnTo>
                    <a:pt x="4788" y="1104"/>
                  </a:lnTo>
                  <a:lnTo>
                    <a:pt x="4788" y="1094"/>
                  </a:lnTo>
                  <a:lnTo>
                    <a:pt x="4788" y="1094"/>
                  </a:lnTo>
                  <a:cubicBezTo>
                    <a:pt x="4812" y="1014"/>
                    <a:pt x="4835" y="933"/>
                    <a:pt x="4859" y="853"/>
                  </a:cubicBezTo>
                  <a:cubicBezTo>
                    <a:pt x="4876" y="781"/>
                    <a:pt x="4892" y="710"/>
                    <a:pt x="4909" y="640"/>
                  </a:cubicBezTo>
                  <a:cubicBezTo>
                    <a:pt x="4912" y="611"/>
                    <a:pt x="4916" y="582"/>
                    <a:pt x="4919" y="553"/>
                  </a:cubicBezTo>
                  <a:lnTo>
                    <a:pt x="4919" y="454"/>
                  </a:lnTo>
                  <a:cubicBezTo>
                    <a:pt x="4916" y="429"/>
                    <a:pt x="4912" y="404"/>
                    <a:pt x="4909" y="377"/>
                  </a:cubicBezTo>
                  <a:cubicBezTo>
                    <a:pt x="4906" y="353"/>
                    <a:pt x="4902" y="326"/>
                    <a:pt x="4899" y="300"/>
                  </a:cubicBezTo>
                  <a:cubicBezTo>
                    <a:pt x="4886" y="278"/>
                    <a:pt x="4872" y="256"/>
                    <a:pt x="4859" y="233"/>
                  </a:cubicBezTo>
                  <a:cubicBezTo>
                    <a:pt x="4849" y="214"/>
                    <a:pt x="4839" y="194"/>
                    <a:pt x="4829" y="175"/>
                  </a:cubicBezTo>
                  <a:lnTo>
                    <a:pt x="4778" y="115"/>
                  </a:lnTo>
                  <a:cubicBezTo>
                    <a:pt x="4755" y="103"/>
                    <a:pt x="4731" y="90"/>
                    <a:pt x="4708" y="77"/>
                  </a:cubicBezTo>
                  <a:cubicBezTo>
                    <a:pt x="4681" y="68"/>
                    <a:pt x="4654" y="59"/>
                    <a:pt x="4627" y="47"/>
                  </a:cubicBezTo>
                  <a:cubicBezTo>
                    <a:pt x="4597" y="35"/>
                    <a:pt x="4566" y="24"/>
                    <a:pt x="4536" y="9"/>
                  </a:cubicBezTo>
                  <a:lnTo>
                    <a:pt x="4425" y="0"/>
                  </a:lnTo>
                  <a:lnTo>
                    <a:pt x="4304" y="0"/>
                  </a:lnTo>
                  <a:lnTo>
                    <a:pt x="4304" y="0"/>
                  </a:lnTo>
                  <a:lnTo>
                    <a:pt x="4304" y="0"/>
                  </a:lnTo>
                  <a:close/>
                </a:path>
              </a:pathLst>
            </a:custGeom>
            <a:solidFill>
              <a:srgbClr val="06518A"/>
            </a:solidFill>
            <a:ln w="63500">
              <a:solidFill>
                <a:srgbClr val="FBFBFB"/>
              </a:solidFill>
            </a:ln>
          </p:spPr>
          <p:txBody>
            <a:bodyPr vert="horz" wrap="square" lIns="91440" tIns="45720" rIns="91440" bIns="45720" numCol="1" anchor="t" anchorCtr="0" compatLnSpc="1"/>
            <a:lstStyle/>
            <a:p>
              <a:endParaRPr lang="fr-FR">
                <a:cs typeface="+mn-ea"/>
                <a:sym typeface="+mn-lt"/>
              </a:endParaRPr>
            </a:p>
          </p:txBody>
        </p:sp>
        <p:grpSp>
          <p:nvGrpSpPr>
            <p:cNvPr id="5" name="组合 4"/>
            <p:cNvGrpSpPr/>
            <p:nvPr/>
          </p:nvGrpSpPr>
          <p:grpSpPr>
            <a:xfrm>
              <a:off x="6251216" y="4497769"/>
              <a:ext cx="427037" cy="425450"/>
              <a:chOff x="6750089" y="5641123"/>
              <a:chExt cx="427037" cy="425450"/>
            </a:xfrm>
          </p:grpSpPr>
          <p:sp>
            <p:nvSpPr>
              <p:cNvPr id="81" name="Freeform 47"/>
              <p:cNvSpPr/>
              <p:nvPr/>
            </p:nvSpPr>
            <p:spPr bwMode="auto">
              <a:xfrm>
                <a:off x="6750089" y="6012598"/>
                <a:ext cx="427037" cy="53975"/>
              </a:xfrm>
              <a:custGeom>
                <a:avLst/>
                <a:gdLst>
                  <a:gd name="T0" fmla="*/ 88 w 88"/>
                  <a:gd name="T1" fmla="*/ 6 h 11"/>
                  <a:gd name="T2" fmla="*/ 83 w 88"/>
                  <a:gd name="T3" fmla="*/ 11 h 11"/>
                  <a:gd name="T4" fmla="*/ 5 w 88"/>
                  <a:gd name="T5" fmla="*/ 11 h 11"/>
                  <a:gd name="T6" fmla="*/ 0 w 88"/>
                  <a:gd name="T7" fmla="*/ 6 h 11"/>
                  <a:gd name="T8" fmla="*/ 0 w 88"/>
                  <a:gd name="T9" fmla="*/ 6 h 11"/>
                  <a:gd name="T10" fmla="*/ 5 w 88"/>
                  <a:gd name="T11" fmla="*/ 0 h 11"/>
                  <a:gd name="T12" fmla="*/ 83 w 88"/>
                  <a:gd name="T13" fmla="*/ 0 h 11"/>
                  <a:gd name="T14" fmla="*/ 88 w 88"/>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1">
                    <a:moveTo>
                      <a:pt x="88" y="6"/>
                    </a:moveTo>
                    <a:cubicBezTo>
                      <a:pt x="88" y="9"/>
                      <a:pt x="86" y="11"/>
                      <a:pt x="83" y="11"/>
                    </a:cubicBezTo>
                    <a:cubicBezTo>
                      <a:pt x="5" y="11"/>
                      <a:pt x="5" y="11"/>
                      <a:pt x="5" y="11"/>
                    </a:cubicBezTo>
                    <a:cubicBezTo>
                      <a:pt x="2" y="11"/>
                      <a:pt x="0" y="9"/>
                      <a:pt x="0" y="6"/>
                    </a:cubicBezTo>
                    <a:cubicBezTo>
                      <a:pt x="0" y="6"/>
                      <a:pt x="0" y="6"/>
                      <a:pt x="0" y="6"/>
                    </a:cubicBezTo>
                    <a:cubicBezTo>
                      <a:pt x="0" y="3"/>
                      <a:pt x="2" y="0"/>
                      <a:pt x="5" y="0"/>
                    </a:cubicBezTo>
                    <a:cubicBezTo>
                      <a:pt x="83" y="0"/>
                      <a:pt x="83" y="0"/>
                      <a:pt x="83" y="0"/>
                    </a:cubicBezTo>
                    <a:cubicBezTo>
                      <a:pt x="86" y="0"/>
                      <a:pt x="88" y="3"/>
                      <a:pt x="88" y="6"/>
                    </a:cubicBez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sp>
            <p:nvSpPr>
              <p:cNvPr id="82" name="Freeform 48"/>
              <p:cNvSpPr/>
              <p:nvPr/>
            </p:nvSpPr>
            <p:spPr bwMode="auto">
              <a:xfrm>
                <a:off x="6789776" y="5641123"/>
                <a:ext cx="193675" cy="193675"/>
              </a:xfrm>
              <a:custGeom>
                <a:avLst/>
                <a:gdLst>
                  <a:gd name="T0" fmla="*/ 38 w 40"/>
                  <a:gd name="T1" fmla="*/ 0 h 40"/>
                  <a:gd name="T2" fmla="*/ 19 w 40"/>
                  <a:gd name="T3" fmla="*/ 0 h 40"/>
                  <a:gd name="T4" fmla="*/ 18 w 40"/>
                  <a:gd name="T5" fmla="*/ 3 h 40"/>
                  <a:gd name="T6" fmla="*/ 22 w 40"/>
                  <a:gd name="T7" fmla="*/ 7 h 40"/>
                  <a:gd name="T8" fmla="*/ 1 w 40"/>
                  <a:gd name="T9" fmla="*/ 27 h 40"/>
                  <a:gd name="T10" fmla="*/ 1 w 40"/>
                  <a:gd name="T11" fmla="*/ 34 h 40"/>
                  <a:gd name="T12" fmla="*/ 5 w 40"/>
                  <a:gd name="T13" fmla="*/ 38 h 40"/>
                  <a:gd name="T14" fmla="*/ 12 w 40"/>
                  <a:gd name="T15" fmla="*/ 38 h 40"/>
                  <a:gd name="T16" fmla="*/ 32 w 40"/>
                  <a:gd name="T17" fmla="*/ 17 h 40"/>
                  <a:gd name="T18" fmla="*/ 36 w 40"/>
                  <a:gd name="T19" fmla="*/ 21 h 40"/>
                  <a:gd name="T20" fmla="*/ 40 w 40"/>
                  <a:gd name="T21" fmla="*/ 20 h 40"/>
                  <a:gd name="T22" fmla="*/ 40 w 40"/>
                  <a:gd name="T23" fmla="*/ 2 h 40"/>
                  <a:gd name="T24" fmla="*/ 38 w 40"/>
                  <a:gd name="T25" fmla="*/ 0 h 40"/>
                  <a:gd name="T26" fmla="*/ 38 w 40"/>
                  <a:gd name="T2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0">
                    <a:moveTo>
                      <a:pt x="38" y="0"/>
                    </a:moveTo>
                    <a:cubicBezTo>
                      <a:pt x="19" y="0"/>
                      <a:pt x="19" y="0"/>
                      <a:pt x="19" y="0"/>
                    </a:cubicBezTo>
                    <a:cubicBezTo>
                      <a:pt x="18" y="0"/>
                      <a:pt x="17" y="2"/>
                      <a:pt x="18" y="3"/>
                    </a:cubicBezTo>
                    <a:cubicBezTo>
                      <a:pt x="22" y="7"/>
                      <a:pt x="22" y="7"/>
                      <a:pt x="22" y="7"/>
                    </a:cubicBezTo>
                    <a:cubicBezTo>
                      <a:pt x="1" y="27"/>
                      <a:pt x="1" y="27"/>
                      <a:pt x="1" y="27"/>
                    </a:cubicBezTo>
                    <a:cubicBezTo>
                      <a:pt x="0" y="29"/>
                      <a:pt x="0" y="32"/>
                      <a:pt x="1" y="34"/>
                    </a:cubicBezTo>
                    <a:cubicBezTo>
                      <a:pt x="5" y="38"/>
                      <a:pt x="5" y="38"/>
                      <a:pt x="5" y="38"/>
                    </a:cubicBezTo>
                    <a:cubicBezTo>
                      <a:pt x="7" y="40"/>
                      <a:pt x="10" y="40"/>
                      <a:pt x="12" y="38"/>
                    </a:cubicBezTo>
                    <a:cubicBezTo>
                      <a:pt x="32" y="17"/>
                      <a:pt x="32" y="17"/>
                      <a:pt x="32" y="17"/>
                    </a:cubicBezTo>
                    <a:cubicBezTo>
                      <a:pt x="36" y="21"/>
                      <a:pt x="36" y="21"/>
                      <a:pt x="36" y="21"/>
                    </a:cubicBezTo>
                    <a:cubicBezTo>
                      <a:pt x="38" y="23"/>
                      <a:pt x="40" y="22"/>
                      <a:pt x="40" y="20"/>
                    </a:cubicBezTo>
                    <a:cubicBezTo>
                      <a:pt x="40" y="2"/>
                      <a:pt x="40" y="2"/>
                      <a:pt x="40" y="2"/>
                    </a:cubicBezTo>
                    <a:cubicBezTo>
                      <a:pt x="40" y="1"/>
                      <a:pt x="39" y="0"/>
                      <a:pt x="38" y="0"/>
                    </a:cubicBezTo>
                    <a:cubicBezTo>
                      <a:pt x="38" y="0"/>
                      <a:pt x="39" y="0"/>
                      <a:pt x="38" y="0"/>
                    </a:cubicBez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sp>
            <p:nvSpPr>
              <p:cNvPr id="83" name="Freeform 49"/>
              <p:cNvSpPr/>
              <p:nvPr/>
            </p:nvSpPr>
            <p:spPr bwMode="auto">
              <a:xfrm>
                <a:off x="6789776" y="5853848"/>
                <a:ext cx="82550" cy="134938"/>
              </a:xfrm>
              <a:custGeom>
                <a:avLst/>
                <a:gdLst>
                  <a:gd name="T0" fmla="*/ 6 w 17"/>
                  <a:gd name="T1" fmla="*/ 0 h 28"/>
                  <a:gd name="T2" fmla="*/ 0 w 17"/>
                  <a:gd name="T3" fmla="*/ 6 h 28"/>
                  <a:gd name="T4" fmla="*/ 0 w 17"/>
                  <a:gd name="T5" fmla="*/ 22 h 28"/>
                  <a:gd name="T6" fmla="*/ 6 w 17"/>
                  <a:gd name="T7" fmla="*/ 28 h 28"/>
                  <a:gd name="T8" fmla="*/ 11 w 17"/>
                  <a:gd name="T9" fmla="*/ 28 h 28"/>
                  <a:gd name="T10" fmla="*/ 17 w 17"/>
                  <a:gd name="T11" fmla="*/ 22 h 28"/>
                  <a:gd name="T12" fmla="*/ 17 w 17"/>
                  <a:gd name="T13" fmla="*/ 6 h 28"/>
                  <a:gd name="T14" fmla="*/ 11 w 17"/>
                  <a:gd name="T15" fmla="*/ 0 h 28"/>
                  <a:gd name="T16" fmla="*/ 6 w 17"/>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8">
                    <a:moveTo>
                      <a:pt x="6" y="0"/>
                    </a:moveTo>
                    <a:cubicBezTo>
                      <a:pt x="2" y="0"/>
                      <a:pt x="0" y="2"/>
                      <a:pt x="0" y="6"/>
                    </a:cubicBezTo>
                    <a:cubicBezTo>
                      <a:pt x="0" y="22"/>
                      <a:pt x="0" y="22"/>
                      <a:pt x="0" y="22"/>
                    </a:cubicBezTo>
                    <a:cubicBezTo>
                      <a:pt x="0" y="25"/>
                      <a:pt x="2" y="28"/>
                      <a:pt x="6" y="28"/>
                    </a:cubicBezTo>
                    <a:cubicBezTo>
                      <a:pt x="11" y="28"/>
                      <a:pt x="11" y="28"/>
                      <a:pt x="11" y="28"/>
                    </a:cubicBezTo>
                    <a:cubicBezTo>
                      <a:pt x="14" y="28"/>
                      <a:pt x="17" y="25"/>
                      <a:pt x="17" y="22"/>
                    </a:cubicBezTo>
                    <a:cubicBezTo>
                      <a:pt x="17" y="6"/>
                      <a:pt x="17" y="6"/>
                      <a:pt x="17" y="6"/>
                    </a:cubicBezTo>
                    <a:cubicBezTo>
                      <a:pt x="17" y="2"/>
                      <a:pt x="14" y="0"/>
                      <a:pt x="11" y="0"/>
                    </a:cubicBezTo>
                    <a:lnTo>
                      <a:pt x="6" y="0"/>
                    </a:ln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sp>
            <p:nvSpPr>
              <p:cNvPr id="84" name="Freeform 50"/>
              <p:cNvSpPr/>
              <p:nvPr/>
            </p:nvSpPr>
            <p:spPr bwMode="auto">
              <a:xfrm>
                <a:off x="6924714" y="5771298"/>
                <a:ext cx="77787" cy="217488"/>
              </a:xfrm>
              <a:custGeom>
                <a:avLst/>
                <a:gdLst>
                  <a:gd name="T0" fmla="*/ 16 w 16"/>
                  <a:gd name="T1" fmla="*/ 39 h 45"/>
                  <a:gd name="T2" fmla="*/ 11 w 16"/>
                  <a:gd name="T3" fmla="*/ 45 h 45"/>
                  <a:gd name="T4" fmla="*/ 5 w 16"/>
                  <a:gd name="T5" fmla="*/ 45 h 45"/>
                  <a:gd name="T6" fmla="*/ 0 w 16"/>
                  <a:gd name="T7" fmla="*/ 39 h 45"/>
                  <a:gd name="T8" fmla="*/ 0 w 16"/>
                  <a:gd name="T9" fmla="*/ 6 h 45"/>
                  <a:gd name="T10" fmla="*/ 5 w 16"/>
                  <a:gd name="T11" fmla="*/ 0 h 45"/>
                  <a:gd name="T12" fmla="*/ 11 w 16"/>
                  <a:gd name="T13" fmla="*/ 0 h 45"/>
                  <a:gd name="T14" fmla="*/ 16 w 16"/>
                  <a:gd name="T15" fmla="*/ 6 h 45"/>
                  <a:gd name="T16" fmla="*/ 16 w 16"/>
                  <a:gd name="T17" fmla="*/ 3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5">
                    <a:moveTo>
                      <a:pt x="16" y="39"/>
                    </a:moveTo>
                    <a:cubicBezTo>
                      <a:pt x="16" y="42"/>
                      <a:pt x="14" y="45"/>
                      <a:pt x="11" y="45"/>
                    </a:cubicBezTo>
                    <a:cubicBezTo>
                      <a:pt x="5" y="45"/>
                      <a:pt x="5" y="45"/>
                      <a:pt x="5" y="45"/>
                    </a:cubicBezTo>
                    <a:cubicBezTo>
                      <a:pt x="2" y="45"/>
                      <a:pt x="0" y="42"/>
                      <a:pt x="0" y="39"/>
                    </a:cubicBezTo>
                    <a:cubicBezTo>
                      <a:pt x="0" y="6"/>
                      <a:pt x="0" y="6"/>
                      <a:pt x="0" y="6"/>
                    </a:cubicBezTo>
                    <a:cubicBezTo>
                      <a:pt x="0" y="3"/>
                      <a:pt x="2" y="0"/>
                      <a:pt x="5" y="0"/>
                    </a:cubicBezTo>
                    <a:cubicBezTo>
                      <a:pt x="11" y="0"/>
                      <a:pt x="11" y="0"/>
                      <a:pt x="11" y="0"/>
                    </a:cubicBezTo>
                    <a:cubicBezTo>
                      <a:pt x="14" y="0"/>
                      <a:pt x="16" y="3"/>
                      <a:pt x="16" y="6"/>
                    </a:cubicBezTo>
                    <a:lnTo>
                      <a:pt x="16" y="39"/>
                    </a:ln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sp>
            <p:nvSpPr>
              <p:cNvPr id="85" name="Freeform 51"/>
              <p:cNvSpPr/>
              <p:nvPr/>
            </p:nvSpPr>
            <p:spPr bwMode="auto">
              <a:xfrm>
                <a:off x="7056476" y="5664935"/>
                <a:ext cx="82550" cy="323850"/>
              </a:xfrm>
              <a:custGeom>
                <a:avLst/>
                <a:gdLst>
                  <a:gd name="T0" fmla="*/ 17 w 17"/>
                  <a:gd name="T1" fmla="*/ 61 h 67"/>
                  <a:gd name="T2" fmla="*/ 11 w 17"/>
                  <a:gd name="T3" fmla="*/ 67 h 67"/>
                  <a:gd name="T4" fmla="*/ 6 w 17"/>
                  <a:gd name="T5" fmla="*/ 67 h 67"/>
                  <a:gd name="T6" fmla="*/ 0 w 17"/>
                  <a:gd name="T7" fmla="*/ 61 h 67"/>
                  <a:gd name="T8" fmla="*/ 0 w 17"/>
                  <a:gd name="T9" fmla="*/ 6 h 67"/>
                  <a:gd name="T10" fmla="*/ 6 w 17"/>
                  <a:gd name="T11" fmla="*/ 0 h 67"/>
                  <a:gd name="T12" fmla="*/ 11 w 17"/>
                  <a:gd name="T13" fmla="*/ 0 h 67"/>
                  <a:gd name="T14" fmla="*/ 17 w 17"/>
                  <a:gd name="T15" fmla="*/ 6 h 67"/>
                  <a:gd name="T16" fmla="*/ 17 w 17"/>
                  <a:gd name="T17" fmla="*/ 6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67">
                    <a:moveTo>
                      <a:pt x="17" y="61"/>
                    </a:moveTo>
                    <a:cubicBezTo>
                      <a:pt x="17" y="64"/>
                      <a:pt x="15" y="67"/>
                      <a:pt x="11" y="67"/>
                    </a:cubicBezTo>
                    <a:cubicBezTo>
                      <a:pt x="6" y="67"/>
                      <a:pt x="6" y="67"/>
                      <a:pt x="6" y="67"/>
                    </a:cubicBezTo>
                    <a:cubicBezTo>
                      <a:pt x="3" y="67"/>
                      <a:pt x="0" y="64"/>
                      <a:pt x="0" y="61"/>
                    </a:cubicBezTo>
                    <a:cubicBezTo>
                      <a:pt x="0" y="6"/>
                      <a:pt x="0" y="6"/>
                      <a:pt x="0" y="6"/>
                    </a:cubicBezTo>
                    <a:cubicBezTo>
                      <a:pt x="0" y="3"/>
                      <a:pt x="3" y="0"/>
                      <a:pt x="6" y="0"/>
                    </a:cubicBezTo>
                    <a:cubicBezTo>
                      <a:pt x="11" y="0"/>
                      <a:pt x="11" y="0"/>
                      <a:pt x="11" y="0"/>
                    </a:cubicBezTo>
                    <a:cubicBezTo>
                      <a:pt x="15" y="0"/>
                      <a:pt x="17" y="3"/>
                      <a:pt x="17" y="6"/>
                    </a:cubicBezTo>
                    <a:lnTo>
                      <a:pt x="17" y="61"/>
                    </a:ln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grpSp>
      </p:grpSp>
      <p:grpSp>
        <p:nvGrpSpPr>
          <p:cNvPr id="9" name="组合 8"/>
          <p:cNvGrpSpPr/>
          <p:nvPr/>
        </p:nvGrpSpPr>
        <p:grpSpPr>
          <a:xfrm>
            <a:off x="2173644" y="3695382"/>
            <a:ext cx="1408891" cy="1744414"/>
            <a:chOff x="4410114" y="3468687"/>
            <a:chExt cx="1408891" cy="1744414"/>
          </a:xfrm>
        </p:grpSpPr>
        <p:sp>
          <p:nvSpPr>
            <p:cNvPr id="48" name="Freeform 119"/>
            <p:cNvSpPr/>
            <p:nvPr/>
          </p:nvSpPr>
          <p:spPr bwMode="auto">
            <a:xfrm rot="16200000">
              <a:off x="4242353" y="3636448"/>
              <a:ext cx="1744414" cy="1408891"/>
            </a:xfrm>
            <a:custGeom>
              <a:avLst/>
              <a:gdLst>
                <a:gd name="T0" fmla="*/ 0 w 1143"/>
                <a:gd name="T1" fmla="*/ 772 h 792"/>
                <a:gd name="T2" fmla="*/ 149 w 1143"/>
                <a:gd name="T3" fmla="*/ 784 h 792"/>
                <a:gd name="T4" fmla="*/ 232 w 1143"/>
                <a:gd name="T5" fmla="*/ 792 h 792"/>
                <a:gd name="T6" fmla="*/ 253 w 1143"/>
                <a:gd name="T7" fmla="*/ 792 h 792"/>
                <a:gd name="T8" fmla="*/ 298 w 1143"/>
                <a:gd name="T9" fmla="*/ 783 h 792"/>
                <a:gd name="T10" fmla="*/ 317 w 1143"/>
                <a:gd name="T11" fmla="*/ 756 h 792"/>
                <a:gd name="T12" fmla="*/ 311 w 1143"/>
                <a:gd name="T13" fmla="*/ 703 h 792"/>
                <a:gd name="T14" fmla="*/ 310 w 1143"/>
                <a:gd name="T15" fmla="*/ 701 h 792"/>
                <a:gd name="T16" fmla="*/ 274 w 1143"/>
                <a:gd name="T17" fmla="*/ 589 h 792"/>
                <a:gd name="T18" fmla="*/ 275 w 1143"/>
                <a:gd name="T19" fmla="*/ 539 h 792"/>
                <a:gd name="T20" fmla="*/ 319 w 1143"/>
                <a:gd name="T21" fmla="*/ 505 h 792"/>
                <a:gd name="T22" fmla="*/ 362 w 1143"/>
                <a:gd name="T23" fmla="*/ 492 h 792"/>
                <a:gd name="T24" fmla="*/ 363 w 1143"/>
                <a:gd name="T25" fmla="*/ 492 h 792"/>
                <a:gd name="T26" fmla="*/ 427 w 1143"/>
                <a:gd name="T27" fmla="*/ 485 h 792"/>
                <a:gd name="T28" fmla="*/ 427 w 1143"/>
                <a:gd name="T29" fmla="*/ 485 h 792"/>
                <a:gd name="T30" fmla="*/ 474 w 1143"/>
                <a:gd name="T31" fmla="*/ 497 h 792"/>
                <a:gd name="T32" fmla="*/ 488 w 1143"/>
                <a:gd name="T33" fmla="*/ 532 h 792"/>
                <a:gd name="T34" fmla="*/ 476 w 1143"/>
                <a:gd name="T35" fmla="*/ 598 h 792"/>
                <a:gd name="T36" fmla="*/ 475 w 1143"/>
                <a:gd name="T37" fmla="*/ 599 h 792"/>
                <a:gd name="T38" fmla="*/ 475 w 1143"/>
                <a:gd name="T39" fmla="*/ 600 h 792"/>
                <a:gd name="T40" fmla="*/ 474 w 1143"/>
                <a:gd name="T41" fmla="*/ 602 h 792"/>
                <a:gd name="T42" fmla="*/ 474 w 1143"/>
                <a:gd name="T43" fmla="*/ 602 h 792"/>
                <a:gd name="T44" fmla="*/ 459 w 1143"/>
                <a:gd name="T45" fmla="*/ 682 h 792"/>
                <a:gd name="T46" fmla="*/ 471 w 1143"/>
                <a:gd name="T47" fmla="*/ 753 h 792"/>
                <a:gd name="T48" fmla="*/ 527 w 1143"/>
                <a:gd name="T49" fmla="*/ 790 h 792"/>
                <a:gd name="T50" fmla="*/ 544 w 1143"/>
                <a:gd name="T51" fmla="*/ 792 h 792"/>
                <a:gd name="T52" fmla="*/ 709 w 1143"/>
                <a:gd name="T53" fmla="*/ 776 h 792"/>
                <a:gd name="T54" fmla="*/ 883 w 1143"/>
                <a:gd name="T55" fmla="*/ 753 h 792"/>
                <a:gd name="T56" fmla="*/ 880 w 1143"/>
                <a:gd name="T57" fmla="*/ 745 h 792"/>
                <a:gd name="T58" fmla="*/ 853 w 1143"/>
                <a:gd name="T59" fmla="*/ 631 h 792"/>
                <a:gd name="T60" fmla="*/ 829 w 1143"/>
                <a:gd name="T61" fmla="*/ 434 h 792"/>
                <a:gd name="T62" fmla="*/ 850 w 1143"/>
                <a:gd name="T63" fmla="*/ 340 h 792"/>
                <a:gd name="T64" fmla="*/ 874 w 1143"/>
                <a:gd name="T65" fmla="*/ 317 h 792"/>
                <a:gd name="T66" fmla="*/ 898 w 1143"/>
                <a:gd name="T67" fmla="*/ 312 h 792"/>
                <a:gd name="T68" fmla="*/ 898 w 1143"/>
                <a:gd name="T69" fmla="*/ 312 h 792"/>
                <a:gd name="T70" fmla="*/ 965 w 1143"/>
                <a:gd name="T71" fmla="*/ 336 h 792"/>
                <a:gd name="T72" fmla="*/ 966 w 1143"/>
                <a:gd name="T73" fmla="*/ 337 h 792"/>
                <a:gd name="T74" fmla="*/ 971 w 1143"/>
                <a:gd name="T75" fmla="*/ 339 h 792"/>
                <a:gd name="T76" fmla="*/ 972 w 1143"/>
                <a:gd name="T77" fmla="*/ 339 h 792"/>
                <a:gd name="T78" fmla="*/ 1052 w 1143"/>
                <a:gd name="T79" fmla="*/ 379 h 792"/>
                <a:gd name="T80" fmla="*/ 1084 w 1143"/>
                <a:gd name="T81" fmla="*/ 384 h 792"/>
                <a:gd name="T82" fmla="*/ 1105 w 1143"/>
                <a:gd name="T83" fmla="*/ 380 h 792"/>
                <a:gd name="T84" fmla="*/ 1120 w 1143"/>
                <a:gd name="T85" fmla="*/ 369 h 792"/>
                <a:gd name="T86" fmla="*/ 1122 w 1143"/>
                <a:gd name="T87" fmla="*/ 369 h 792"/>
                <a:gd name="T88" fmla="*/ 1122 w 1143"/>
                <a:gd name="T89" fmla="*/ 368 h 792"/>
                <a:gd name="T90" fmla="*/ 1122 w 1143"/>
                <a:gd name="T91" fmla="*/ 368 h 792"/>
                <a:gd name="T92" fmla="*/ 1137 w 1143"/>
                <a:gd name="T93" fmla="*/ 334 h 792"/>
                <a:gd name="T94" fmla="*/ 1141 w 1143"/>
                <a:gd name="T95" fmla="*/ 258 h 792"/>
                <a:gd name="T96" fmla="*/ 1115 w 1143"/>
                <a:gd name="T97" fmla="*/ 212 h 792"/>
                <a:gd name="T98" fmla="*/ 1074 w 1143"/>
                <a:gd name="T99" fmla="*/ 194 h 792"/>
                <a:gd name="T100" fmla="*/ 1051 w 1143"/>
                <a:gd name="T101" fmla="*/ 192 h 792"/>
                <a:gd name="T102" fmla="*/ 1006 w 1143"/>
                <a:gd name="T103" fmla="*/ 197 h 792"/>
                <a:gd name="T104" fmla="*/ 986 w 1143"/>
                <a:gd name="T105" fmla="*/ 202 h 792"/>
                <a:gd name="T106" fmla="*/ 912 w 1143"/>
                <a:gd name="T107" fmla="*/ 213 h 792"/>
                <a:gd name="T108" fmla="*/ 912 w 1143"/>
                <a:gd name="T109" fmla="*/ 213 h 792"/>
                <a:gd name="T110" fmla="*/ 873 w 1143"/>
                <a:gd name="T111" fmla="*/ 208 h 792"/>
                <a:gd name="T112" fmla="*/ 827 w 1143"/>
                <a:gd name="T113" fmla="*/ 184 h 792"/>
                <a:gd name="T114" fmla="*/ 783 w 1143"/>
                <a:gd name="T115" fmla="*/ 120 h 792"/>
                <a:gd name="T116" fmla="*/ 782 w 1143"/>
                <a:gd name="T117" fmla="*/ 117 h 792"/>
                <a:gd name="T118" fmla="*/ 772 w 1143"/>
                <a:gd name="T119" fmla="*/ 57 h 792"/>
                <a:gd name="connsiteX0" fmla="*/ 6789 w 10000"/>
                <a:gd name="connsiteY0" fmla="*/ 0 h 10000"/>
                <a:gd name="connsiteX1" fmla="*/ 6789 w 10000"/>
                <a:gd name="connsiteY1" fmla="*/ 0 h 10000"/>
                <a:gd name="connsiteX2" fmla="*/ 6789 w 10000"/>
                <a:gd name="connsiteY2" fmla="*/ 0 h 10000"/>
                <a:gd name="connsiteX3" fmla="*/ 0 w 10000"/>
                <a:gd name="connsiteY3" fmla="*/ 0 h 10000"/>
                <a:gd name="connsiteX4" fmla="*/ 0 w 10000"/>
                <a:gd name="connsiteY4" fmla="*/ 9747 h 10000"/>
                <a:gd name="connsiteX5" fmla="*/ 0 w 10000"/>
                <a:gd name="connsiteY5" fmla="*/ 9747 h 10000"/>
                <a:gd name="connsiteX6" fmla="*/ 0 w 10000"/>
                <a:gd name="connsiteY6" fmla="*/ 9747 h 10000"/>
                <a:gd name="connsiteX7" fmla="*/ 752 w 10000"/>
                <a:gd name="connsiteY7" fmla="*/ 9861 h 10000"/>
                <a:gd name="connsiteX8" fmla="*/ 1067 w 10000"/>
                <a:gd name="connsiteY8" fmla="*/ 9886 h 10000"/>
                <a:gd name="connsiteX9" fmla="*/ 1304 w 10000"/>
                <a:gd name="connsiteY9" fmla="*/ 9899 h 10000"/>
                <a:gd name="connsiteX10" fmla="*/ 1304 w 10000"/>
                <a:gd name="connsiteY10" fmla="*/ 9899 h 10000"/>
                <a:gd name="connsiteX11" fmla="*/ 1566 w 10000"/>
                <a:gd name="connsiteY11" fmla="*/ 9924 h 10000"/>
                <a:gd name="connsiteX12" fmla="*/ 1846 w 10000"/>
                <a:gd name="connsiteY12" fmla="*/ 9962 h 10000"/>
                <a:gd name="connsiteX13" fmla="*/ 1846 w 10000"/>
                <a:gd name="connsiteY13" fmla="*/ 9962 h 10000"/>
                <a:gd name="connsiteX14" fmla="*/ 2030 w 10000"/>
                <a:gd name="connsiteY14" fmla="*/ 10000 h 10000"/>
                <a:gd name="connsiteX15" fmla="*/ 2213 w 10000"/>
                <a:gd name="connsiteY15" fmla="*/ 10000 h 10000"/>
                <a:gd name="connsiteX16" fmla="*/ 2213 w 10000"/>
                <a:gd name="connsiteY16" fmla="*/ 10000 h 10000"/>
                <a:gd name="connsiteX17" fmla="*/ 2213 w 10000"/>
                <a:gd name="connsiteY17" fmla="*/ 10000 h 10000"/>
                <a:gd name="connsiteX18" fmla="*/ 2213 w 10000"/>
                <a:gd name="connsiteY18" fmla="*/ 10000 h 10000"/>
                <a:gd name="connsiteX19" fmla="*/ 2213 w 10000"/>
                <a:gd name="connsiteY19" fmla="*/ 10000 h 10000"/>
                <a:gd name="connsiteX20" fmla="*/ 2213 w 10000"/>
                <a:gd name="connsiteY20" fmla="*/ 10000 h 10000"/>
                <a:gd name="connsiteX21" fmla="*/ 2362 w 10000"/>
                <a:gd name="connsiteY21" fmla="*/ 9975 h 10000"/>
                <a:gd name="connsiteX22" fmla="*/ 2493 w 10000"/>
                <a:gd name="connsiteY22" fmla="*/ 9949 h 10000"/>
                <a:gd name="connsiteX23" fmla="*/ 2555 w 10000"/>
                <a:gd name="connsiteY23" fmla="*/ 9924 h 10000"/>
                <a:gd name="connsiteX24" fmla="*/ 2607 w 10000"/>
                <a:gd name="connsiteY24" fmla="*/ 9886 h 10000"/>
                <a:gd name="connsiteX25" fmla="*/ 2660 w 10000"/>
                <a:gd name="connsiteY25" fmla="*/ 9836 h 10000"/>
                <a:gd name="connsiteX26" fmla="*/ 2695 w 10000"/>
                <a:gd name="connsiteY26" fmla="*/ 9785 h 10000"/>
                <a:gd name="connsiteX27" fmla="*/ 2730 w 10000"/>
                <a:gd name="connsiteY27" fmla="*/ 9722 h 10000"/>
                <a:gd name="connsiteX28" fmla="*/ 2756 w 10000"/>
                <a:gd name="connsiteY28" fmla="*/ 9646 h 10000"/>
                <a:gd name="connsiteX29" fmla="*/ 2773 w 10000"/>
                <a:gd name="connsiteY29" fmla="*/ 9545 h 10000"/>
                <a:gd name="connsiteX30" fmla="*/ 2791 w 10000"/>
                <a:gd name="connsiteY30" fmla="*/ 9444 h 10000"/>
                <a:gd name="connsiteX31" fmla="*/ 2791 w 10000"/>
                <a:gd name="connsiteY31" fmla="*/ 9318 h 10000"/>
                <a:gd name="connsiteX32" fmla="*/ 2773 w 10000"/>
                <a:gd name="connsiteY32" fmla="*/ 9179 h 10000"/>
                <a:gd name="connsiteX33" fmla="*/ 2756 w 10000"/>
                <a:gd name="connsiteY33" fmla="*/ 9028 h 10000"/>
                <a:gd name="connsiteX34" fmla="*/ 2721 w 10000"/>
                <a:gd name="connsiteY34" fmla="*/ 8876 h 10000"/>
                <a:gd name="connsiteX35" fmla="*/ 2721 w 10000"/>
                <a:gd name="connsiteY35" fmla="*/ 8876 h 10000"/>
                <a:gd name="connsiteX36" fmla="*/ 2712 w 10000"/>
                <a:gd name="connsiteY36" fmla="*/ 8864 h 10000"/>
                <a:gd name="connsiteX37" fmla="*/ 2712 w 10000"/>
                <a:gd name="connsiteY37" fmla="*/ 8864 h 10000"/>
                <a:gd name="connsiteX38" fmla="*/ 2712 w 10000"/>
                <a:gd name="connsiteY38" fmla="*/ 8851 h 10000"/>
                <a:gd name="connsiteX39" fmla="*/ 2712 w 10000"/>
                <a:gd name="connsiteY39" fmla="*/ 8851 h 10000"/>
                <a:gd name="connsiteX40" fmla="*/ 2712 w 10000"/>
                <a:gd name="connsiteY40" fmla="*/ 8851 h 10000"/>
                <a:gd name="connsiteX41" fmla="*/ 2590 w 10000"/>
                <a:gd name="connsiteY41" fmla="*/ 8295 h 10000"/>
                <a:gd name="connsiteX42" fmla="*/ 2476 w 10000"/>
                <a:gd name="connsiteY42" fmla="*/ 7841 h 10000"/>
                <a:gd name="connsiteX43" fmla="*/ 2423 w 10000"/>
                <a:gd name="connsiteY43" fmla="*/ 7626 h 10000"/>
                <a:gd name="connsiteX44" fmla="*/ 2397 w 10000"/>
                <a:gd name="connsiteY44" fmla="*/ 7437 h 10000"/>
                <a:gd name="connsiteX45" fmla="*/ 2371 w 10000"/>
                <a:gd name="connsiteY45" fmla="*/ 7273 h 10000"/>
                <a:gd name="connsiteX46" fmla="*/ 2362 w 10000"/>
                <a:gd name="connsiteY46" fmla="*/ 7096 h 10000"/>
                <a:gd name="connsiteX47" fmla="*/ 2362 w 10000"/>
                <a:gd name="connsiteY47" fmla="*/ 7096 h 10000"/>
                <a:gd name="connsiteX48" fmla="*/ 2371 w 10000"/>
                <a:gd name="connsiteY48" fmla="*/ 6944 h 10000"/>
                <a:gd name="connsiteX49" fmla="*/ 2406 w 10000"/>
                <a:gd name="connsiteY49" fmla="*/ 6806 h 10000"/>
                <a:gd name="connsiteX50" fmla="*/ 2423 w 10000"/>
                <a:gd name="connsiteY50" fmla="*/ 6742 h 10000"/>
                <a:gd name="connsiteX51" fmla="*/ 2458 w 10000"/>
                <a:gd name="connsiteY51" fmla="*/ 6692 h 10000"/>
                <a:gd name="connsiteX52" fmla="*/ 2528 w 10000"/>
                <a:gd name="connsiteY52" fmla="*/ 6578 h 10000"/>
                <a:gd name="connsiteX53" fmla="*/ 2651 w 10000"/>
                <a:gd name="connsiteY53" fmla="*/ 6477 h 10000"/>
                <a:gd name="connsiteX54" fmla="*/ 2791 w 10000"/>
                <a:gd name="connsiteY54" fmla="*/ 6376 h 10000"/>
                <a:gd name="connsiteX55" fmla="*/ 2957 w 10000"/>
                <a:gd name="connsiteY55" fmla="*/ 6301 h 10000"/>
                <a:gd name="connsiteX56" fmla="*/ 3167 w 10000"/>
                <a:gd name="connsiteY56" fmla="*/ 6225 h 10000"/>
                <a:gd name="connsiteX57" fmla="*/ 3167 w 10000"/>
                <a:gd name="connsiteY57" fmla="*/ 6225 h 10000"/>
                <a:gd name="connsiteX58" fmla="*/ 3167 w 10000"/>
                <a:gd name="connsiteY58" fmla="*/ 6225 h 10000"/>
                <a:gd name="connsiteX59" fmla="*/ 3167 w 10000"/>
                <a:gd name="connsiteY59" fmla="*/ 6212 h 10000"/>
                <a:gd name="connsiteX60" fmla="*/ 3167 w 10000"/>
                <a:gd name="connsiteY60" fmla="*/ 6212 h 10000"/>
                <a:gd name="connsiteX61" fmla="*/ 3176 w 10000"/>
                <a:gd name="connsiteY61" fmla="*/ 6212 h 10000"/>
                <a:gd name="connsiteX62" fmla="*/ 3176 w 10000"/>
                <a:gd name="connsiteY62" fmla="*/ 6212 h 10000"/>
                <a:gd name="connsiteX63" fmla="*/ 3176 w 10000"/>
                <a:gd name="connsiteY63" fmla="*/ 6212 h 10000"/>
                <a:gd name="connsiteX64" fmla="*/ 3176 w 10000"/>
                <a:gd name="connsiteY64" fmla="*/ 6212 h 10000"/>
                <a:gd name="connsiteX65" fmla="*/ 3342 w 10000"/>
                <a:gd name="connsiteY65" fmla="*/ 6162 h 10000"/>
                <a:gd name="connsiteX66" fmla="*/ 3473 w 10000"/>
                <a:gd name="connsiteY66" fmla="*/ 6136 h 10000"/>
                <a:gd name="connsiteX67" fmla="*/ 3613 w 10000"/>
                <a:gd name="connsiteY67" fmla="*/ 6124 h 10000"/>
                <a:gd name="connsiteX68" fmla="*/ 3736 w 10000"/>
                <a:gd name="connsiteY68" fmla="*/ 6124 h 10000"/>
                <a:gd name="connsiteX69" fmla="*/ 3736 w 10000"/>
                <a:gd name="connsiteY69" fmla="*/ 6124 h 10000"/>
                <a:gd name="connsiteX70" fmla="*/ 3736 w 10000"/>
                <a:gd name="connsiteY70" fmla="*/ 6124 h 10000"/>
                <a:gd name="connsiteX71" fmla="*/ 3736 w 10000"/>
                <a:gd name="connsiteY71" fmla="*/ 6124 h 10000"/>
                <a:gd name="connsiteX72" fmla="*/ 3736 w 10000"/>
                <a:gd name="connsiteY72" fmla="*/ 6124 h 10000"/>
                <a:gd name="connsiteX73" fmla="*/ 3736 w 10000"/>
                <a:gd name="connsiteY73" fmla="*/ 6124 h 10000"/>
                <a:gd name="connsiteX74" fmla="*/ 3736 w 10000"/>
                <a:gd name="connsiteY74" fmla="*/ 6124 h 10000"/>
                <a:gd name="connsiteX75" fmla="*/ 3841 w 10000"/>
                <a:gd name="connsiteY75" fmla="*/ 6124 h 10000"/>
                <a:gd name="connsiteX76" fmla="*/ 3937 w 10000"/>
                <a:gd name="connsiteY76" fmla="*/ 6136 h 10000"/>
                <a:gd name="connsiteX77" fmla="*/ 4016 w 10000"/>
                <a:gd name="connsiteY77" fmla="*/ 6187 h 10000"/>
                <a:gd name="connsiteX78" fmla="*/ 4086 w 10000"/>
                <a:gd name="connsiteY78" fmla="*/ 6225 h 10000"/>
                <a:gd name="connsiteX79" fmla="*/ 4147 w 10000"/>
                <a:gd name="connsiteY79" fmla="*/ 6275 h 10000"/>
                <a:gd name="connsiteX80" fmla="*/ 4191 w 10000"/>
                <a:gd name="connsiteY80" fmla="*/ 6351 h 10000"/>
                <a:gd name="connsiteX81" fmla="*/ 4217 w 10000"/>
                <a:gd name="connsiteY81" fmla="*/ 6427 h 10000"/>
                <a:gd name="connsiteX82" fmla="*/ 4252 w 10000"/>
                <a:gd name="connsiteY82" fmla="*/ 6515 h 10000"/>
                <a:gd name="connsiteX83" fmla="*/ 4261 w 10000"/>
                <a:gd name="connsiteY83" fmla="*/ 6616 h 10000"/>
                <a:gd name="connsiteX84" fmla="*/ 4269 w 10000"/>
                <a:gd name="connsiteY84" fmla="*/ 6717 h 10000"/>
                <a:gd name="connsiteX85" fmla="*/ 4269 w 10000"/>
                <a:gd name="connsiteY85" fmla="*/ 6843 h 10000"/>
                <a:gd name="connsiteX86" fmla="*/ 4261 w 10000"/>
                <a:gd name="connsiteY86" fmla="*/ 6957 h 10000"/>
                <a:gd name="connsiteX87" fmla="*/ 4217 w 10000"/>
                <a:gd name="connsiteY87" fmla="*/ 7235 h 10000"/>
                <a:gd name="connsiteX88" fmla="*/ 4164 w 10000"/>
                <a:gd name="connsiteY88" fmla="*/ 7551 h 10000"/>
                <a:gd name="connsiteX89" fmla="*/ 4164 w 10000"/>
                <a:gd name="connsiteY89" fmla="*/ 7551 h 10000"/>
                <a:gd name="connsiteX90" fmla="*/ 4156 w 10000"/>
                <a:gd name="connsiteY90" fmla="*/ 7551 h 10000"/>
                <a:gd name="connsiteX91" fmla="*/ 4156 w 10000"/>
                <a:gd name="connsiteY91" fmla="*/ 7551 h 10000"/>
                <a:gd name="connsiteX92" fmla="*/ 4156 w 10000"/>
                <a:gd name="connsiteY92" fmla="*/ 7563 h 10000"/>
                <a:gd name="connsiteX93" fmla="*/ 4156 w 10000"/>
                <a:gd name="connsiteY93" fmla="*/ 7563 h 10000"/>
                <a:gd name="connsiteX94" fmla="*/ 4156 w 10000"/>
                <a:gd name="connsiteY94" fmla="*/ 7563 h 10000"/>
                <a:gd name="connsiteX95" fmla="*/ 4156 w 10000"/>
                <a:gd name="connsiteY95" fmla="*/ 7563 h 10000"/>
                <a:gd name="connsiteX96" fmla="*/ 4156 w 10000"/>
                <a:gd name="connsiteY96" fmla="*/ 7576 h 10000"/>
                <a:gd name="connsiteX97" fmla="*/ 4156 w 10000"/>
                <a:gd name="connsiteY97" fmla="*/ 7576 h 10000"/>
                <a:gd name="connsiteX98" fmla="*/ 4156 w 10000"/>
                <a:gd name="connsiteY98" fmla="*/ 7576 h 10000"/>
                <a:gd name="connsiteX99" fmla="*/ 4156 w 10000"/>
                <a:gd name="connsiteY99" fmla="*/ 7576 h 10000"/>
                <a:gd name="connsiteX100" fmla="*/ 4156 w 10000"/>
                <a:gd name="connsiteY100" fmla="*/ 7588 h 10000"/>
                <a:gd name="connsiteX101" fmla="*/ 4156 w 10000"/>
                <a:gd name="connsiteY101" fmla="*/ 7588 h 10000"/>
                <a:gd name="connsiteX102" fmla="*/ 4156 w 10000"/>
                <a:gd name="connsiteY102" fmla="*/ 7588 h 10000"/>
                <a:gd name="connsiteX103" fmla="*/ 4156 w 10000"/>
                <a:gd name="connsiteY103" fmla="*/ 7588 h 10000"/>
                <a:gd name="connsiteX104" fmla="*/ 4147 w 10000"/>
                <a:gd name="connsiteY104" fmla="*/ 7601 h 10000"/>
                <a:gd name="connsiteX105" fmla="*/ 4147 w 10000"/>
                <a:gd name="connsiteY105" fmla="*/ 7601 h 10000"/>
                <a:gd name="connsiteX106" fmla="*/ 4147 w 10000"/>
                <a:gd name="connsiteY106" fmla="*/ 7601 h 10000"/>
                <a:gd name="connsiteX107" fmla="*/ 4147 w 10000"/>
                <a:gd name="connsiteY107" fmla="*/ 7601 h 10000"/>
                <a:gd name="connsiteX108" fmla="*/ 4147 w 10000"/>
                <a:gd name="connsiteY108" fmla="*/ 7601 h 10000"/>
                <a:gd name="connsiteX109" fmla="*/ 4147 w 10000"/>
                <a:gd name="connsiteY109" fmla="*/ 7601 h 10000"/>
                <a:gd name="connsiteX110" fmla="*/ 4103 w 10000"/>
                <a:gd name="connsiteY110" fmla="*/ 7803 h 10000"/>
                <a:gd name="connsiteX111" fmla="*/ 4068 w 10000"/>
                <a:gd name="connsiteY111" fmla="*/ 8005 h 10000"/>
                <a:gd name="connsiteX112" fmla="*/ 4051 w 10000"/>
                <a:gd name="connsiteY112" fmla="*/ 8207 h 10000"/>
                <a:gd name="connsiteX113" fmla="*/ 4024 w 10000"/>
                <a:gd name="connsiteY113" fmla="*/ 8422 h 10000"/>
                <a:gd name="connsiteX114" fmla="*/ 4016 w 10000"/>
                <a:gd name="connsiteY114" fmla="*/ 8611 h 10000"/>
                <a:gd name="connsiteX115" fmla="*/ 4016 w 10000"/>
                <a:gd name="connsiteY115" fmla="*/ 8813 h 10000"/>
                <a:gd name="connsiteX116" fmla="*/ 4024 w 10000"/>
                <a:gd name="connsiteY116" fmla="*/ 9003 h 10000"/>
                <a:gd name="connsiteX117" fmla="*/ 4051 w 10000"/>
                <a:gd name="connsiteY117" fmla="*/ 9179 h 10000"/>
                <a:gd name="connsiteX118" fmla="*/ 4086 w 10000"/>
                <a:gd name="connsiteY118" fmla="*/ 9356 h 10000"/>
                <a:gd name="connsiteX119" fmla="*/ 4121 w 10000"/>
                <a:gd name="connsiteY119" fmla="*/ 9508 h 10000"/>
                <a:gd name="connsiteX120" fmla="*/ 4191 w 10000"/>
                <a:gd name="connsiteY120" fmla="*/ 9646 h 10000"/>
                <a:gd name="connsiteX121" fmla="*/ 4269 w 10000"/>
                <a:gd name="connsiteY121" fmla="*/ 9760 h 10000"/>
                <a:gd name="connsiteX122" fmla="*/ 4366 w 10000"/>
                <a:gd name="connsiteY122" fmla="*/ 9861 h 10000"/>
                <a:gd name="connsiteX123" fmla="*/ 4471 w 10000"/>
                <a:gd name="connsiteY123" fmla="*/ 9937 h 10000"/>
                <a:gd name="connsiteX124" fmla="*/ 4611 w 10000"/>
                <a:gd name="connsiteY124" fmla="*/ 9975 h 10000"/>
                <a:gd name="connsiteX125" fmla="*/ 4759 w 10000"/>
                <a:gd name="connsiteY125" fmla="*/ 10000 h 10000"/>
                <a:gd name="connsiteX126" fmla="*/ 4759 w 10000"/>
                <a:gd name="connsiteY126" fmla="*/ 10000 h 10000"/>
                <a:gd name="connsiteX127" fmla="*/ 4759 w 10000"/>
                <a:gd name="connsiteY127" fmla="*/ 10000 h 10000"/>
                <a:gd name="connsiteX128" fmla="*/ 4759 w 10000"/>
                <a:gd name="connsiteY128" fmla="*/ 10000 h 10000"/>
                <a:gd name="connsiteX129" fmla="*/ 4759 w 10000"/>
                <a:gd name="connsiteY129" fmla="*/ 10000 h 10000"/>
                <a:gd name="connsiteX130" fmla="*/ 4821 w 10000"/>
                <a:gd name="connsiteY130" fmla="*/ 10000 h 10000"/>
                <a:gd name="connsiteX131" fmla="*/ 4821 w 10000"/>
                <a:gd name="connsiteY131" fmla="*/ 10000 h 10000"/>
                <a:gd name="connsiteX132" fmla="*/ 5136 w 10000"/>
                <a:gd name="connsiteY132" fmla="*/ 9962 h 10000"/>
                <a:gd name="connsiteX133" fmla="*/ 5468 w 10000"/>
                <a:gd name="connsiteY133" fmla="*/ 9924 h 10000"/>
                <a:gd name="connsiteX134" fmla="*/ 6203 w 10000"/>
                <a:gd name="connsiteY134" fmla="*/ 9798 h 10000"/>
                <a:gd name="connsiteX135" fmla="*/ 6982 w 10000"/>
                <a:gd name="connsiteY135" fmla="*/ 9672 h 10000"/>
                <a:gd name="connsiteX136" fmla="*/ 7358 w 10000"/>
                <a:gd name="connsiteY136" fmla="*/ 9621 h 10000"/>
                <a:gd name="connsiteX137" fmla="*/ 7734 w 10000"/>
                <a:gd name="connsiteY137" fmla="*/ 9583 h 10000"/>
                <a:gd name="connsiteX138" fmla="*/ 7734 w 10000"/>
                <a:gd name="connsiteY138" fmla="*/ 9583 h 10000"/>
                <a:gd name="connsiteX139" fmla="*/ 7725 w 10000"/>
                <a:gd name="connsiteY139" fmla="*/ 9508 h 10000"/>
                <a:gd name="connsiteX140" fmla="*/ 7725 w 10000"/>
                <a:gd name="connsiteY140" fmla="*/ 9508 h 10000"/>
                <a:gd name="connsiteX141" fmla="*/ 7725 w 10000"/>
                <a:gd name="connsiteY141" fmla="*/ 9508 h 10000"/>
                <a:gd name="connsiteX142" fmla="*/ 7725 w 10000"/>
                <a:gd name="connsiteY142" fmla="*/ 9508 h 10000"/>
                <a:gd name="connsiteX143" fmla="*/ 7725 w 10000"/>
                <a:gd name="connsiteY143" fmla="*/ 9508 h 10000"/>
                <a:gd name="connsiteX144" fmla="*/ 7699 w 10000"/>
                <a:gd name="connsiteY144" fmla="*/ 9407 h 10000"/>
                <a:gd name="connsiteX145" fmla="*/ 7699 w 10000"/>
                <a:gd name="connsiteY145" fmla="*/ 9407 h 10000"/>
                <a:gd name="connsiteX146" fmla="*/ 7699 w 10000"/>
                <a:gd name="connsiteY146" fmla="*/ 9381 h 10000"/>
                <a:gd name="connsiteX147" fmla="*/ 7699 w 10000"/>
                <a:gd name="connsiteY147" fmla="*/ 9381 h 10000"/>
                <a:gd name="connsiteX148" fmla="*/ 7577 w 10000"/>
                <a:gd name="connsiteY148" fmla="*/ 8649 h 10000"/>
                <a:gd name="connsiteX149" fmla="*/ 7463 w 10000"/>
                <a:gd name="connsiteY149" fmla="*/ 7967 h 10000"/>
                <a:gd name="connsiteX150" fmla="*/ 7393 w 10000"/>
                <a:gd name="connsiteY150" fmla="*/ 7361 h 10000"/>
                <a:gd name="connsiteX151" fmla="*/ 7332 w 10000"/>
                <a:gd name="connsiteY151" fmla="*/ 6806 h 10000"/>
                <a:gd name="connsiteX152" fmla="*/ 7288 w 10000"/>
                <a:gd name="connsiteY152" fmla="*/ 6313 h 10000"/>
                <a:gd name="connsiteX153" fmla="*/ 7262 w 10000"/>
                <a:gd name="connsiteY153" fmla="*/ 5871 h 10000"/>
                <a:gd name="connsiteX154" fmla="*/ 7253 w 10000"/>
                <a:gd name="connsiteY154" fmla="*/ 5480 h 10000"/>
                <a:gd name="connsiteX155" fmla="*/ 7279 w 10000"/>
                <a:gd name="connsiteY155" fmla="*/ 5139 h 10000"/>
                <a:gd name="connsiteX156" fmla="*/ 7297 w 10000"/>
                <a:gd name="connsiteY156" fmla="*/ 4836 h 10000"/>
                <a:gd name="connsiteX157" fmla="*/ 7340 w 10000"/>
                <a:gd name="connsiteY157" fmla="*/ 4583 h 10000"/>
                <a:gd name="connsiteX158" fmla="*/ 7402 w 10000"/>
                <a:gd name="connsiteY158" fmla="*/ 4394 h 10000"/>
                <a:gd name="connsiteX159" fmla="*/ 7437 w 10000"/>
                <a:gd name="connsiteY159" fmla="*/ 4293 h 10000"/>
                <a:gd name="connsiteX160" fmla="*/ 7463 w 10000"/>
                <a:gd name="connsiteY160" fmla="*/ 4217 h 10000"/>
                <a:gd name="connsiteX161" fmla="*/ 7507 w 10000"/>
                <a:gd name="connsiteY161" fmla="*/ 4154 h 10000"/>
                <a:gd name="connsiteX162" fmla="*/ 7550 w 10000"/>
                <a:gd name="connsiteY162" fmla="*/ 4104 h 10000"/>
                <a:gd name="connsiteX163" fmla="*/ 7594 w 10000"/>
                <a:gd name="connsiteY163" fmla="*/ 4053 h 10000"/>
                <a:gd name="connsiteX164" fmla="*/ 7647 w 10000"/>
                <a:gd name="connsiteY164" fmla="*/ 4003 h 10000"/>
                <a:gd name="connsiteX165" fmla="*/ 7699 w 10000"/>
                <a:gd name="connsiteY165" fmla="*/ 3990 h 10000"/>
                <a:gd name="connsiteX166" fmla="*/ 7752 w 10000"/>
                <a:gd name="connsiteY166" fmla="*/ 3965 h 10000"/>
                <a:gd name="connsiteX167" fmla="*/ 7857 w 10000"/>
                <a:gd name="connsiteY167" fmla="*/ 3939 h 10000"/>
                <a:gd name="connsiteX168" fmla="*/ 7857 w 10000"/>
                <a:gd name="connsiteY168" fmla="*/ 3939 h 10000"/>
                <a:gd name="connsiteX169" fmla="*/ 7857 w 10000"/>
                <a:gd name="connsiteY169" fmla="*/ 3939 h 10000"/>
                <a:gd name="connsiteX170" fmla="*/ 7857 w 10000"/>
                <a:gd name="connsiteY170" fmla="*/ 3939 h 10000"/>
                <a:gd name="connsiteX171" fmla="*/ 7857 w 10000"/>
                <a:gd name="connsiteY171" fmla="*/ 3939 h 10000"/>
                <a:gd name="connsiteX172" fmla="*/ 7857 w 10000"/>
                <a:gd name="connsiteY172" fmla="*/ 3939 h 10000"/>
                <a:gd name="connsiteX173" fmla="*/ 7857 w 10000"/>
                <a:gd name="connsiteY173" fmla="*/ 3939 h 10000"/>
                <a:gd name="connsiteX174" fmla="*/ 7857 w 10000"/>
                <a:gd name="connsiteY174" fmla="*/ 3939 h 10000"/>
                <a:gd name="connsiteX175" fmla="*/ 7927 w 10000"/>
                <a:gd name="connsiteY175" fmla="*/ 3939 h 10000"/>
                <a:gd name="connsiteX176" fmla="*/ 7997 w 10000"/>
                <a:gd name="connsiteY176" fmla="*/ 3965 h 10000"/>
                <a:gd name="connsiteX177" fmla="*/ 8136 w 10000"/>
                <a:gd name="connsiteY177" fmla="*/ 4028 h 10000"/>
                <a:gd name="connsiteX178" fmla="*/ 8294 w 10000"/>
                <a:gd name="connsiteY178" fmla="*/ 4116 h 10000"/>
                <a:gd name="connsiteX179" fmla="*/ 8443 w 10000"/>
                <a:gd name="connsiteY179" fmla="*/ 4242 h 10000"/>
                <a:gd name="connsiteX180" fmla="*/ 8443 w 10000"/>
                <a:gd name="connsiteY180" fmla="*/ 4242 h 10000"/>
                <a:gd name="connsiteX181" fmla="*/ 8451 w 10000"/>
                <a:gd name="connsiteY181" fmla="*/ 4242 h 10000"/>
                <a:gd name="connsiteX182" fmla="*/ 8451 w 10000"/>
                <a:gd name="connsiteY182" fmla="*/ 4242 h 10000"/>
                <a:gd name="connsiteX183" fmla="*/ 8451 w 10000"/>
                <a:gd name="connsiteY183" fmla="*/ 4255 h 10000"/>
                <a:gd name="connsiteX184" fmla="*/ 8451 w 10000"/>
                <a:gd name="connsiteY184" fmla="*/ 4255 h 10000"/>
                <a:gd name="connsiteX185" fmla="*/ 8451 w 10000"/>
                <a:gd name="connsiteY185" fmla="*/ 4255 h 10000"/>
                <a:gd name="connsiteX186" fmla="*/ 8495 w 10000"/>
                <a:gd name="connsiteY186" fmla="*/ 4268 h 10000"/>
                <a:gd name="connsiteX187" fmla="*/ 8495 w 10000"/>
                <a:gd name="connsiteY187" fmla="*/ 4268 h 10000"/>
                <a:gd name="connsiteX188" fmla="*/ 8495 w 10000"/>
                <a:gd name="connsiteY188" fmla="*/ 4280 h 10000"/>
                <a:gd name="connsiteX189" fmla="*/ 8495 w 10000"/>
                <a:gd name="connsiteY189" fmla="*/ 4280 h 10000"/>
                <a:gd name="connsiteX190" fmla="*/ 8495 w 10000"/>
                <a:gd name="connsiteY190" fmla="*/ 4280 h 10000"/>
                <a:gd name="connsiteX191" fmla="*/ 8495 w 10000"/>
                <a:gd name="connsiteY191" fmla="*/ 4280 h 10000"/>
                <a:gd name="connsiteX192" fmla="*/ 8504 w 10000"/>
                <a:gd name="connsiteY192" fmla="*/ 4280 h 10000"/>
                <a:gd name="connsiteX193" fmla="*/ 8504 w 10000"/>
                <a:gd name="connsiteY193" fmla="*/ 4280 h 10000"/>
                <a:gd name="connsiteX194" fmla="*/ 8504 w 10000"/>
                <a:gd name="connsiteY194" fmla="*/ 4280 h 10000"/>
                <a:gd name="connsiteX195" fmla="*/ 8836 w 10000"/>
                <a:gd name="connsiteY195" fmla="*/ 4545 h 10000"/>
                <a:gd name="connsiteX196" fmla="*/ 8976 w 10000"/>
                <a:gd name="connsiteY196" fmla="*/ 4646 h 10000"/>
                <a:gd name="connsiteX197" fmla="*/ 9099 w 10000"/>
                <a:gd name="connsiteY197" fmla="*/ 4722 h 10000"/>
                <a:gd name="connsiteX198" fmla="*/ 9204 w 10000"/>
                <a:gd name="connsiteY198" fmla="*/ 4785 h 10000"/>
                <a:gd name="connsiteX199" fmla="*/ 9300 w 10000"/>
                <a:gd name="connsiteY199" fmla="*/ 4823 h 10000"/>
                <a:gd name="connsiteX200" fmla="*/ 9388 w 10000"/>
                <a:gd name="connsiteY200" fmla="*/ 4848 h 10000"/>
                <a:gd name="connsiteX201" fmla="*/ 9466 w 10000"/>
                <a:gd name="connsiteY201" fmla="*/ 4848 h 10000"/>
                <a:gd name="connsiteX202" fmla="*/ 9466 w 10000"/>
                <a:gd name="connsiteY202" fmla="*/ 4848 h 10000"/>
                <a:gd name="connsiteX203" fmla="*/ 9484 w 10000"/>
                <a:gd name="connsiteY203" fmla="*/ 4848 h 10000"/>
                <a:gd name="connsiteX204" fmla="*/ 9484 w 10000"/>
                <a:gd name="connsiteY204" fmla="*/ 4848 h 10000"/>
                <a:gd name="connsiteX205" fmla="*/ 9484 w 10000"/>
                <a:gd name="connsiteY205" fmla="*/ 4848 h 10000"/>
                <a:gd name="connsiteX206" fmla="*/ 9484 w 10000"/>
                <a:gd name="connsiteY206" fmla="*/ 4848 h 10000"/>
                <a:gd name="connsiteX207" fmla="*/ 9580 w 10000"/>
                <a:gd name="connsiteY207" fmla="*/ 4836 h 10000"/>
                <a:gd name="connsiteX208" fmla="*/ 9668 w 10000"/>
                <a:gd name="connsiteY208" fmla="*/ 4798 h 10000"/>
                <a:gd name="connsiteX209" fmla="*/ 9738 w 10000"/>
                <a:gd name="connsiteY209" fmla="*/ 4747 h 10000"/>
                <a:gd name="connsiteX210" fmla="*/ 9799 w 10000"/>
                <a:gd name="connsiteY210" fmla="*/ 4659 h 10000"/>
                <a:gd name="connsiteX211" fmla="*/ 9799 w 10000"/>
                <a:gd name="connsiteY211" fmla="*/ 4659 h 10000"/>
                <a:gd name="connsiteX212" fmla="*/ 9799 w 10000"/>
                <a:gd name="connsiteY212" fmla="*/ 4659 h 10000"/>
                <a:gd name="connsiteX213" fmla="*/ 9799 w 10000"/>
                <a:gd name="connsiteY213" fmla="*/ 4659 h 10000"/>
                <a:gd name="connsiteX214" fmla="*/ 9799 w 10000"/>
                <a:gd name="connsiteY214" fmla="*/ 4659 h 10000"/>
                <a:gd name="connsiteX215" fmla="*/ 9799 w 10000"/>
                <a:gd name="connsiteY215" fmla="*/ 4659 h 10000"/>
                <a:gd name="connsiteX216" fmla="*/ 9816 w 10000"/>
                <a:gd name="connsiteY216" fmla="*/ 4659 h 10000"/>
                <a:gd name="connsiteX217" fmla="*/ 9816 w 10000"/>
                <a:gd name="connsiteY217" fmla="*/ 4659 h 10000"/>
                <a:gd name="connsiteX218" fmla="*/ 9816 w 10000"/>
                <a:gd name="connsiteY218" fmla="*/ 4659 h 10000"/>
                <a:gd name="connsiteX219" fmla="*/ 9816 w 10000"/>
                <a:gd name="connsiteY219" fmla="*/ 4659 h 10000"/>
                <a:gd name="connsiteX220" fmla="*/ 9816 w 10000"/>
                <a:gd name="connsiteY220" fmla="*/ 4646 h 10000"/>
                <a:gd name="connsiteX221" fmla="*/ 9816 w 10000"/>
                <a:gd name="connsiteY221" fmla="*/ 4646 h 10000"/>
                <a:gd name="connsiteX222" fmla="*/ 9816 w 10000"/>
                <a:gd name="connsiteY222" fmla="*/ 4646 h 10000"/>
                <a:gd name="connsiteX223" fmla="*/ 9816 w 10000"/>
                <a:gd name="connsiteY223" fmla="*/ 4646 h 10000"/>
                <a:gd name="connsiteX224" fmla="*/ 9816 w 10000"/>
                <a:gd name="connsiteY224" fmla="*/ 4646 h 10000"/>
                <a:gd name="connsiteX225" fmla="*/ 9816 w 10000"/>
                <a:gd name="connsiteY225" fmla="*/ 4646 h 10000"/>
                <a:gd name="connsiteX226" fmla="*/ 9816 w 10000"/>
                <a:gd name="connsiteY226" fmla="*/ 4646 h 10000"/>
                <a:gd name="connsiteX227" fmla="*/ 9816 w 10000"/>
                <a:gd name="connsiteY227" fmla="*/ 4646 h 10000"/>
                <a:gd name="connsiteX228" fmla="*/ 9816 w 10000"/>
                <a:gd name="connsiteY228" fmla="*/ 4646 h 10000"/>
                <a:gd name="connsiteX229" fmla="*/ 9816 w 10000"/>
                <a:gd name="connsiteY229" fmla="*/ 4646 h 10000"/>
                <a:gd name="connsiteX230" fmla="*/ 9843 w 10000"/>
                <a:gd name="connsiteY230" fmla="*/ 4583 h 10000"/>
                <a:gd name="connsiteX231" fmla="*/ 9886 w 10000"/>
                <a:gd name="connsiteY231" fmla="*/ 4495 h 10000"/>
                <a:gd name="connsiteX232" fmla="*/ 9921 w 10000"/>
                <a:gd name="connsiteY232" fmla="*/ 4369 h 10000"/>
                <a:gd name="connsiteX233" fmla="*/ 9948 w 10000"/>
                <a:gd name="connsiteY233" fmla="*/ 4217 h 10000"/>
                <a:gd name="connsiteX234" fmla="*/ 9983 w 10000"/>
                <a:gd name="connsiteY234" fmla="*/ 4040 h 10000"/>
                <a:gd name="connsiteX235" fmla="*/ 10000 w 10000"/>
                <a:gd name="connsiteY235" fmla="*/ 3851 h 10000"/>
                <a:gd name="connsiteX236" fmla="*/ 10000 w 10000"/>
                <a:gd name="connsiteY236" fmla="*/ 3649 h 10000"/>
                <a:gd name="connsiteX237" fmla="*/ 10000 w 10000"/>
                <a:gd name="connsiteY237" fmla="*/ 3460 h 10000"/>
                <a:gd name="connsiteX238" fmla="*/ 9983 w 10000"/>
                <a:gd name="connsiteY238" fmla="*/ 3258 h 10000"/>
                <a:gd name="connsiteX239" fmla="*/ 9939 w 10000"/>
                <a:gd name="connsiteY239" fmla="*/ 3068 h 10000"/>
                <a:gd name="connsiteX240" fmla="*/ 9886 w 10000"/>
                <a:gd name="connsiteY240" fmla="*/ 2904 h 10000"/>
                <a:gd name="connsiteX241" fmla="*/ 9843 w 10000"/>
                <a:gd name="connsiteY241" fmla="*/ 2816 h 10000"/>
                <a:gd name="connsiteX242" fmla="*/ 9799 w 10000"/>
                <a:gd name="connsiteY242" fmla="*/ 2753 h 10000"/>
                <a:gd name="connsiteX243" fmla="*/ 9755 w 10000"/>
                <a:gd name="connsiteY243" fmla="*/ 2677 h 10000"/>
                <a:gd name="connsiteX244" fmla="*/ 9694 w 10000"/>
                <a:gd name="connsiteY244" fmla="*/ 2614 h 10000"/>
                <a:gd name="connsiteX245" fmla="*/ 9633 w 10000"/>
                <a:gd name="connsiteY245" fmla="*/ 2551 h 10000"/>
                <a:gd name="connsiteX246" fmla="*/ 9571 w 10000"/>
                <a:gd name="connsiteY246" fmla="*/ 2500 h 10000"/>
                <a:gd name="connsiteX247" fmla="*/ 9484 w 10000"/>
                <a:gd name="connsiteY247" fmla="*/ 2475 h 10000"/>
                <a:gd name="connsiteX248" fmla="*/ 9396 w 10000"/>
                <a:gd name="connsiteY248" fmla="*/ 2449 h 10000"/>
                <a:gd name="connsiteX249" fmla="*/ 9300 w 10000"/>
                <a:gd name="connsiteY249" fmla="*/ 2424 h 10000"/>
                <a:gd name="connsiteX250" fmla="*/ 9195 w 10000"/>
                <a:gd name="connsiteY250" fmla="*/ 2424 h 10000"/>
                <a:gd name="connsiteX251" fmla="*/ 9195 w 10000"/>
                <a:gd name="connsiteY251" fmla="*/ 2424 h 10000"/>
                <a:gd name="connsiteX252" fmla="*/ 9195 w 10000"/>
                <a:gd name="connsiteY252" fmla="*/ 2424 h 10000"/>
                <a:gd name="connsiteX253" fmla="*/ 9195 w 10000"/>
                <a:gd name="connsiteY253" fmla="*/ 2424 h 10000"/>
                <a:gd name="connsiteX254" fmla="*/ 9195 w 10000"/>
                <a:gd name="connsiteY254" fmla="*/ 2424 h 10000"/>
                <a:gd name="connsiteX255" fmla="*/ 9195 w 10000"/>
                <a:gd name="connsiteY255" fmla="*/ 2424 h 10000"/>
                <a:gd name="connsiteX256" fmla="*/ 9081 w 10000"/>
                <a:gd name="connsiteY256" fmla="*/ 2424 h 10000"/>
                <a:gd name="connsiteX257" fmla="*/ 8941 w 10000"/>
                <a:gd name="connsiteY257" fmla="*/ 2462 h 10000"/>
                <a:gd name="connsiteX258" fmla="*/ 8801 w 10000"/>
                <a:gd name="connsiteY258" fmla="*/ 2487 h 10000"/>
                <a:gd name="connsiteX259" fmla="*/ 8644 w 10000"/>
                <a:gd name="connsiteY259" fmla="*/ 2551 h 10000"/>
                <a:gd name="connsiteX260" fmla="*/ 8644 w 10000"/>
                <a:gd name="connsiteY260" fmla="*/ 2551 h 10000"/>
                <a:gd name="connsiteX261" fmla="*/ 8635 w 10000"/>
                <a:gd name="connsiteY261" fmla="*/ 2551 h 10000"/>
                <a:gd name="connsiteX262" fmla="*/ 8635 w 10000"/>
                <a:gd name="connsiteY262" fmla="*/ 2551 h 10000"/>
                <a:gd name="connsiteX263" fmla="*/ 8626 w 10000"/>
                <a:gd name="connsiteY263" fmla="*/ 2551 h 10000"/>
                <a:gd name="connsiteX264" fmla="*/ 8626 w 10000"/>
                <a:gd name="connsiteY264" fmla="*/ 2551 h 10000"/>
                <a:gd name="connsiteX265" fmla="*/ 8443 w 10000"/>
                <a:gd name="connsiteY265" fmla="*/ 2614 h 10000"/>
                <a:gd name="connsiteX266" fmla="*/ 8276 w 10000"/>
                <a:gd name="connsiteY266" fmla="*/ 2664 h 10000"/>
                <a:gd name="connsiteX267" fmla="*/ 8110 w 10000"/>
                <a:gd name="connsiteY267" fmla="*/ 2689 h 10000"/>
                <a:gd name="connsiteX268" fmla="*/ 7979 w 10000"/>
                <a:gd name="connsiteY268" fmla="*/ 2689 h 10000"/>
                <a:gd name="connsiteX269" fmla="*/ 7979 w 10000"/>
                <a:gd name="connsiteY269" fmla="*/ 2689 h 10000"/>
                <a:gd name="connsiteX270" fmla="*/ 7979 w 10000"/>
                <a:gd name="connsiteY270" fmla="*/ 2689 h 10000"/>
                <a:gd name="connsiteX271" fmla="*/ 7979 w 10000"/>
                <a:gd name="connsiteY271" fmla="*/ 2689 h 10000"/>
                <a:gd name="connsiteX272" fmla="*/ 7979 w 10000"/>
                <a:gd name="connsiteY272" fmla="*/ 2689 h 10000"/>
                <a:gd name="connsiteX273" fmla="*/ 7979 w 10000"/>
                <a:gd name="connsiteY273" fmla="*/ 2689 h 10000"/>
                <a:gd name="connsiteX274" fmla="*/ 7979 w 10000"/>
                <a:gd name="connsiteY274" fmla="*/ 2689 h 10000"/>
                <a:gd name="connsiteX275" fmla="*/ 7979 w 10000"/>
                <a:gd name="connsiteY275" fmla="*/ 2689 h 10000"/>
                <a:gd name="connsiteX276" fmla="*/ 7848 w 10000"/>
                <a:gd name="connsiteY276" fmla="*/ 2689 h 10000"/>
                <a:gd name="connsiteX277" fmla="*/ 7743 w 10000"/>
                <a:gd name="connsiteY277" fmla="*/ 2677 h 10000"/>
                <a:gd name="connsiteX278" fmla="*/ 7638 w 10000"/>
                <a:gd name="connsiteY278" fmla="*/ 2626 h 10000"/>
                <a:gd name="connsiteX279" fmla="*/ 7542 w 10000"/>
                <a:gd name="connsiteY279" fmla="*/ 2601 h 10000"/>
                <a:gd name="connsiteX280" fmla="*/ 7454 w 10000"/>
                <a:gd name="connsiteY280" fmla="*/ 2538 h 10000"/>
                <a:gd name="connsiteX281" fmla="*/ 7375 w 10000"/>
                <a:gd name="connsiteY281" fmla="*/ 2475 h 10000"/>
                <a:gd name="connsiteX282" fmla="*/ 7297 w 10000"/>
                <a:gd name="connsiteY282" fmla="*/ 2399 h 10000"/>
                <a:gd name="connsiteX283" fmla="*/ 7235 w 10000"/>
                <a:gd name="connsiteY283" fmla="*/ 2323 h 10000"/>
                <a:gd name="connsiteX284" fmla="*/ 7174 w 10000"/>
                <a:gd name="connsiteY284" fmla="*/ 2235 h 10000"/>
                <a:gd name="connsiteX285" fmla="*/ 7113 w 10000"/>
                <a:gd name="connsiteY285" fmla="*/ 2134 h 10000"/>
                <a:gd name="connsiteX286" fmla="*/ 7008 w 10000"/>
                <a:gd name="connsiteY286" fmla="*/ 1944 h 10000"/>
                <a:gd name="connsiteX287" fmla="*/ 6929 w 10000"/>
                <a:gd name="connsiteY287" fmla="*/ 1730 h 10000"/>
                <a:gd name="connsiteX288" fmla="*/ 6850 w 10000"/>
                <a:gd name="connsiteY288" fmla="*/ 1515 h 10000"/>
                <a:gd name="connsiteX289" fmla="*/ 6850 w 10000"/>
                <a:gd name="connsiteY289" fmla="*/ 1515 h 10000"/>
                <a:gd name="connsiteX290" fmla="*/ 6842 w 10000"/>
                <a:gd name="connsiteY290" fmla="*/ 1490 h 10000"/>
                <a:gd name="connsiteX291" fmla="*/ 6842 w 10000"/>
                <a:gd name="connsiteY291" fmla="*/ 1490 h 10000"/>
                <a:gd name="connsiteX292" fmla="*/ 6842 w 10000"/>
                <a:gd name="connsiteY292" fmla="*/ 1477 h 10000"/>
                <a:gd name="connsiteX293" fmla="*/ 6842 w 10000"/>
                <a:gd name="connsiteY293" fmla="*/ 1477 h 10000"/>
                <a:gd name="connsiteX294" fmla="*/ 6842 w 10000"/>
                <a:gd name="connsiteY294" fmla="*/ 1477 h 10000"/>
                <a:gd name="connsiteX295" fmla="*/ 6798 w 10000"/>
                <a:gd name="connsiteY295" fmla="*/ 1338 h 10000"/>
                <a:gd name="connsiteX296" fmla="*/ 6780 w 10000"/>
                <a:gd name="connsiteY296" fmla="*/ 1162 h 10000"/>
                <a:gd name="connsiteX297" fmla="*/ 6754 w 10000"/>
                <a:gd name="connsiteY297" fmla="*/ 947 h 10000"/>
                <a:gd name="connsiteX298" fmla="*/ 6754 w 10000"/>
                <a:gd name="connsiteY298" fmla="*/ 720 h 10000"/>
                <a:gd name="connsiteX299" fmla="*/ 6754 w 10000"/>
                <a:gd name="connsiteY299" fmla="*/ 720 h 10000"/>
                <a:gd name="connsiteX300" fmla="*/ 6763 w 10000"/>
                <a:gd name="connsiteY300" fmla="*/ 366 h 10000"/>
                <a:gd name="connsiteX301" fmla="*/ 6789 w 10000"/>
                <a:gd name="connsiteY301" fmla="*/ 0 h 10000"/>
                <a:gd name="connsiteX0-1" fmla="*/ 6789 w 10000"/>
                <a:gd name="connsiteY0-2" fmla="*/ 0 h 10000"/>
                <a:gd name="connsiteX1-3" fmla="*/ 6789 w 10000"/>
                <a:gd name="connsiteY1-4" fmla="*/ 0 h 10000"/>
                <a:gd name="connsiteX2-5" fmla="*/ 6789 w 10000"/>
                <a:gd name="connsiteY2-6" fmla="*/ 0 h 10000"/>
                <a:gd name="connsiteX3-7" fmla="*/ 0 w 10000"/>
                <a:gd name="connsiteY3-8" fmla="*/ 0 h 10000"/>
                <a:gd name="connsiteX4-9" fmla="*/ 0 w 10000"/>
                <a:gd name="connsiteY4-10" fmla="*/ 9747 h 10000"/>
                <a:gd name="connsiteX5-11" fmla="*/ 0 w 10000"/>
                <a:gd name="connsiteY5-12" fmla="*/ 9747 h 10000"/>
                <a:gd name="connsiteX6-13" fmla="*/ 0 w 10000"/>
                <a:gd name="connsiteY6-14" fmla="*/ 9747 h 10000"/>
                <a:gd name="connsiteX7-15" fmla="*/ 752 w 10000"/>
                <a:gd name="connsiteY7-16" fmla="*/ 9861 h 10000"/>
                <a:gd name="connsiteX8-17" fmla="*/ 1067 w 10000"/>
                <a:gd name="connsiteY8-18" fmla="*/ 9886 h 10000"/>
                <a:gd name="connsiteX9-19" fmla="*/ 1304 w 10000"/>
                <a:gd name="connsiteY9-20" fmla="*/ 9899 h 10000"/>
                <a:gd name="connsiteX10-21" fmla="*/ 1304 w 10000"/>
                <a:gd name="connsiteY10-22" fmla="*/ 9899 h 10000"/>
                <a:gd name="connsiteX11-23" fmla="*/ 1566 w 10000"/>
                <a:gd name="connsiteY11-24" fmla="*/ 9924 h 10000"/>
                <a:gd name="connsiteX12-25" fmla="*/ 1846 w 10000"/>
                <a:gd name="connsiteY12-26" fmla="*/ 9962 h 10000"/>
                <a:gd name="connsiteX13-27" fmla="*/ 1846 w 10000"/>
                <a:gd name="connsiteY13-28" fmla="*/ 9962 h 10000"/>
                <a:gd name="connsiteX14-29" fmla="*/ 2030 w 10000"/>
                <a:gd name="connsiteY14-30" fmla="*/ 10000 h 10000"/>
                <a:gd name="connsiteX15-31" fmla="*/ 2213 w 10000"/>
                <a:gd name="connsiteY15-32" fmla="*/ 10000 h 10000"/>
                <a:gd name="connsiteX16-33" fmla="*/ 2213 w 10000"/>
                <a:gd name="connsiteY16-34" fmla="*/ 10000 h 10000"/>
                <a:gd name="connsiteX17-35" fmla="*/ 2213 w 10000"/>
                <a:gd name="connsiteY17-36" fmla="*/ 10000 h 10000"/>
                <a:gd name="connsiteX18-37" fmla="*/ 2213 w 10000"/>
                <a:gd name="connsiteY18-38" fmla="*/ 10000 h 10000"/>
                <a:gd name="connsiteX19-39" fmla="*/ 2213 w 10000"/>
                <a:gd name="connsiteY19-40" fmla="*/ 10000 h 10000"/>
                <a:gd name="connsiteX20-41" fmla="*/ 2213 w 10000"/>
                <a:gd name="connsiteY20-42" fmla="*/ 10000 h 10000"/>
                <a:gd name="connsiteX21-43" fmla="*/ 2362 w 10000"/>
                <a:gd name="connsiteY21-44" fmla="*/ 9975 h 10000"/>
                <a:gd name="connsiteX22-45" fmla="*/ 2493 w 10000"/>
                <a:gd name="connsiteY22-46" fmla="*/ 9949 h 10000"/>
                <a:gd name="connsiteX23-47" fmla="*/ 2555 w 10000"/>
                <a:gd name="connsiteY23-48" fmla="*/ 9924 h 10000"/>
                <a:gd name="connsiteX24-49" fmla="*/ 2607 w 10000"/>
                <a:gd name="connsiteY24-50" fmla="*/ 9886 h 10000"/>
                <a:gd name="connsiteX25-51" fmla="*/ 2660 w 10000"/>
                <a:gd name="connsiteY25-52" fmla="*/ 9836 h 10000"/>
                <a:gd name="connsiteX26-53" fmla="*/ 2695 w 10000"/>
                <a:gd name="connsiteY26-54" fmla="*/ 9785 h 10000"/>
                <a:gd name="connsiteX27-55" fmla="*/ 2730 w 10000"/>
                <a:gd name="connsiteY27-56" fmla="*/ 9722 h 10000"/>
                <a:gd name="connsiteX28-57" fmla="*/ 2756 w 10000"/>
                <a:gd name="connsiteY28-58" fmla="*/ 9646 h 10000"/>
                <a:gd name="connsiteX29-59" fmla="*/ 2773 w 10000"/>
                <a:gd name="connsiteY29-60" fmla="*/ 9545 h 10000"/>
                <a:gd name="connsiteX30-61" fmla="*/ 2791 w 10000"/>
                <a:gd name="connsiteY30-62" fmla="*/ 9444 h 10000"/>
                <a:gd name="connsiteX31-63" fmla="*/ 2791 w 10000"/>
                <a:gd name="connsiteY31-64" fmla="*/ 9318 h 10000"/>
                <a:gd name="connsiteX32-65" fmla="*/ 2773 w 10000"/>
                <a:gd name="connsiteY32-66" fmla="*/ 9179 h 10000"/>
                <a:gd name="connsiteX33-67" fmla="*/ 2756 w 10000"/>
                <a:gd name="connsiteY33-68" fmla="*/ 9028 h 10000"/>
                <a:gd name="connsiteX34-69" fmla="*/ 2721 w 10000"/>
                <a:gd name="connsiteY34-70" fmla="*/ 8876 h 10000"/>
                <a:gd name="connsiteX35-71" fmla="*/ 2721 w 10000"/>
                <a:gd name="connsiteY35-72" fmla="*/ 8876 h 10000"/>
                <a:gd name="connsiteX36-73" fmla="*/ 2712 w 10000"/>
                <a:gd name="connsiteY36-74" fmla="*/ 8864 h 10000"/>
                <a:gd name="connsiteX37-75" fmla="*/ 2712 w 10000"/>
                <a:gd name="connsiteY37-76" fmla="*/ 8864 h 10000"/>
                <a:gd name="connsiteX38-77" fmla="*/ 2712 w 10000"/>
                <a:gd name="connsiteY38-78" fmla="*/ 8851 h 10000"/>
                <a:gd name="connsiteX39-79" fmla="*/ 2712 w 10000"/>
                <a:gd name="connsiteY39-80" fmla="*/ 8851 h 10000"/>
                <a:gd name="connsiteX40-81" fmla="*/ 2712 w 10000"/>
                <a:gd name="connsiteY40-82" fmla="*/ 8851 h 10000"/>
                <a:gd name="connsiteX41-83" fmla="*/ 2590 w 10000"/>
                <a:gd name="connsiteY41-84" fmla="*/ 8295 h 10000"/>
                <a:gd name="connsiteX42-85" fmla="*/ 2476 w 10000"/>
                <a:gd name="connsiteY42-86" fmla="*/ 7841 h 10000"/>
                <a:gd name="connsiteX43-87" fmla="*/ 2423 w 10000"/>
                <a:gd name="connsiteY43-88" fmla="*/ 7626 h 10000"/>
                <a:gd name="connsiteX44-89" fmla="*/ 2397 w 10000"/>
                <a:gd name="connsiteY44-90" fmla="*/ 7437 h 10000"/>
                <a:gd name="connsiteX45-91" fmla="*/ 2371 w 10000"/>
                <a:gd name="connsiteY45-92" fmla="*/ 7273 h 10000"/>
                <a:gd name="connsiteX46-93" fmla="*/ 2362 w 10000"/>
                <a:gd name="connsiteY46-94" fmla="*/ 7096 h 10000"/>
                <a:gd name="connsiteX47-95" fmla="*/ 2362 w 10000"/>
                <a:gd name="connsiteY47-96" fmla="*/ 7096 h 10000"/>
                <a:gd name="connsiteX48-97" fmla="*/ 2371 w 10000"/>
                <a:gd name="connsiteY48-98" fmla="*/ 6944 h 10000"/>
                <a:gd name="connsiteX49-99" fmla="*/ 2406 w 10000"/>
                <a:gd name="connsiteY49-100" fmla="*/ 6806 h 10000"/>
                <a:gd name="connsiteX50-101" fmla="*/ 2423 w 10000"/>
                <a:gd name="connsiteY50-102" fmla="*/ 6742 h 10000"/>
                <a:gd name="connsiteX51-103" fmla="*/ 2458 w 10000"/>
                <a:gd name="connsiteY51-104" fmla="*/ 6692 h 10000"/>
                <a:gd name="connsiteX52-105" fmla="*/ 2528 w 10000"/>
                <a:gd name="connsiteY52-106" fmla="*/ 6578 h 10000"/>
                <a:gd name="connsiteX53-107" fmla="*/ 2651 w 10000"/>
                <a:gd name="connsiteY53-108" fmla="*/ 6477 h 10000"/>
                <a:gd name="connsiteX54-109" fmla="*/ 2791 w 10000"/>
                <a:gd name="connsiteY54-110" fmla="*/ 6376 h 10000"/>
                <a:gd name="connsiteX55-111" fmla="*/ 2957 w 10000"/>
                <a:gd name="connsiteY55-112" fmla="*/ 6301 h 10000"/>
                <a:gd name="connsiteX56-113" fmla="*/ 3167 w 10000"/>
                <a:gd name="connsiteY56-114" fmla="*/ 6225 h 10000"/>
                <a:gd name="connsiteX57-115" fmla="*/ 3167 w 10000"/>
                <a:gd name="connsiteY57-116" fmla="*/ 6225 h 10000"/>
                <a:gd name="connsiteX58-117" fmla="*/ 3167 w 10000"/>
                <a:gd name="connsiteY58-118" fmla="*/ 6225 h 10000"/>
                <a:gd name="connsiteX59-119" fmla="*/ 3167 w 10000"/>
                <a:gd name="connsiteY59-120" fmla="*/ 6212 h 10000"/>
                <a:gd name="connsiteX60-121" fmla="*/ 3167 w 10000"/>
                <a:gd name="connsiteY60-122" fmla="*/ 6212 h 10000"/>
                <a:gd name="connsiteX61-123" fmla="*/ 3176 w 10000"/>
                <a:gd name="connsiteY61-124" fmla="*/ 6212 h 10000"/>
                <a:gd name="connsiteX62-125" fmla="*/ 3176 w 10000"/>
                <a:gd name="connsiteY62-126" fmla="*/ 6212 h 10000"/>
                <a:gd name="connsiteX63-127" fmla="*/ 3176 w 10000"/>
                <a:gd name="connsiteY63-128" fmla="*/ 6212 h 10000"/>
                <a:gd name="connsiteX64-129" fmla="*/ 3176 w 10000"/>
                <a:gd name="connsiteY64-130" fmla="*/ 6212 h 10000"/>
                <a:gd name="connsiteX65-131" fmla="*/ 3342 w 10000"/>
                <a:gd name="connsiteY65-132" fmla="*/ 6162 h 10000"/>
                <a:gd name="connsiteX66-133" fmla="*/ 3473 w 10000"/>
                <a:gd name="connsiteY66-134" fmla="*/ 6136 h 10000"/>
                <a:gd name="connsiteX67-135" fmla="*/ 3613 w 10000"/>
                <a:gd name="connsiteY67-136" fmla="*/ 6124 h 10000"/>
                <a:gd name="connsiteX68-137" fmla="*/ 3736 w 10000"/>
                <a:gd name="connsiteY68-138" fmla="*/ 6124 h 10000"/>
                <a:gd name="connsiteX69-139" fmla="*/ 3736 w 10000"/>
                <a:gd name="connsiteY69-140" fmla="*/ 6124 h 10000"/>
                <a:gd name="connsiteX70-141" fmla="*/ 3736 w 10000"/>
                <a:gd name="connsiteY70-142" fmla="*/ 6124 h 10000"/>
                <a:gd name="connsiteX71-143" fmla="*/ 3736 w 10000"/>
                <a:gd name="connsiteY71-144" fmla="*/ 6124 h 10000"/>
                <a:gd name="connsiteX72-145" fmla="*/ 3736 w 10000"/>
                <a:gd name="connsiteY72-146" fmla="*/ 6124 h 10000"/>
                <a:gd name="connsiteX73-147" fmla="*/ 3736 w 10000"/>
                <a:gd name="connsiteY73-148" fmla="*/ 6124 h 10000"/>
                <a:gd name="connsiteX74-149" fmla="*/ 3736 w 10000"/>
                <a:gd name="connsiteY74-150" fmla="*/ 6124 h 10000"/>
                <a:gd name="connsiteX75-151" fmla="*/ 3841 w 10000"/>
                <a:gd name="connsiteY75-152" fmla="*/ 6124 h 10000"/>
                <a:gd name="connsiteX76-153" fmla="*/ 3937 w 10000"/>
                <a:gd name="connsiteY76-154" fmla="*/ 6136 h 10000"/>
                <a:gd name="connsiteX77-155" fmla="*/ 4016 w 10000"/>
                <a:gd name="connsiteY77-156" fmla="*/ 6187 h 10000"/>
                <a:gd name="connsiteX78-157" fmla="*/ 4086 w 10000"/>
                <a:gd name="connsiteY78-158" fmla="*/ 6225 h 10000"/>
                <a:gd name="connsiteX79-159" fmla="*/ 4147 w 10000"/>
                <a:gd name="connsiteY79-160" fmla="*/ 6275 h 10000"/>
                <a:gd name="connsiteX80-161" fmla="*/ 4191 w 10000"/>
                <a:gd name="connsiteY80-162" fmla="*/ 6351 h 10000"/>
                <a:gd name="connsiteX81-163" fmla="*/ 4217 w 10000"/>
                <a:gd name="connsiteY81-164" fmla="*/ 6427 h 10000"/>
                <a:gd name="connsiteX82-165" fmla="*/ 4252 w 10000"/>
                <a:gd name="connsiteY82-166" fmla="*/ 6515 h 10000"/>
                <a:gd name="connsiteX83-167" fmla="*/ 4261 w 10000"/>
                <a:gd name="connsiteY83-168" fmla="*/ 6616 h 10000"/>
                <a:gd name="connsiteX84-169" fmla="*/ 4269 w 10000"/>
                <a:gd name="connsiteY84-170" fmla="*/ 6717 h 10000"/>
                <a:gd name="connsiteX85-171" fmla="*/ 4269 w 10000"/>
                <a:gd name="connsiteY85-172" fmla="*/ 6843 h 10000"/>
                <a:gd name="connsiteX86-173" fmla="*/ 4261 w 10000"/>
                <a:gd name="connsiteY86-174" fmla="*/ 6957 h 10000"/>
                <a:gd name="connsiteX87-175" fmla="*/ 4217 w 10000"/>
                <a:gd name="connsiteY87-176" fmla="*/ 7235 h 10000"/>
                <a:gd name="connsiteX88-177" fmla="*/ 4164 w 10000"/>
                <a:gd name="connsiteY88-178" fmla="*/ 7551 h 10000"/>
                <a:gd name="connsiteX89-179" fmla="*/ 4164 w 10000"/>
                <a:gd name="connsiteY89-180" fmla="*/ 7551 h 10000"/>
                <a:gd name="connsiteX90-181" fmla="*/ 4156 w 10000"/>
                <a:gd name="connsiteY90-182" fmla="*/ 7551 h 10000"/>
                <a:gd name="connsiteX91-183" fmla="*/ 4156 w 10000"/>
                <a:gd name="connsiteY91-184" fmla="*/ 7551 h 10000"/>
                <a:gd name="connsiteX92-185" fmla="*/ 4156 w 10000"/>
                <a:gd name="connsiteY92-186" fmla="*/ 7563 h 10000"/>
                <a:gd name="connsiteX93-187" fmla="*/ 4156 w 10000"/>
                <a:gd name="connsiteY93-188" fmla="*/ 7563 h 10000"/>
                <a:gd name="connsiteX94-189" fmla="*/ 4156 w 10000"/>
                <a:gd name="connsiteY94-190" fmla="*/ 7563 h 10000"/>
                <a:gd name="connsiteX95-191" fmla="*/ 4156 w 10000"/>
                <a:gd name="connsiteY95-192" fmla="*/ 7563 h 10000"/>
                <a:gd name="connsiteX96-193" fmla="*/ 4156 w 10000"/>
                <a:gd name="connsiteY96-194" fmla="*/ 7576 h 10000"/>
                <a:gd name="connsiteX97-195" fmla="*/ 4156 w 10000"/>
                <a:gd name="connsiteY97-196" fmla="*/ 7576 h 10000"/>
                <a:gd name="connsiteX98-197" fmla="*/ 4156 w 10000"/>
                <a:gd name="connsiteY98-198" fmla="*/ 7576 h 10000"/>
                <a:gd name="connsiteX99-199" fmla="*/ 4156 w 10000"/>
                <a:gd name="connsiteY99-200" fmla="*/ 7576 h 10000"/>
                <a:gd name="connsiteX100-201" fmla="*/ 4156 w 10000"/>
                <a:gd name="connsiteY100-202" fmla="*/ 7588 h 10000"/>
                <a:gd name="connsiteX101-203" fmla="*/ 4156 w 10000"/>
                <a:gd name="connsiteY101-204" fmla="*/ 7588 h 10000"/>
                <a:gd name="connsiteX102-205" fmla="*/ 4156 w 10000"/>
                <a:gd name="connsiteY102-206" fmla="*/ 7588 h 10000"/>
                <a:gd name="connsiteX103-207" fmla="*/ 4156 w 10000"/>
                <a:gd name="connsiteY103-208" fmla="*/ 7588 h 10000"/>
                <a:gd name="connsiteX104-209" fmla="*/ 4147 w 10000"/>
                <a:gd name="connsiteY104-210" fmla="*/ 7601 h 10000"/>
                <a:gd name="connsiteX105-211" fmla="*/ 4147 w 10000"/>
                <a:gd name="connsiteY105-212" fmla="*/ 7601 h 10000"/>
                <a:gd name="connsiteX106-213" fmla="*/ 4147 w 10000"/>
                <a:gd name="connsiteY106-214" fmla="*/ 7601 h 10000"/>
                <a:gd name="connsiteX107-215" fmla="*/ 4147 w 10000"/>
                <a:gd name="connsiteY107-216" fmla="*/ 7601 h 10000"/>
                <a:gd name="connsiteX108-217" fmla="*/ 4147 w 10000"/>
                <a:gd name="connsiteY108-218" fmla="*/ 7601 h 10000"/>
                <a:gd name="connsiteX109-219" fmla="*/ 4147 w 10000"/>
                <a:gd name="connsiteY109-220" fmla="*/ 7601 h 10000"/>
                <a:gd name="connsiteX110-221" fmla="*/ 4103 w 10000"/>
                <a:gd name="connsiteY110-222" fmla="*/ 7803 h 10000"/>
                <a:gd name="connsiteX111-223" fmla="*/ 4068 w 10000"/>
                <a:gd name="connsiteY111-224" fmla="*/ 8005 h 10000"/>
                <a:gd name="connsiteX112-225" fmla="*/ 4051 w 10000"/>
                <a:gd name="connsiteY112-226" fmla="*/ 8207 h 10000"/>
                <a:gd name="connsiteX113-227" fmla="*/ 4024 w 10000"/>
                <a:gd name="connsiteY113-228" fmla="*/ 8422 h 10000"/>
                <a:gd name="connsiteX114-229" fmla="*/ 4016 w 10000"/>
                <a:gd name="connsiteY114-230" fmla="*/ 8611 h 10000"/>
                <a:gd name="connsiteX115-231" fmla="*/ 4016 w 10000"/>
                <a:gd name="connsiteY115-232" fmla="*/ 8813 h 10000"/>
                <a:gd name="connsiteX116-233" fmla="*/ 4024 w 10000"/>
                <a:gd name="connsiteY116-234" fmla="*/ 9003 h 10000"/>
                <a:gd name="connsiteX117-235" fmla="*/ 4051 w 10000"/>
                <a:gd name="connsiteY117-236" fmla="*/ 9179 h 10000"/>
                <a:gd name="connsiteX118-237" fmla="*/ 4086 w 10000"/>
                <a:gd name="connsiteY118-238" fmla="*/ 9356 h 10000"/>
                <a:gd name="connsiteX119-239" fmla="*/ 4121 w 10000"/>
                <a:gd name="connsiteY119-240" fmla="*/ 9508 h 10000"/>
                <a:gd name="connsiteX120-241" fmla="*/ 4191 w 10000"/>
                <a:gd name="connsiteY120-242" fmla="*/ 9646 h 10000"/>
                <a:gd name="connsiteX121-243" fmla="*/ 4269 w 10000"/>
                <a:gd name="connsiteY121-244" fmla="*/ 9760 h 10000"/>
                <a:gd name="connsiteX122-245" fmla="*/ 4366 w 10000"/>
                <a:gd name="connsiteY122-246" fmla="*/ 9861 h 10000"/>
                <a:gd name="connsiteX123-247" fmla="*/ 4471 w 10000"/>
                <a:gd name="connsiteY123-248" fmla="*/ 9937 h 10000"/>
                <a:gd name="connsiteX124-249" fmla="*/ 4611 w 10000"/>
                <a:gd name="connsiteY124-250" fmla="*/ 9975 h 10000"/>
                <a:gd name="connsiteX125-251" fmla="*/ 4759 w 10000"/>
                <a:gd name="connsiteY125-252" fmla="*/ 10000 h 10000"/>
                <a:gd name="connsiteX126-253" fmla="*/ 4759 w 10000"/>
                <a:gd name="connsiteY126-254" fmla="*/ 10000 h 10000"/>
                <a:gd name="connsiteX127-255" fmla="*/ 4759 w 10000"/>
                <a:gd name="connsiteY127-256" fmla="*/ 10000 h 10000"/>
                <a:gd name="connsiteX128-257" fmla="*/ 4759 w 10000"/>
                <a:gd name="connsiteY128-258" fmla="*/ 10000 h 10000"/>
                <a:gd name="connsiteX129-259" fmla="*/ 4759 w 10000"/>
                <a:gd name="connsiteY129-260" fmla="*/ 10000 h 10000"/>
                <a:gd name="connsiteX130-261" fmla="*/ 4821 w 10000"/>
                <a:gd name="connsiteY130-262" fmla="*/ 10000 h 10000"/>
                <a:gd name="connsiteX131-263" fmla="*/ 4821 w 10000"/>
                <a:gd name="connsiteY131-264" fmla="*/ 10000 h 10000"/>
                <a:gd name="connsiteX132-265" fmla="*/ 5136 w 10000"/>
                <a:gd name="connsiteY132-266" fmla="*/ 9962 h 10000"/>
                <a:gd name="connsiteX133-267" fmla="*/ 5468 w 10000"/>
                <a:gd name="connsiteY133-268" fmla="*/ 9924 h 10000"/>
                <a:gd name="connsiteX134-269" fmla="*/ 6203 w 10000"/>
                <a:gd name="connsiteY134-270" fmla="*/ 9798 h 10000"/>
                <a:gd name="connsiteX135-271" fmla="*/ 6982 w 10000"/>
                <a:gd name="connsiteY135-272" fmla="*/ 9672 h 10000"/>
                <a:gd name="connsiteX136-273" fmla="*/ 7358 w 10000"/>
                <a:gd name="connsiteY136-274" fmla="*/ 9621 h 10000"/>
                <a:gd name="connsiteX137-275" fmla="*/ 7734 w 10000"/>
                <a:gd name="connsiteY137-276" fmla="*/ 9583 h 10000"/>
                <a:gd name="connsiteX138-277" fmla="*/ 7734 w 10000"/>
                <a:gd name="connsiteY138-278" fmla="*/ 9583 h 10000"/>
                <a:gd name="connsiteX139-279" fmla="*/ 7725 w 10000"/>
                <a:gd name="connsiteY139-280" fmla="*/ 9508 h 10000"/>
                <a:gd name="connsiteX140-281" fmla="*/ 7725 w 10000"/>
                <a:gd name="connsiteY140-282" fmla="*/ 9508 h 10000"/>
                <a:gd name="connsiteX141-283" fmla="*/ 7725 w 10000"/>
                <a:gd name="connsiteY141-284" fmla="*/ 9508 h 10000"/>
                <a:gd name="connsiteX142-285" fmla="*/ 7725 w 10000"/>
                <a:gd name="connsiteY142-286" fmla="*/ 9508 h 10000"/>
                <a:gd name="connsiteX143-287" fmla="*/ 7725 w 10000"/>
                <a:gd name="connsiteY143-288" fmla="*/ 9508 h 10000"/>
                <a:gd name="connsiteX144-289" fmla="*/ 7699 w 10000"/>
                <a:gd name="connsiteY144-290" fmla="*/ 9407 h 10000"/>
                <a:gd name="connsiteX145-291" fmla="*/ 7699 w 10000"/>
                <a:gd name="connsiteY145-292" fmla="*/ 9407 h 10000"/>
                <a:gd name="connsiteX146-293" fmla="*/ 7699 w 10000"/>
                <a:gd name="connsiteY146-294" fmla="*/ 9381 h 10000"/>
                <a:gd name="connsiteX147-295" fmla="*/ 7699 w 10000"/>
                <a:gd name="connsiteY147-296" fmla="*/ 9381 h 10000"/>
                <a:gd name="connsiteX148-297" fmla="*/ 7577 w 10000"/>
                <a:gd name="connsiteY148-298" fmla="*/ 8649 h 10000"/>
                <a:gd name="connsiteX149-299" fmla="*/ 7463 w 10000"/>
                <a:gd name="connsiteY149-300" fmla="*/ 7967 h 10000"/>
                <a:gd name="connsiteX150-301" fmla="*/ 7393 w 10000"/>
                <a:gd name="connsiteY150-302" fmla="*/ 7361 h 10000"/>
                <a:gd name="connsiteX151-303" fmla="*/ 7332 w 10000"/>
                <a:gd name="connsiteY151-304" fmla="*/ 6806 h 10000"/>
                <a:gd name="connsiteX152-305" fmla="*/ 7288 w 10000"/>
                <a:gd name="connsiteY152-306" fmla="*/ 6313 h 10000"/>
                <a:gd name="connsiteX153-307" fmla="*/ 7262 w 10000"/>
                <a:gd name="connsiteY153-308" fmla="*/ 5871 h 10000"/>
                <a:gd name="connsiteX154-309" fmla="*/ 7253 w 10000"/>
                <a:gd name="connsiteY154-310" fmla="*/ 5480 h 10000"/>
                <a:gd name="connsiteX155-311" fmla="*/ 7279 w 10000"/>
                <a:gd name="connsiteY155-312" fmla="*/ 5139 h 10000"/>
                <a:gd name="connsiteX156-313" fmla="*/ 7297 w 10000"/>
                <a:gd name="connsiteY156-314" fmla="*/ 4836 h 10000"/>
                <a:gd name="connsiteX157-315" fmla="*/ 7340 w 10000"/>
                <a:gd name="connsiteY157-316" fmla="*/ 4583 h 10000"/>
                <a:gd name="connsiteX158-317" fmla="*/ 7402 w 10000"/>
                <a:gd name="connsiteY158-318" fmla="*/ 4394 h 10000"/>
                <a:gd name="connsiteX159-319" fmla="*/ 7437 w 10000"/>
                <a:gd name="connsiteY159-320" fmla="*/ 4293 h 10000"/>
                <a:gd name="connsiteX160-321" fmla="*/ 7463 w 10000"/>
                <a:gd name="connsiteY160-322" fmla="*/ 4217 h 10000"/>
                <a:gd name="connsiteX161-323" fmla="*/ 7507 w 10000"/>
                <a:gd name="connsiteY161-324" fmla="*/ 4154 h 10000"/>
                <a:gd name="connsiteX162-325" fmla="*/ 7550 w 10000"/>
                <a:gd name="connsiteY162-326" fmla="*/ 4104 h 10000"/>
                <a:gd name="connsiteX163-327" fmla="*/ 7594 w 10000"/>
                <a:gd name="connsiteY163-328" fmla="*/ 4053 h 10000"/>
                <a:gd name="connsiteX164-329" fmla="*/ 7647 w 10000"/>
                <a:gd name="connsiteY164-330" fmla="*/ 4003 h 10000"/>
                <a:gd name="connsiteX165-331" fmla="*/ 7699 w 10000"/>
                <a:gd name="connsiteY165-332" fmla="*/ 3990 h 10000"/>
                <a:gd name="connsiteX166-333" fmla="*/ 7752 w 10000"/>
                <a:gd name="connsiteY166-334" fmla="*/ 3965 h 10000"/>
                <a:gd name="connsiteX167-335" fmla="*/ 7857 w 10000"/>
                <a:gd name="connsiteY167-336" fmla="*/ 3939 h 10000"/>
                <a:gd name="connsiteX168-337" fmla="*/ 7857 w 10000"/>
                <a:gd name="connsiteY168-338" fmla="*/ 3939 h 10000"/>
                <a:gd name="connsiteX169-339" fmla="*/ 7857 w 10000"/>
                <a:gd name="connsiteY169-340" fmla="*/ 3939 h 10000"/>
                <a:gd name="connsiteX170-341" fmla="*/ 7857 w 10000"/>
                <a:gd name="connsiteY170-342" fmla="*/ 3939 h 10000"/>
                <a:gd name="connsiteX171-343" fmla="*/ 7857 w 10000"/>
                <a:gd name="connsiteY171-344" fmla="*/ 3939 h 10000"/>
                <a:gd name="connsiteX172-345" fmla="*/ 7857 w 10000"/>
                <a:gd name="connsiteY172-346" fmla="*/ 3939 h 10000"/>
                <a:gd name="connsiteX173-347" fmla="*/ 7857 w 10000"/>
                <a:gd name="connsiteY173-348" fmla="*/ 3939 h 10000"/>
                <a:gd name="connsiteX174-349" fmla="*/ 7857 w 10000"/>
                <a:gd name="connsiteY174-350" fmla="*/ 3939 h 10000"/>
                <a:gd name="connsiteX175-351" fmla="*/ 7927 w 10000"/>
                <a:gd name="connsiteY175-352" fmla="*/ 3939 h 10000"/>
                <a:gd name="connsiteX176-353" fmla="*/ 7997 w 10000"/>
                <a:gd name="connsiteY176-354" fmla="*/ 3965 h 10000"/>
                <a:gd name="connsiteX177-355" fmla="*/ 8136 w 10000"/>
                <a:gd name="connsiteY177-356" fmla="*/ 4028 h 10000"/>
                <a:gd name="connsiteX178-357" fmla="*/ 8294 w 10000"/>
                <a:gd name="connsiteY178-358" fmla="*/ 4116 h 10000"/>
                <a:gd name="connsiteX179-359" fmla="*/ 8443 w 10000"/>
                <a:gd name="connsiteY179-360" fmla="*/ 4242 h 10000"/>
                <a:gd name="connsiteX180-361" fmla="*/ 8443 w 10000"/>
                <a:gd name="connsiteY180-362" fmla="*/ 4242 h 10000"/>
                <a:gd name="connsiteX181-363" fmla="*/ 8451 w 10000"/>
                <a:gd name="connsiteY181-364" fmla="*/ 4242 h 10000"/>
                <a:gd name="connsiteX182-365" fmla="*/ 8451 w 10000"/>
                <a:gd name="connsiteY182-366" fmla="*/ 4242 h 10000"/>
                <a:gd name="connsiteX183-367" fmla="*/ 8451 w 10000"/>
                <a:gd name="connsiteY183-368" fmla="*/ 4255 h 10000"/>
                <a:gd name="connsiteX184-369" fmla="*/ 8451 w 10000"/>
                <a:gd name="connsiteY184-370" fmla="*/ 4255 h 10000"/>
                <a:gd name="connsiteX185-371" fmla="*/ 8451 w 10000"/>
                <a:gd name="connsiteY185-372" fmla="*/ 4255 h 10000"/>
                <a:gd name="connsiteX186-373" fmla="*/ 8495 w 10000"/>
                <a:gd name="connsiteY186-374" fmla="*/ 4268 h 10000"/>
                <a:gd name="connsiteX187-375" fmla="*/ 8495 w 10000"/>
                <a:gd name="connsiteY187-376" fmla="*/ 4268 h 10000"/>
                <a:gd name="connsiteX188-377" fmla="*/ 8495 w 10000"/>
                <a:gd name="connsiteY188-378" fmla="*/ 4280 h 10000"/>
                <a:gd name="connsiteX189-379" fmla="*/ 8495 w 10000"/>
                <a:gd name="connsiteY189-380" fmla="*/ 4280 h 10000"/>
                <a:gd name="connsiteX190-381" fmla="*/ 8495 w 10000"/>
                <a:gd name="connsiteY190-382" fmla="*/ 4280 h 10000"/>
                <a:gd name="connsiteX191-383" fmla="*/ 8495 w 10000"/>
                <a:gd name="connsiteY191-384" fmla="*/ 4280 h 10000"/>
                <a:gd name="connsiteX192-385" fmla="*/ 8504 w 10000"/>
                <a:gd name="connsiteY192-386" fmla="*/ 4280 h 10000"/>
                <a:gd name="connsiteX193-387" fmla="*/ 8504 w 10000"/>
                <a:gd name="connsiteY193-388" fmla="*/ 4280 h 10000"/>
                <a:gd name="connsiteX194-389" fmla="*/ 8836 w 10000"/>
                <a:gd name="connsiteY194-390" fmla="*/ 4545 h 10000"/>
                <a:gd name="connsiteX195-391" fmla="*/ 8976 w 10000"/>
                <a:gd name="connsiteY195-392" fmla="*/ 4646 h 10000"/>
                <a:gd name="connsiteX196-393" fmla="*/ 9099 w 10000"/>
                <a:gd name="connsiteY196-394" fmla="*/ 4722 h 10000"/>
                <a:gd name="connsiteX197-395" fmla="*/ 9204 w 10000"/>
                <a:gd name="connsiteY197-396" fmla="*/ 4785 h 10000"/>
                <a:gd name="connsiteX198-397" fmla="*/ 9300 w 10000"/>
                <a:gd name="connsiteY198-398" fmla="*/ 4823 h 10000"/>
                <a:gd name="connsiteX199-399" fmla="*/ 9388 w 10000"/>
                <a:gd name="connsiteY199-400" fmla="*/ 4848 h 10000"/>
                <a:gd name="connsiteX200-401" fmla="*/ 9466 w 10000"/>
                <a:gd name="connsiteY200-402" fmla="*/ 4848 h 10000"/>
                <a:gd name="connsiteX201-403" fmla="*/ 9466 w 10000"/>
                <a:gd name="connsiteY201-404" fmla="*/ 4848 h 10000"/>
                <a:gd name="connsiteX202-405" fmla="*/ 9484 w 10000"/>
                <a:gd name="connsiteY202-406" fmla="*/ 4848 h 10000"/>
                <a:gd name="connsiteX203-407" fmla="*/ 9484 w 10000"/>
                <a:gd name="connsiteY203-408" fmla="*/ 4848 h 10000"/>
                <a:gd name="connsiteX204-409" fmla="*/ 9484 w 10000"/>
                <a:gd name="connsiteY204-410" fmla="*/ 4848 h 10000"/>
                <a:gd name="connsiteX205-411" fmla="*/ 9484 w 10000"/>
                <a:gd name="connsiteY205-412" fmla="*/ 4848 h 10000"/>
                <a:gd name="connsiteX206-413" fmla="*/ 9580 w 10000"/>
                <a:gd name="connsiteY206-414" fmla="*/ 4836 h 10000"/>
                <a:gd name="connsiteX207-415" fmla="*/ 9668 w 10000"/>
                <a:gd name="connsiteY207-416" fmla="*/ 4798 h 10000"/>
                <a:gd name="connsiteX208-417" fmla="*/ 9738 w 10000"/>
                <a:gd name="connsiteY208-418" fmla="*/ 4747 h 10000"/>
                <a:gd name="connsiteX209-419" fmla="*/ 9799 w 10000"/>
                <a:gd name="connsiteY209-420" fmla="*/ 4659 h 10000"/>
                <a:gd name="connsiteX210-421" fmla="*/ 9799 w 10000"/>
                <a:gd name="connsiteY210-422" fmla="*/ 4659 h 10000"/>
                <a:gd name="connsiteX211-423" fmla="*/ 9799 w 10000"/>
                <a:gd name="connsiteY211-424" fmla="*/ 4659 h 10000"/>
                <a:gd name="connsiteX212-425" fmla="*/ 9799 w 10000"/>
                <a:gd name="connsiteY212-426" fmla="*/ 4659 h 10000"/>
                <a:gd name="connsiteX213-427" fmla="*/ 9799 w 10000"/>
                <a:gd name="connsiteY213-428" fmla="*/ 4659 h 10000"/>
                <a:gd name="connsiteX214-429" fmla="*/ 9799 w 10000"/>
                <a:gd name="connsiteY214-430" fmla="*/ 4659 h 10000"/>
                <a:gd name="connsiteX215-431" fmla="*/ 9816 w 10000"/>
                <a:gd name="connsiteY215-432" fmla="*/ 4659 h 10000"/>
                <a:gd name="connsiteX216-433" fmla="*/ 9816 w 10000"/>
                <a:gd name="connsiteY216-434" fmla="*/ 4659 h 10000"/>
                <a:gd name="connsiteX217-435" fmla="*/ 9816 w 10000"/>
                <a:gd name="connsiteY217-436" fmla="*/ 4659 h 10000"/>
                <a:gd name="connsiteX218-437" fmla="*/ 9816 w 10000"/>
                <a:gd name="connsiteY218-438" fmla="*/ 4659 h 10000"/>
                <a:gd name="connsiteX219-439" fmla="*/ 9816 w 10000"/>
                <a:gd name="connsiteY219-440" fmla="*/ 4646 h 10000"/>
                <a:gd name="connsiteX220-441" fmla="*/ 9816 w 10000"/>
                <a:gd name="connsiteY220-442" fmla="*/ 4646 h 10000"/>
                <a:gd name="connsiteX221-443" fmla="*/ 9816 w 10000"/>
                <a:gd name="connsiteY221-444" fmla="*/ 4646 h 10000"/>
                <a:gd name="connsiteX222-445" fmla="*/ 9816 w 10000"/>
                <a:gd name="connsiteY222-446" fmla="*/ 4646 h 10000"/>
                <a:gd name="connsiteX223-447" fmla="*/ 9816 w 10000"/>
                <a:gd name="connsiteY223-448" fmla="*/ 4646 h 10000"/>
                <a:gd name="connsiteX224-449" fmla="*/ 9816 w 10000"/>
                <a:gd name="connsiteY224-450" fmla="*/ 4646 h 10000"/>
                <a:gd name="connsiteX225-451" fmla="*/ 9816 w 10000"/>
                <a:gd name="connsiteY225-452" fmla="*/ 4646 h 10000"/>
                <a:gd name="connsiteX226-453" fmla="*/ 9816 w 10000"/>
                <a:gd name="connsiteY226-454" fmla="*/ 4646 h 10000"/>
                <a:gd name="connsiteX227-455" fmla="*/ 9816 w 10000"/>
                <a:gd name="connsiteY227-456" fmla="*/ 4646 h 10000"/>
                <a:gd name="connsiteX228-457" fmla="*/ 9816 w 10000"/>
                <a:gd name="connsiteY228-458" fmla="*/ 4646 h 10000"/>
                <a:gd name="connsiteX229-459" fmla="*/ 9843 w 10000"/>
                <a:gd name="connsiteY229-460" fmla="*/ 4583 h 10000"/>
                <a:gd name="connsiteX230-461" fmla="*/ 9886 w 10000"/>
                <a:gd name="connsiteY230-462" fmla="*/ 4495 h 10000"/>
                <a:gd name="connsiteX231-463" fmla="*/ 9921 w 10000"/>
                <a:gd name="connsiteY231-464" fmla="*/ 4369 h 10000"/>
                <a:gd name="connsiteX232-465" fmla="*/ 9948 w 10000"/>
                <a:gd name="connsiteY232-466" fmla="*/ 4217 h 10000"/>
                <a:gd name="connsiteX233-467" fmla="*/ 9983 w 10000"/>
                <a:gd name="connsiteY233-468" fmla="*/ 4040 h 10000"/>
                <a:gd name="connsiteX234-469" fmla="*/ 10000 w 10000"/>
                <a:gd name="connsiteY234-470" fmla="*/ 3851 h 10000"/>
                <a:gd name="connsiteX235-471" fmla="*/ 10000 w 10000"/>
                <a:gd name="connsiteY235-472" fmla="*/ 3649 h 10000"/>
                <a:gd name="connsiteX236-473" fmla="*/ 10000 w 10000"/>
                <a:gd name="connsiteY236-474" fmla="*/ 3460 h 10000"/>
                <a:gd name="connsiteX237-475" fmla="*/ 9983 w 10000"/>
                <a:gd name="connsiteY237-476" fmla="*/ 3258 h 10000"/>
                <a:gd name="connsiteX238-477" fmla="*/ 9939 w 10000"/>
                <a:gd name="connsiteY238-478" fmla="*/ 3068 h 10000"/>
                <a:gd name="connsiteX239-479" fmla="*/ 9886 w 10000"/>
                <a:gd name="connsiteY239-480" fmla="*/ 2904 h 10000"/>
                <a:gd name="connsiteX240-481" fmla="*/ 9843 w 10000"/>
                <a:gd name="connsiteY240-482" fmla="*/ 2816 h 10000"/>
                <a:gd name="connsiteX241-483" fmla="*/ 9799 w 10000"/>
                <a:gd name="connsiteY241-484" fmla="*/ 2753 h 10000"/>
                <a:gd name="connsiteX242-485" fmla="*/ 9755 w 10000"/>
                <a:gd name="connsiteY242-486" fmla="*/ 2677 h 10000"/>
                <a:gd name="connsiteX243-487" fmla="*/ 9694 w 10000"/>
                <a:gd name="connsiteY243-488" fmla="*/ 2614 h 10000"/>
                <a:gd name="connsiteX244-489" fmla="*/ 9633 w 10000"/>
                <a:gd name="connsiteY244-490" fmla="*/ 2551 h 10000"/>
                <a:gd name="connsiteX245-491" fmla="*/ 9571 w 10000"/>
                <a:gd name="connsiteY245-492" fmla="*/ 2500 h 10000"/>
                <a:gd name="connsiteX246-493" fmla="*/ 9484 w 10000"/>
                <a:gd name="connsiteY246-494" fmla="*/ 2475 h 10000"/>
                <a:gd name="connsiteX247-495" fmla="*/ 9396 w 10000"/>
                <a:gd name="connsiteY247-496" fmla="*/ 2449 h 10000"/>
                <a:gd name="connsiteX248-497" fmla="*/ 9300 w 10000"/>
                <a:gd name="connsiteY248-498" fmla="*/ 2424 h 10000"/>
                <a:gd name="connsiteX249-499" fmla="*/ 9195 w 10000"/>
                <a:gd name="connsiteY249-500" fmla="*/ 2424 h 10000"/>
                <a:gd name="connsiteX250-501" fmla="*/ 9195 w 10000"/>
                <a:gd name="connsiteY250-502" fmla="*/ 2424 h 10000"/>
                <a:gd name="connsiteX251-503" fmla="*/ 9195 w 10000"/>
                <a:gd name="connsiteY251-504" fmla="*/ 2424 h 10000"/>
                <a:gd name="connsiteX252-505" fmla="*/ 9195 w 10000"/>
                <a:gd name="connsiteY252-506" fmla="*/ 2424 h 10000"/>
                <a:gd name="connsiteX253-507" fmla="*/ 9195 w 10000"/>
                <a:gd name="connsiteY253-508" fmla="*/ 2424 h 10000"/>
                <a:gd name="connsiteX254-509" fmla="*/ 9195 w 10000"/>
                <a:gd name="connsiteY254-510" fmla="*/ 2424 h 10000"/>
                <a:gd name="connsiteX255-511" fmla="*/ 9081 w 10000"/>
                <a:gd name="connsiteY255-512" fmla="*/ 2424 h 10000"/>
                <a:gd name="connsiteX256-513" fmla="*/ 8941 w 10000"/>
                <a:gd name="connsiteY256-514" fmla="*/ 2462 h 10000"/>
                <a:gd name="connsiteX257-515" fmla="*/ 8801 w 10000"/>
                <a:gd name="connsiteY257-516" fmla="*/ 2487 h 10000"/>
                <a:gd name="connsiteX258-517" fmla="*/ 8644 w 10000"/>
                <a:gd name="connsiteY258-518" fmla="*/ 2551 h 10000"/>
                <a:gd name="connsiteX259-519" fmla="*/ 8644 w 10000"/>
                <a:gd name="connsiteY259-520" fmla="*/ 2551 h 10000"/>
                <a:gd name="connsiteX260-521" fmla="*/ 8635 w 10000"/>
                <a:gd name="connsiteY260-522" fmla="*/ 2551 h 10000"/>
                <a:gd name="connsiteX261-523" fmla="*/ 8635 w 10000"/>
                <a:gd name="connsiteY261-524" fmla="*/ 2551 h 10000"/>
                <a:gd name="connsiteX262-525" fmla="*/ 8626 w 10000"/>
                <a:gd name="connsiteY262-526" fmla="*/ 2551 h 10000"/>
                <a:gd name="connsiteX263-527" fmla="*/ 8626 w 10000"/>
                <a:gd name="connsiteY263-528" fmla="*/ 2551 h 10000"/>
                <a:gd name="connsiteX264-529" fmla="*/ 8443 w 10000"/>
                <a:gd name="connsiteY264-530" fmla="*/ 2614 h 10000"/>
                <a:gd name="connsiteX265-531" fmla="*/ 8276 w 10000"/>
                <a:gd name="connsiteY265-532" fmla="*/ 2664 h 10000"/>
                <a:gd name="connsiteX266-533" fmla="*/ 8110 w 10000"/>
                <a:gd name="connsiteY266-534" fmla="*/ 2689 h 10000"/>
                <a:gd name="connsiteX267-535" fmla="*/ 7979 w 10000"/>
                <a:gd name="connsiteY267-536" fmla="*/ 2689 h 10000"/>
                <a:gd name="connsiteX268-537" fmla="*/ 7979 w 10000"/>
                <a:gd name="connsiteY268-538" fmla="*/ 2689 h 10000"/>
                <a:gd name="connsiteX269-539" fmla="*/ 7979 w 10000"/>
                <a:gd name="connsiteY269-540" fmla="*/ 2689 h 10000"/>
                <a:gd name="connsiteX270-541" fmla="*/ 7979 w 10000"/>
                <a:gd name="connsiteY270-542" fmla="*/ 2689 h 10000"/>
                <a:gd name="connsiteX271-543" fmla="*/ 7979 w 10000"/>
                <a:gd name="connsiteY271-544" fmla="*/ 2689 h 10000"/>
                <a:gd name="connsiteX272-545" fmla="*/ 7979 w 10000"/>
                <a:gd name="connsiteY272-546" fmla="*/ 2689 h 10000"/>
                <a:gd name="connsiteX273-547" fmla="*/ 7979 w 10000"/>
                <a:gd name="connsiteY273-548" fmla="*/ 2689 h 10000"/>
                <a:gd name="connsiteX274-549" fmla="*/ 7979 w 10000"/>
                <a:gd name="connsiteY274-550" fmla="*/ 2689 h 10000"/>
                <a:gd name="connsiteX275-551" fmla="*/ 7848 w 10000"/>
                <a:gd name="connsiteY275-552" fmla="*/ 2689 h 10000"/>
                <a:gd name="connsiteX276-553" fmla="*/ 7743 w 10000"/>
                <a:gd name="connsiteY276-554" fmla="*/ 2677 h 10000"/>
                <a:gd name="connsiteX277-555" fmla="*/ 7638 w 10000"/>
                <a:gd name="connsiteY277-556" fmla="*/ 2626 h 10000"/>
                <a:gd name="connsiteX278-557" fmla="*/ 7542 w 10000"/>
                <a:gd name="connsiteY278-558" fmla="*/ 2601 h 10000"/>
                <a:gd name="connsiteX279-559" fmla="*/ 7454 w 10000"/>
                <a:gd name="connsiteY279-560" fmla="*/ 2538 h 10000"/>
                <a:gd name="connsiteX280-561" fmla="*/ 7375 w 10000"/>
                <a:gd name="connsiteY280-562" fmla="*/ 2475 h 10000"/>
                <a:gd name="connsiteX281-563" fmla="*/ 7297 w 10000"/>
                <a:gd name="connsiteY281-564" fmla="*/ 2399 h 10000"/>
                <a:gd name="connsiteX282-565" fmla="*/ 7235 w 10000"/>
                <a:gd name="connsiteY282-566" fmla="*/ 2323 h 10000"/>
                <a:gd name="connsiteX283-567" fmla="*/ 7174 w 10000"/>
                <a:gd name="connsiteY283-568" fmla="*/ 2235 h 10000"/>
                <a:gd name="connsiteX284-569" fmla="*/ 7113 w 10000"/>
                <a:gd name="connsiteY284-570" fmla="*/ 2134 h 10000"/>
                <a:gd name="connsiteX285-571" fmla="*/ 7008 w 10000"/>
                <a:gd name="connsiteY285-572" fmla="*/ 1944 h 10000"/>
                <a:gd name="connsiteX286-573" fmla="*/ 6929 w 10000"/>
                <a:gd name="connsiteY286-574" fmla="*/ 1730 h 10000"/>
                <a:gd name="connsiteX287-575" fmla="*/ 6850 w 10000"/>
                <a:gd name="connsiteY287-576" fmla="*/ 1515 h 10000"/>
                <a:gd name="connsiteX288-577" fmla="*/ 6850 w 10000"/>
                <a:gd name="connsiteY288-578" fmla="*/ 1515 h 10000"/>
                <a:gd name="connsiteX289-579" fmla="*/ 6842 w 10000"/>
                <a:gd name="connsiteY289-580" fmla="*/ 1490 h 10000"/>
                <a:gd name="connsiteX290-581" fmla="*/ 6842 w 10000"/>
                <a:gd name="connsiteY290-582" fmla="*/ 1490 h 10000"/>
                <a:gd name="connsiteX291-583" fmla="*/ 6842 w 10000"/>
                <a:gd name="connsiteY291-584" fmla="*/ 1477 h 10000"/>
                <a:gd name="connsiteX292-585" fmla="*/ 6842 w 10000"/>
                <a:gd name="connsiteY292-586" fmla="*/ 1477 h 10000"/>
                <a:gd name="connsiteX293-587" fmla="*/ 6842 w 10000"/>
                <a:gd name="connsiteY293-588" fmla="*/ 1477 h 10000"/>
                <a:gd name="connsiteX294-589" fmla="*/ 6798 w 10000"/>
                <a:gd name="connsiteY294-590" fmla="*/ 1338 h 10000"/>
                <a:gd name="connsiteX295-591" fmla="*/ 6780 w 10000"/>
                <a:gd name="connsiteY295-592" fmla="*/ 1162 h 10000"/>
                <a:gd name="connsiteX296-593" fmla="*/ 6754 w 10000"/>
                <a:gd name="connsiteY296-594" fmla="*/ 947 h 10000"/>
                <a:gd name="connsiteX297-595" fmla="*/ 6754 w 10000"/>
                <a:gd name="connsiteY297-596" fmla="*/ 720 h 10000"/>
                <a:gd name="connsiteX298-597" fmla="*/ 6754 w 10000"/>
                <a:gd name="connsiteY298-598" fmla="*/ 720 h 10000"/>
                <a:gd name="connsiteX299-599" fmla="*/ 6763 w 10000"/>
                <a:gd name="connsiteY299-600" fmla="*/ 366 h 10000"/>
                <a:gd name="connsiteX300-601" fmla="*/ 6789 w 10000"/>
                <a:gd name="connsiteY300-602" fmla="*/ 0 h 10000"/>
                <a:gd name="connsiteX0-603" fmla="*/ 6789 w 10000"/>
                <a:gd name="connsiteY0-604" fmla="*/ 0 h 10000"/>
                <a:gd name="connsiteX1-605" fmla="*/ 6789 w 10000"/>
                <a:gd name="connsiteY1-606" fmla="*/ 0 h 10000"/>
                <a:gd name="connsiteX2-607" fmla="*/ 6789 w 10000"/>
                <a:gd name="connsiteY2-608" fmla="*/ 0 h 10000"/>
                <a:gd name="connsiteX3-609" fmla="*/ 0 w 10000"/>
                <a:gd name="connsiteY3-610" fmla="*/ 0 h 10000"/>
                <a:gd name="connsiteX4-611" fmla="*/ 0 w 10000"/>
                <a:gd name="connsiteY4-612" fmla="*/ 9747 h 10000"/>
                <a:gd name="connsiteX5-613" fmla="*/ 0 w 10000"/>
                <a:gd name="connsiteY5-614" fmla="*/ 9747 h 10000"/>
                <a:gd name="connsiteX6-615" fmla="*/ 0 w 10000"/>
                <a:gd name="connsiteY6-616" fmla="*/ 9747 h 10000"/>
                <a:gd name="connsiteX7-617" fmla="*/ 752 w 10000"/>
                <a:gd name="connsiteY7-618" fmla="*/ 9861 h 10000"/>
                <a:gd name="connsiteX8-619" fmla="*/ 1067 w 10000"/>
                <a:gd name="connsiteY8-620" fmla="*/ 9886 h 10000"/>
                <a:gd name="connsiteX9-621" fmla="*/ 1304 w 10000"/>
                <a:gd name="connsiteY9-622" fmla="*/ 9899 h 10000"/>
                <a:gd name="connsiteX10-623" fmla="*/ 1304 w 10000"/>
                <a:gd name="connsiteY10-624" fmla="*/ 9899 h 10000"/>
                <a:gd name="connsiteX11-625" fmla="*/ 1566 w 10000"/>
                <a:gd name="connsiteY11-626" fmla="*/ 9924 h 10000"/>
                <a:gd name="connsiteX12-627" fmla="*/ 1846 w 10000"/>
                <a:gd name="connsiteY12-628" fmla="*/ 9962 h 10000"/>
                <a:gd name="connsiteX13-629" fmla="*/ 1846 w 10000"/>
                <a:gd name="connsiteY13-630" fmla="*/ 9962 h 10000"/>
                <a:gd name="connsiteX14-631" fmla="*/ 2030 w 10000"/>
                <a:gd name="connsiteY14-632" fmla="*/ 10000 h 10000"/>
                <a:gd name="connsiteX15-633" fmla="*/ 2213 w 10000"/>
                <a:gd name="connsiteY15-634" fmla="*/ 10000 h 10000"/>
                <a:gd name="connsiteX16-635" fmla="*/ 2213 w 10000"/>
                <a:gd name="connsiteY16-636" fmla="*/ 10000 h 10000"/>
                <a:gd name="connsiteX17-637" fmla="*/ 2213 w 10000"/>
                <a:gd name="connsiteY17-638" fmla="*/ 10000 h 10000"/>
                <a:gd name="connsiteX18-639" fmla="*/ 2213 w 10000"/>
                <a:gd name="connsiteY18-640" fmla="*/ 10000 h 10000"/>
                <a:gd name="connsiteX19-641" fmla="*/ 2213 w 10000"/>
                <a:gd name="connsiteY19-642" fmla="*/ 10000 h 10000"/>
                <a:gd name="connsiteX20-643" fmla="*/ 2213 w 10000"/>
                <a:gd name="connsiteY20-644" fmla="*/ 10000 h 10000"/>
                <a:gd name="connsiteX21-645" fmla="*/ 2362 w 10000"/>
                <a:gd name="connsiteY21-646" fmla="*/ 9975 h 10000"/>
                <a:gd name="connsiteX22-647" fmla="*/ 2493 w 10000"/>
                <a:gd name="connsiteY22-648" fmla="*/ 9949 h 10000"/>
                <a:gd name="connsiteX23-649" fmla="*/ 2555 w 10000"/>
                <a:gd name="connsiteY23-650" fmla="*/ 9924 h 10000"/>
                <a:gd name="connsiteX24-651" fmla="*/ 2607 w 10000"/>
                <a:gd name="connsiteY24-652" fmla="*/ 9886 h 10000"/>
                <a:gd name="connsiteX25-653" fmla="*/ 2660 w 10000"/>
                <a:gd name="connsiteY25-654" fmla="*/ 9836 h 10000"/>
                <a:gd name="connsiteX26-655" fmla="*/ 2695 w 10000"/>
                <a:gd name="connsiteY26-656" fmla="*/ 9785 h 10000"/>
                <a:gd name="connsiteX27-657" fmla="*/ 2730 w 10000"/>
                <a:gd name="connsiteY27-658" fmla="*/ 9722 h 10000"/>
                <a:gd name="connsiteX28-659" fmla="*/ 2756 w 10000"/>
                <a:gd name="connsiteY28-660" fmla="*/ 9646 h 10000"/>
                <a:gd name="connsiteX29-661" fmla="*/ 2773 w 10000"/>
                <a:gd name="connsiteY29-662" fmla="*/ 9545 h 10000"/>
                <a:gd name="connsiteX30-663" fmla="*/ 2791 w 10000"/>
                <a:gd name="connsiteY30-664" fmla="*/ 9444 h 10000"/>
                <a:gd name="connsiteX31-665" fmla="*/ 2791 w 10000"/>
                <a:gd name="connsiteY31-666" fmla="*/ 9318 h 10000"/>
                <a:gd name="connsiteX32-667" fmla="*/ 2773 w 10000"/>
                <a:gd name="connsiteY32-668" fmla="*/ 9179 h 10000"/>
                <a:gd name="connsiteX33-669" fmla="*/ 2756 w 10000"/>
                <a:gd name="connsiteY33-670" fmla="*/ 9028 h 10000"/>
                <a:gd name="connsiteX34-671" fmla="*/ 2721 w 10000"/>
                <a:gd name="connsiteY34-672" fmla="*/ 8876 h 10000"/>
                <a:gd name="connsiteX35-673" fmla="*/ 2721 w 10000"/>
                <a:gd name="connsiteY35-674" fmla="*/ 8876 h 10000"/>
                <a:gd name="connsiteX36-675" fmla="*/ 2712 w 10000"/>
                <a:gd name="connsiteY36-676" fmla="*/ 8864 h 10000"/>
                <a:gd name="connsiteX37-677" fmla="*/ 2712 w 10000"/>
                <a:gd name="connsiteY37-678" fmla="*/ 8864 h 10000"/>
                <a:gd name="connsiteX38-679" fmla="*/ 2712 w 10000"/>
                <a:gd name="connsiteY38-680" fmla="*/ 8851 h 10000"/>
                <a:gd name="connsiteX39-681" fmla="*/ 2712 w 10000"/>
                <a:gd name="connsiteY39-682" fmla="*/ 8851 h 10000"/>
                <a:gd name="connsiteX40-683" fmla="*/ 2712 w 10000"/>
                <a:gd name="connsiteY40-684" fmla="*/ 8851 h 10000"/>
                <a:gd name="connsiteX41-685" fmla="*/ 2590 w 10000"/>
                <a:gd name="connsiteY41-686" fmla="*/ 8295 h 10000"/>
                <a:gd name="connsiteX42-687" fmla="*/ 2476 w 10000"/>
                <a:gd name="connsiteY42-688" fmla="*/ 7841 h 10000"/>
                <a:gd name="connsiteX43-689" fmla="*/ 2423 w 10000"/>
                <a:gd name="connsiteY43-690" fmla="*/ 7626 h 10000"/>
                <a:gd name="connsiteX44-691" fmla="*/ 2397 w 10000"/>
                <a:gd name="connsiteY44-692" fmla="*/ 7437 h 10000"/>
                <a:gd name="connsiteX45-693" fmla="*/ 2371 w 10000"/>
                <a:gd name="connsiteY45-694" fmla="*/ 7273 h 10000"/>
                <a:gd name="connsiteX46-695" fmla="*/ 2362 w 10000"/>
                <a:gd name="connsiteY46-696" fmla="*/ 7096 h 10000"/>
                <a:gd name="connsiteX47-697" fmla="*/ 2362 w 10000"/>
                <a:gd name="connsiteY47-698" fmla="*/ 7096 h 10000"/>
                <a:gd name="connsiteX48-699" fmla="*/ 2371 w 10000"/>
                <a:gd name="connsiteY48-700" fmla="*/ 6944 h 10000"/>
                <a:gd name="connsiteX49-701" fmla="*/ 2406 w 10000"/>
                <a:gd name="connsiteY49-702" fmla="*/ 6806 h 10000"/>
                <a:gd name="connsiteX50-703" fmla="*/ 2423 w 10000"/>
                <a:gd name="connsiteY50-704" fmla="*/ 6742 h 10000"/>
                <a:gd name="connsiteX51-705" fmla="*/ 2458 w 10000"/>
                <a:gd name="connsiteY51-706" fmla="*/ 6692 h 10000"/>
                <a:gd name="connsiteX52-707" fmla="*/ 2528 w 10000"/>
                <a:gd name="connsiteY52-708" fmla="*/ 6578 h 10000"/>
                <a:gd name="connsiteX53-709" fmla="*/ 2651 w 10000"/>
                <a:gd name="connsiteY53-710" fmla="*/ 6477 h 10000"/>
                <a:gd name="connsiteX54-711" fmla="*/ 2791 w 10000"/>
                <a:gd name="connsiteY54-712" fmla="*/ 6376 h 10000"/>
                <a:gd name="connsiteX55-713" fmla="*/ 2957 w 10000"/>
                <a:gd name="connsiteY55-714" fmla="*/ 6301 h 10000"/>
                <a:gd name="connsiteX56-715" fmla="*/ 3167 w 10000"/>
                <a:gd name="connsiteY56-716" fmla="*/ 6225 h 10000"/>
                <a:gd name="connsiteX57-717" fmla="*/ 3167 w 10000"/>
                <a:gd name="connsiteY57-718" fmla="*/ 6225 h 10000"/>
                <a:gd name="connsiteX58-719" fmla="*/ 3167 w 10000"/>
                <a:gd name="connsiteY58-720" fmla="*/ 6225 h 10000"/>
                <a:gd name="connsiteX59-721" fmla="*/ 3167 w 10000"/>
                <a:gd name="connsiteY59-722" fmla="*/ 6212 h 10000"/>
                <a:gd name="connsiteX60-723" fmla="*/ 3167 w 10000"/>
                <a:gd name="connsiteY60-724" fmla="*/ 6212 h 10000"/>
                <a:gd name="connsiteX61-725" fmla="*/ 3176 w 10000"/>
                <a:gd name="connsiteY61-726" fmla="*/ 6212 h 10000"/>
                <a:gd name="connsiteX62-727" fmla="*/ 3176 w 10000"/>
                <a:gd name="connsiteY62-728" fmla="*/ 6212 h 10000"/>
                <a:gd name="connsiteX63-729" fmla="*/ 3176 w 10000"/>
                <a:gd name="connsiteY63-730" fmla="*/ 6212 h 10000"/>
                <a:gd name="connsiteX64-731" fmla="*/ 3176 w 10000"/>
                <a:gd name="connsiteY64-732" fmla="*/ 6212 h 10000"/>
                <a:gd name="connsiteX65-733" fmla="*/ 3342 w 10000"/>
                <a:gd name="connsiteY65-734" fmla="*/ 6162 h 10000"/>
                <a:gd name="connsiteX66-735" fmla="*/ 3473 w 10000"/>
                <a:gd name="connsiteY66-736" fmla="*/ 6136 h 10000"/>
                <a:gd name="connsiteX67-737" fmla="*/ 3613 w 10000"/>
                <a:gd name="connsiteY67-738" fmla="*/ 6124 h 10000"/>
                <a:gd name="connsiteX68-739" fmla="*/ 3736 w 10000"/>
                <a:gd name="connsiteY68-740" fmla="*/ 6124 h 10000"/>
                <a:gd name="connsiteX69-741" fmla="*/ 3736 w 10000"/>
                <a:gd name="connsiteY69-742" fmla="*/ 6124 h 10000"/>
                <a:gd name="connsiteX70-743" fmla="*/ 3736 w 10000"/>
                <a:gd name="connsiteY70-744" fmla="*/ 6124 h 10000"/>
                <a:gd name="connsiteX71-745" fmla="*/ 3736 w 10000"/>
                <a:gd name="connsiteY71-746" fmla="*/ 6124 h 10000"/>
                <a:gd name="connsiteX72-747" fmla="*/ 3736 w 10000"/>
                <a:gd name="connsiteY72-748" fmla="*/ 6124 h 10000"/>
                <a:gd name="connsiteX73-749" fmla="*/ 3736 w 10000"/>
                <a:gd name="connsiteY73-750" fmla="*/ 6124 h 10000"/>
                <a:gd name="connsiteX74-751" fmla="*/ 3736 w 10000"/>
                <a:gd name="connsiteY74-752" fmla="*/ 6124 h 10000"/>
                <a:gd name="connsiteX75-753" fmla="*/ 3841 w 10000"/>
                <a:gd name="connsiteY75-754" fmla="*/ 6124 h 10000"/>
                <a:gd name="connsiteX76-755" fmla="*/ 3937 w 10000"/>
                <a:gd name="connsiteY76-756" fmla="*/ 6136 h 10000"/>
                <a:gd name="connsiteX77-757" fmla="*/ 4016 w 10000"/>
                <a:gd name="connsiteY77-758" fmla="*/ 6187 h 10000"/>
                <a:gd name="connsiteX78-759" fmla="*/ 4086 w 10000"/>
                <a:gd name="connsiteY78-760" fmla="*/ 6225 h 10000"/>
                <a:gd name="connsiteX79-761" fmla="*/ 4147 w 10000"/>
                <a:gd name="connsiteY79-762" fmla="*/ 6275 h 10000"/>
                <a:gd name="connsiteX80-763" fmla="*/ 4191 w 10000"/>
                <a:gd name="connsiteY80-764" fmla="*/ 6351 h 10000"/>
                <a:gd name="connsiteX81-765" fmla="*/ 4217 w 10000"/>
                <a:gd name="connsiteY81-766" fmla="*/ 6427 h 10000"/>
                <a:gd name="connsiteX82-767" fmla="*/ 4252 w 10000"/>
                <a:gd name="connsiteY82-768" fmla="*/ 6515 h 10000"/>
                <a:gd name="connsiteX83-769" fmla="*/ 4261 w 10000"/>
                <a:gd name="connsiteY83-770" fmla="*/ 6616 h 10000"/>
                <a:gd name="connsiteX84-771" fmla="*/ 4269 w 10000"/>
                <a:gd name="connsiteY84-772" fmla="*/ 6717 h 10000"/>
                <a:gd name="connsiteX85-773" fmla="*/ 4269 w 10000"/>
                <a:gd name="connsiteY85-774" fmla="*/ 6843 h 10000"/>
                <a:gd name="connsiteX86-775" fmla="*/ 4261 w 10000"/>
                <a:gd name="connsiteY86-776" fmla="*/ 6957 h 10000"/>
                <a:gd name="connsiteX87-777" fmla="*/ 4217 w 10000"/>
                <a:gd name="connsiteY87-778" fmla="*/ 7235 h 10000"/>
                <a:gd name="connsiteX88-779" fmla="*/ 4164 w 10000"/>
                <a:gd name="connsiteY88-780" fmla="*/ 7551 h 10000"/>
                <a:gd name="connsiteX89-781" fmla="*/ 4164 w 10000"/>
                <a:gd name="connsiteY89-782" fmla="*/ 7551 h 10000"/>
                <a:gd name="connsiteX90-783" fmla="*/ 4156 w 10000"/>
                <a:gd name="connsiteY90-784" fmla="*/ 7551 h 10000"/>
                <a:gd name="connsiteX91-785" fmla="*/ 4156 w 10000"/>
                <a:gd name="connsiteY91-786" fmla="*/ 7551 h 10000"/>
                <a:gd name="connsiteX92-787" fmla="*/ 4156 w 10000"/>
                <a:gd name="connsiteY92-788" fmla="*/ 7563 h 10000"/>
                <a:gd name="connsiteX93-789" fmla="*/ 4156 w 10000"/>
                <a:gd name="connsiteY93-790" fmla="*/ 7563 h 10000"/>
                <a:gd name="connsiteX94-791" fmla="*/ 4156 w 10000"/>
                <a:gd name="connsiteY94-792" fmla="*/ 7563 h 10000"/>
                <a:gd name="connsiteX95-793" fmla="*/ 4156 w 10000"/>
                <a:gd name="connsiteY95-794" fmla="*/ 7563 h 10000"/>
                <a:gd name="connsiteX96-795" fmla="*/ 4156 w 10000"/>
                <a:gd name="connsiteY96-796" fmla="*/ 7576 h 10000"/>
                <a:gd name="connsiteX97-797" fmla="*/ 4156 w 10000"/>
                <a:gd name="connsiteY97-798" fmla="*/ 7576 h 10000"/>
                <a:gd name="connsiteX98-799" fmla="*/ 4156 w 10000"/>
                <a:gd name="connsiteY98-800" fmla="*/ 7576 h 10000"/>
                <a:gd name="connsiteX99-801" fmla="*/ 4156 w 10000"/>
                <a:gd name="connsiteY99-802" fmla="*/ 7576 h 10000"/>
                <a:gd name="connsiteX100-803" fmla="*/ 4156 w 10000"/>
                <a:gd name="connsiteY100-804" fmla="*/ 7588 h 10000"/>
                <a:gd name="connsiteX101-805" fmla="*/ 4156 w 10000"/>
                <a:gd name="connsiteY101-806" fmla="*/ 7588 h 10000"/>
                <a:gd name="connsiteX102-807" fmla="*/ 4156 w 10000"/>
                <a:gd name="connsiteY102-808" fmla="*/ 7588 h 10000"/>
                <a:gd name="connsiteX103-809" fmla="*/ 4156 w 10000"/>
                <a:gd name="connsiteY103-810" fmla="*/ 7588 h 10000"/>
                <a:gd name="connsiteX104-811" fmla="*/ 4147 w 10000"/>
                <a:gd name="connsiteY104-812" fmla="*/ 7601 h 10000"/>
                <a:gd name="connsiteX105-813" fmla="*/ 4147 w 10000"/>
                <a:gd name="connsiteY105-814" fmla="*/ 7601 h 10000"/>
                <a:gd name="connsiteX106-815" fmla="*/ 4147 w 10000"/>
                <a:gd name="connsiteY106-816" fmla="*/ 7601 h 10000"/>
                <a:gd name="connsiteX107-817" fmla="*/ 4147 w 10000"/>
                <a:gd name="connsiteY107-818" fmla="*/ 7601 h 10000"/>
                <a:gd name="connsiteX108-819" fmla="*/ 4147 w 10000"/>
                <a:gd name="connsiteY108-820" fmla="*/ 7601 h 10000"/>
                <a:gd name="connsiteX109-821" fmla="*/ 4147 w 10000"/>
                <a:gd name="connsiteY109-822" fmla="*/ 7601 h 10000"/>
                <a:gd name="connsiteX110-823" fmla="*/ 4103 w 10000"/>
                <a:gd name="connsiteY110-824" fmla="*/ 7803 h 10000"/>
                <a:gd name="connsiteX111-825" fmla="*/ 4068 w 10000"/>
                <a:gd name="connsiteY111-826" fmla="*/ 8005 h 10000"/>
                <a:gd name="connsiteX112-827" fmla="*/ 4051 w 10000"/>
                <a:gd name="connsiteY112-828" fmla="*/ 8207 h 10000"/>
                <a:gd name="connsiteX113-829" fmla="*/ 4024 w 10000"/>
                <a:gd name="connsiteY113-830" fmla="*/ 8422 h 10000"/>
                <a:gd name="connsiteX114-831" fmla="*/ 4016 w 10000"/>
                <a:gd name="connsiteY114-832" fmla="*/ 8611 h 10000"/>
                <a:gd name="connsiteX115-833" fmla="*/ 4016 w 10000"/>
                <a:gd name="connsiteY115-834" fmla="*/ 8813 h 10000"/>
                <a:gd name="connsiteX116-835" fmla="*/ 4024 w 10000"/>
                <a:gd name="connsiteY116-836" fmla="*/ 9003 h 10000"/>
                <a:gd name="connsiteX117-837" fmla="*/ 4051 w 10000"/>
                <a:gd name="connsiteY117-838" fmla="*/ 9179 h 10000"/>
                <a:gd name="connsiteX118-839" fmla="*/ 4086 w 10000"/>
                <a:gd name="connsiteY118-840" fmla="*/ 9356 h 10000"/>
                <a:gd name="connsiteX119-841" fmla="*/ 4121 w 10000"/>
                <a:gd name="connsiteY119-842" fmla="*/ 9508 h 10000"/>
                <a:gd name="connsiteX120-843" fmla="*/ 4191 w 10000"/>
                <a:gd name="connsiteY120-844" fmla="*/ 9646 h 10000"/>
                <a:gd name="connsiteX121-845" fmla="*/ 4269 w 10000"/>
                <a:gd name="connsiteY121-846" fmla="*/ 9760 h 10000"/>
                <a:gd name="connsiteX122-847" fmla="*/ 4366 w 10000"/>
                <a:gd name="connsiteY122-848" fmla="*/ 9861 h 10000"/>
                <a:gd name="connsiteX123-849" fmla="*/ 4471 w 10000"/>
                <a:gd name="connsiteY123-850" fmla="*/ 9937 h 10000"/>
                <a:gd name="connsiteX124-851" fmla="*/ 4611 w 10000"/>
                <a:gd name="connsiteY124-852" fmla="*/ 9975 h 10000"/>
                <a:gd name="connsiteX125-853" fmla="*/ 4759 w 10000"/>
                <a:gd name="connsiteY125-854" fmla="*/ 10000 h 10000"/>
                <a:gd name="connsiteX126-855" fmla="*/ 4759 w 10000"/>
                <a:gd name="connsiteY126-856" fmla="*/ 10000 h 10000"/>
                <a:gd name="connsiteX127-857" fmla="*/ 4759 w 10000"/>
                <a:gd name="connsiteY127-858" fmla="*/ 10000 h 10000"/>
                <a:gd name="connsiteX128-859" fmla="*/ 4759 w 10000"/>
                <a:gd name="connsiteY128-860" fmla="*/ 10000 h 10000"/>
                <a:gd name="connsiteX129-861" fmla="*/ 4759 w 10000"/>
                <a:gd name="connsiteY129-862" fmla="*/ 10000 h 10000"/>
                <a:gd name="connsiteX130-863" fmla="*/ 4821 w 10000"/>
                <a:gd name="connsiteY130-864" fmla="*/ 10000 h 10000"/>
                <a:gd name="connsiteX131-865" fmla="*/ 4821 w 10000"/>
                <a:gd name="connsiteY131-866" fmla="*/ 10000 h 10000"/>
                <a:gd name="connsiteX132-867" fmla="*/ 5136 w 10000"/>
                <a:gd name="connsiteY132-868" fmla="*/ 9962 h 10000"/>
                <a:gd name="connsiteX133-869" fmla="*/ 5468 w 10000"/>
                <a:gd name="connsiteY133-870" fmla="*/ 9924 h 10000"/>
                <a:gd name="connsiteX134-871" fmla="*/ 6203 w 10000"/>
                <a:gd name="connsiteY134-872" fmla="*/ 9798 h 10000"/>
                <a:gd name="connsiteX135-873" fmla="*/ 6982 w 10000"/>
                <a:gd name="connsiteY135-874" fmla="*/ 9672 h 10000"/>
                <a:gd name="connsiteX136-875" fmla="*/ 7358 w 10000"/>
                <a:gd name="connsiteY136-876" fmla="*/ 9621 h 10000"/>
                <a:gd name="connsiteX137-877" fmla="*/ 7734 w 10000"/>
                <a:gd name="connsiteY137-878" fmla="*/ 9583 h 10000"/>
                <a:gd name="connsiteX138-879" fmla="*/ 7734 w 10000"/>
                <a:gd name="connsiteY138-880" fmla="*/ 9583 h 10000"/>
                <a:gd name="connsiteX139-881" fmla="*/ 7725 w 10000"/>
                <a:gd name="connsiteY139-882" fmla="*/ 9508 h 10000"/>
                <a:gd name="connsiteX140-883" fmla="*/ 7725 w 10000"/>
                <a:gd name="connsiteY140-884" fmla="*/ 9508 h 10000"/>
                <a:gd name="connsiteX141-885" fmla="*/ 7725 w 10000"/>
                <a:gd name="connsiteY141-886" fmla="*/ 9508 h 10000"/>
                <a:gd name="connsiteX142-887" fmla="*/ 7725 w 10000"/>
                <a:gd name="connsiteY142-888" fmla="*/ 9508 h 10000"/>
                <a:gd name="connsiteX143-889" fmla="*/ 7725 w 10000"/>
                <a:gd name="connsiteY143-890" fmla="*/ 9508 h 10000"/>
                <a:gd name="connsiteX144-891" fmla="*/ 7699 w 10000"/>
                <a:gd name="connsiteY144-892" fmla="*/ 9407 h 10000"/>
                <a:gd name="connsiteX145-893" fmla="*/ 7699 w 10000"/>
                <a:gd name="connsiteY145-894" fmla="*/ 9407 h 10000"/>
                <a:gd name="connsiteX146-895" fmla="*/ 7699 w 10000"/>
                <a:gd name="connsiteY146-896" fmla="*/ 9381 h 10000"/>
                <a:gd name="connsiteX147-897" fmla="*/ 7699 w 10000"/>
                <a:gd name="connsiteY147-898" fmla="*/ 9381 h 10000"/>
                <a:gd name="connsiteX148-899" fmla="*/ 7577 w 10000"/>
                <a:gd name="connsiteY148-900" fmla="*/ 8649 h 10000"/>
                <a:gd name="connsiteX149-901" fmla="*/ 7463 w 10000"/>
                <a:gd name="connsiteY149-902" fmla="*/ 7967 h 10000"/>
                <a:gd name="connsiteX150-903" fmla="*/ 7393 w 10000"/>
                <a:gd name="connsiteY150-904" fmla="*/ 7361 h 10000"/>
                <a:gd name="connsiteX151-905" fmla="*/ 7332 w 10000"/>
                <a:gd name="connsiteY151-906" fmla="*/ 6806 h 10000"/>
                <a:gd name="connsiteX152-907" fmla="*/ 7288 w 10000"/>
                <a:gd name="connsiteY152-908" fmla="*/ 6313 h 10000"/>
                <a:gd name="connsiteX153-909" fmla="*/ 7262 w 10000"/>
                <a:gd name="connsiteY153-910" fmla="*/ 5871 h 10000"/>
                <a:gd name="connsiteX154-911" fmla="*/ 7253 w 10000"/>
                <a:gd name="connsiteY154-912" fmla="*/ 5480 h 10000"/>
                <a:gd name="connsiteX155-913" fmla="*/ 7279 w 10000"/>
                <a:gd name="connsiteY155-914" fmla="*/ 5139 h 10000"/>
                <a:gd name="connsiteX156-915" fmla="*/ 7297 w 10000"/>
                <a:gd name="connsiteY156-916" fmla="*/ 4836 h 10000"/>
                <a:gd name="connsiteX157-917" fmla="*/ 7340 w 10000"/>
                <a:gd name="connsiteY157-918" fmla="*/ 4583 h 10000"/>
                <a:gd name="connsiteX158-919" fmla="*/ 7402 w 10000"/>
                <a:gd name="connsiteY158-920" fmla="*/ 4394 h 10000"/>
                <a:gd name="connsiteX159-921" fmla="*/ 7437 w 10000"/>
                <a:gd name="connsiteY159-922" fmla="*/ 4293 h 10000"/>
                <a:gd name="connsiteX160-923" fmla="*/ 7463 w 10000"/>
                <a:gd name="connsiteY160-924" fmla="*/ 4217 h 10000"/>
                <a:gd name="connsiteX161-925" fmla="*/ 7507 w 10000"/>
                <a:gd name="connsiteY161-926" fmla="*/ 4154 h 10000"/>
                <a:gd name="connsiteX162-927" fmla="*/ 7550 w 10000"/>
                <a:gd name="connsiteY162-928" fmla="*/ 4104 h 10000"/>
                <a:gd name="connsiteX163-929" fmla="*/ 7594 w 10000"/>
                <a:gd name="connsiteY163-930" fmla="*/ 4053 h 10000"/>
                <a:gd name="connsiteX164-931" fmla="*/ 7647 w 10000"/>
                <a:gd name="connsiteY164-932" fmla="*/ 4003 h 10000"/>
                <a:gd name="connsiteX165-933" fmla="*/ 7699 w 10000"/>
                <a:gd name="connsiteY165-934" fmla="*/ 3990 h 10000"/>
                <a:gd name="connsiteX166-935" fmla="*/ 7752 w 10000"/>
                <a:gd name="connsiteY166-936" fmla="*/ 3965 h 10000"/>
                <a:gd name="connsiteX167-937" fmla="*/ 7857 w 10000"/>
                <a:gd name="connsiteY167-938" fmla="*/ 3939 h 10000"/>
                <a:gd name="connsiteX168-939" fmla="*/ 7857 w 10000"/>
                <a:gd name="connsiteY168-940" fmla="*/ 3939 h 10000"/>
                <a:gd name="connsiteX169-941" fmla="*/ 7857 w 10000"/>
                <a:gd name="connsiteY169-942" fmla="*/ 3939 h 10000"/>
                <a:gd name="connsiteX170-943" fmla="*/ 7857 w 10000"/>
                <a:gd name="connsiteY170-944" fmla="*/ 3939 h 10000"/>
                <a:gd name="connsiteX171-945" fmla="*/ 7857 w 10000"/>
                <a:gd name="connsiteY171-946" fmla="*/ 3939 h 10000"/>
                <a:gd name="connsiteX172-947" fmla="*/ 7857 w 10000"/>
                <a:gd name="connsiteY172-948" fmla="*/ 3939 h 10000"/>
                <a:gd name="connsiteX173-949" fmla="*/ 7857 w 10000"/>
                <a:gd name="connsiteY173-950" fmla="*/ 3939 h 10000"/>
                <a:gd name="connsiteX174-951" fmla="*/ 7857 w 10000"/>
                <a:gd name="connsiteY174-952" fmla="*/ 3939 h 10000"/>
                <a:gd name="connsiteX175-953" fmla="*/ 7927 w 10000"/>
                <a:gd name="connsiteY175-954" fmla="*/ 3939 h 10000"/>
                <a:gd name="connsiteX176-955" fmla="*/ 7997 w 10000"/>
                <a:gd name="connsiteY176-956" fmla="*/ 3965 h 10000"/>
                <a:gd name="connsiteX177-957" fmla="*/ 8136 w 10000"/>
                <a:gd name="connsiteY177-958" fmla="*/ 4028 h 10000"/>
                <a:gd name="connsiteX178-959" fmla="*/ 8294 w 10000"/>
                <a:gd name="connsiteY178-960" fmla="*/ 4116 h 10000"/>
                <a:gd name="connsiteX179-961" fmla="*/ 8443 w 10000"/>
                <a:gd name="connsiteY179-962" fmla="*/ 4242 h 10000"/>
                <a:gd name="connsiteX180-963" fmla="*/ 8443 w 10000"/>
                <a:gd name="connsiteY180-964" fmla="*/ 4242 h 10000"/>
                <a:gd name="connsiteX181-965" fmla="*/ 8451 w 10000"/>
                <a:gd name="connsiteY181-966" fmla="*/ 4242 h 10000"/>
                <a:gd name="connsiteX182-967" fmla="*/ 8451 w 10000"/>
                <a:gd name="connsiteY182-968" fmla="*/ 4242 h 10000"/>
                <a:gd name="connsiteX183-969" fmla="*/ 8451 w 10000"/>
                <a:gd name="connsiteY183-970" fmla="*/ 4255 h 10000"/>
                <a:gd name="connsiteX184-971" fmla="*/ 8451 w 10000"/>
                <a:gd name="connsiteY184-972" fmla="*/ 4255 h 10000"/>
                <a:gd name="connsiteX185-973" fmla="*/ 8451 w 10000"/>
                <a:gd name="connsiteY185-974" fmla="*/ 4255 h 10000"/>
                <a:gd name="connsiteX186-975" fmla="*/ 8495 w 10000"/>
                <a:gd name="connsiteY186-976" fmla="*/ 4268 h 10000"/>
                <a:gd name="connsiteX187-977" fmla="*/ 8495 w 10000"/>
                <a:gd name="connsiteY187-978" fmla="*/ 4268 h 10000"/>
                <a:gd name="connsiteX188-979" fmla="*/ 8495 w 10000"/>
                <a:gd name="connsiteY188-980" fmla="*/ 4280 h 10000"/>
                <a:gd name="connsiteX189-981" fmla="*/ 8495 w 10000"/>
                <a:gd name="connsiteY189-982" fmla="*/ 4280 h 10000"/>
                <a:gd name="connsiteX190-983" fmla="*/ 8495 w 10000"/>
                <a:gd name="connsiteY190-984" fmla="*/ 4280 h 10000"/>
                <a:gd name="connsiteX191-985" fmla="*/ 8495 w 10000"/>
                <a:gd name="connsiteY191-986" fmla="*/ 4280 h 10000"/>
                <a:gd name="connsiteX192-987" fmla="*/ 8504 w 10000"/>
                <a:gd name="connsiteY192-988" fmla="*/ 4280 h 10000"/>
                <a:gd name="connsiteX193-989" fmla="*/ 8836 w 10000"/>
                <a:gd name="connsiteY193-990" fmla="*/ 4545 h 10000"/>
                <a:gd name="connsiteX194-991" fmla="*/ 8976 w 10000"/>
                <a:gd name="connsiteY194-992" fmla="*/ 4646 h 10000"/>
                <a:gd name="connsiteX195-993" fmla="*/ 9099 w 10000"/>
                <a:gd name="connsiteY195-994" fmla="*/ 4722 h 10000"/>
                <a:gd name="connsiteX196-995" fmla="*/ 9204 w 10000"/>
                <a:gd name="connsiteY196-996" fmla="*/ 4785 h 10000"/>
                <a:gd name="connsiteX197-997" fmla="*/ 9300 w 10000"/>
                <a:gd name="connsiteY197-998" fmla="*/ 4823 h 10000"/>
                <a:gd name="connsiteX198-999" fmla="*/ 9388 w 10000"/>
                <a:gd name="connsiteY198-1000" fmla="*/ 4848 h 10000"/>
                <a:gd name="connsiteX199-1001" fmla="*/ 9466 w 10000"/>
                <a:gd name="connsiteY199-1002" fmla="*/ 4848 h 10000"/>
                <a:gd name="connsiteX200-1003" fmla="*/ 9466 w 10000"/>
                <a:gd name="connsiteY200-1004" fmla="*/ 4848 h 10000"/>
                <a:gd name="connsiteX201-1005" fmla="*/ 9484 w 10000"/>
                <a:gd name="connsiteY201-1006" fmla="*/ 4848 h 10000"/>
                <a:gd name="connsiteX202-1007" fmla="*/ 9484 w 10000"/>
                <a:gd name="connsiteY202-1008" fmla="*/ 4848 h 10000"/>
                <a:gd name="connsiteX203-1009" fmla="*/ 9484 w 10000"/>
                <a:gd name="connsiteY203-1010" fmla="*/ 4848 h 10000"/>
                <a:gd name="connsiteX204-1011" fmla="*/ 9484 w 10000"/>
                <a:gd name="connsiteY204-1012" fmla="*/ 4848 h 10000"/>
                <a:gd name="connsiteX205-1013" fmla="*/ 9580 w 10000"/>
                <a:gd name="connsiteY205-1014" fmla="*/ 4836 h 10000"/>
                <a:gd name="connsiteX206-1015" fmla="*/ 9668 w 10000"/>
                <a:gd name="connsiteY206-1016" fmla="*/ 4798 h 10000"/>
                <a:gd name="connsiteX207-1017" fmla="*/ 9738 w 10000"/>
                <a:gd name="connsiteY207-1018" fmla="*/ 4747 h 10000"/>
                <a:gd name="connsiteX208-1019" fmla="*/ 9799 w 10000"/>
                <a:gd name="connsiteY208-1020" fmla="*/ 4659 h 10000"/>
                <a:gd name="connsiteX209-1021" fmla="*/ 9799 w 10000"/>
                <a:gd name="connsiteY209-1022" fmla="*/ 4659 h 10000"/>
                <a:gd name="connsiteX210-1023" fmla="*/ 9799 w 10000"/>
                <a:gd name="connsiteY210-1024" fmla="*/ 4659 h 10000"/>
                <a:gd name="connsiteX211-1025" fmla="*/ 9799 w 10000"/>
                <a:gd name="connsiteY211-1026" fmla="*/ 4659 h 10000"/>
                <a:gd name="connsiteX212-1027" fmla="*/ 9799 w 10000"/>
                <a:gd name="connsiteY212-1028" fmla="*/ 4659 h 10000"/>
                <a:gd name="connsiteX213-1029" fmla="*/ 9799 w 10000"/>
                <a:gd name="connsiteY213-1030" fmla="*/ 4659 h 10000"/>
                <a:gd name="connsiteX214-1031" fmla="*/ 9816 w 10000"/>
                <a:gd name="connsiteY214-1032" fmla="*/ 4659 h 10000"/>
                <a:gd name="connsiteX215-1033" fmla="*/ 9816 w 10000"/>
                <a:gd name="connsiteY215-1034" fmla="*/ 4659 h 10000"/>
                <a:gd name="connsiteX216-1035" fmla="*/ 9816 w 10000"/>
                <a:gd name="connsiteY216-1036" fmla="*/ 4659 h 10000"/>
                <a:gd name="connsiteX217-1037" fmla="*/ 9816 w 10000"/>
                <a:gd name="connsiteY217-1038" fmla="*/ 4659 h 10000"/>
                <a:gd name="connsiteX218-1039" fmla="*/ 9816 w 10000"/>
                <a:gd name="connsiteY218-1040" fmla="*/ 4646 h 10000"/>
                <a:gd name="connsiteX219-1041" fmla="*/ 9816 w 10000"/>
                <a:gd name="connsiteY219-1042" fmla="*/ 4646 h 10000"/>
                <a:gd name="connsiteX220-1043" fmla="*/ 9816 w 10000"/>
                <a:gd name="connsiteY220-1044" fmla="*/ 4646 h 10000"/>
                <a:gd name="connsiteX221-1045" fmla="*/ 9816 w 10000"/>
                <a:gd name="connsiteY221-1046" fmla="*/ 4646 h 10000"/>
                <a:gd name="connsiteX222-1047" fmla="*/ 9816 w 10000"/>
                <a:gd name="connsiteY222-1048" fmla="*/ 4646 h 10000"/>
                <a:gd name="connsiteX223-1049" fmla="*/ 9816 w 10000"/>
                <a:gd name="connsiteY223-1050" fmla="*/ 4646 h 10000"/>
                <a:gd name="connsiteX224-1051" fmla="*/ 9816 w 10000"/>
                <a:gd name="connsiteY224-1052" fmla="*/ 4646 h 10000"/>
                <a:gd name="connsiteX225-1053" fmla="*/ 9816 w 10000"/>
                <a:gd name="connsiteY225-1054" fmla="*/ 4646 h 10000"/>
                <a:gd name="connsiteX226-1055" fmla="*/ 9816 w 10000"/>
                <a:gd name="connsiteY226-1056" fmla="*/ 4646 h 10000"/>
                <a:gd name="connsiteX227-1057" fmla="*/ 9816 w 10000"/>
                <a:gd name="connsiteY227-1058" fmla="*/ 4646 h 10000"/>
                <a:gd name="connsiteX228-1059" fmla="*/ 9843 w 10000"/>
                <a:gd name="connsiteY228-1060" fmla="*/ 4583 h 10000"/>
                <a:gd name="connsiteX229-1061" fmla="*/ 9886 w 10000"/>
                <a:gd name="connsiteY229-1062" fmla="*/ 4495 h 10000"/>
                <a:gd name="connsiteX230-1063" fmla="*/ 9921 w 10000"/>
                <a:gd name="connsiteY230-1064" fmla="*/ 4369 h 10000"/>
                <a:gd name="connsiteX231-1065" fmla="*/ 9948 w 10000"/>
                <a:gd name="connsiteY231-1066" fmla="*/ 4217 h 10000"/>
                <a:gd name="connsiteX232-1067" fmla="*/ 9983 w 10000"/>
                <a:gd name="connsiteY232-1068" fmla="*/ 4040 h 10000"/>
                <a:gd name="connsiteX233-1069" fmla="*/ 10000 w 10000"/>
                <a:gd name="connsiteY233-1070" fmla="*/ 3851 h 10000"/>
                <a:gd name="connsiteX234-1071" fmla="*/ 10000 w 10000"/>
                <a:gd name="connsiteY234-1072" fmla="*/ 3649 h 10000"/>
                <a:gd name="connsiteX235-1073" fmla="*/ 10000 w 10000"/>
                <a:gd name="connsiteY235-1074" fmla="*/ 3460 h 10000"/>
                <a:gd name="connsiteX236-1075" fmla="*/ 9983 w 10000"/>
                <a:gd name="connsiteY236-1076" fmla="*/ 3258 h 10000"/>
                <a:gd name="connsiteX237-1077" fmla="*/ 9939 w 10000"/>
                <a:gd name="connsiteY237-1078" fmla="*/ 3068 h 10000"/>
                <a:gd name="connsiteX238-1079" fmla="*/ 9886 w 10000"/>
                <a:gd name="connsiteY238-1080" fmla="*/ 2904 h 10000"/>
                <a:gd name="connsiteX239-1081" fmla="*/ 9843 w 10000"/>
                <a:gd name="connsiteY239-1082" fmla="*/ 2816 h 10000"/>
                <a:gd name="connsiteX240-1083" fmla="*/ 9799 w 10000"/>
                <a:gd name="connsiteY240-1084" fmla="*/ 2753 h 10000"/>
                <a:gd name="connsiteX241-1085" fmla="*/ 9755 w 10000"/>
                <a:gd name="connsiteY241-1086" fmla="*/ 2677 h 10000"/>
                <a:gd name="connsiteX242-1087" fmla="*/ 9694 w 10000"/>
                <a:gd name="connsiteY242-1088" fmla="*/ 2614 h 10000"/>
                <a:gd name="connsiteX243-1089" fmla="*/ 9633 w 10000"/>
                <a:gd name="connsiteY243-1090" fmla="*/ 2551 h 10000"/>
                <a:gd name="connsiteX244-1091" fmla="*/ 9571 w 10000"/>
                <a:gd name="connsiteY244-1092" fmla="*/ 2500 h 10000"/>
                <a:gd name="connsiteX245-1093" fmla="*/ 9484 w 10000"/>
                <a:gd name="connsiteY245-1094" fmla="*/ 2475 h 10000"/>
                <a:gd name="connsiteX246-1095" fmla="*/ 9396 w 10000"/>
                <a:gd name="connsiteY246-1096" fmla="*/ 2449 h 10000"/>
                <a:gd name="connsiteX247-1097" fmla="*/ 9300 w 10000"/>
                <a:gd name="connsiteY247-1098" fmla="*/ 2424 h 10000"/>
                <a:gd name="connsiteX248-1099" fmla="*/ 9195 w 10000"/>
                <a:gd name="connsiteY248-1100" fmla="*/ 2424 h 10000"/>
                <a:gd name="connsiteX249-1101" fmla="*/ 9195 w 10000"/>
                <a:gd name="connsiteY249-1102" fmla="*/ 2424 h 10000"/>
                <a:gd name="connsiteX250-1103" fmla="*/ 9195 w 10000"/>
                <a:gd name="connsiteY250-1104" fmla="*/ 2424 h 10000"/>
                <a:gd name="connsiteX251-1105" fmla="*/ 9195 w 10000"/>
                <a:gd name="connsiteY251-1106" fmla="*/ 2424 h 10000"/>
                <a:gd name="connsiteX252-1107" fmla="*/ 9195 w 10000"/>
                <a:gd name="connsiteY252-1108" fmla="*/ 2424 h 10000"/>
                <a:gd name="connsiteX253-1109" fmla="*/ 9195 w 10000"/>
                <a:gd name="connsiteY253-1110" fmla="*/ 2424 h 10000"/>
                <a:gd name="connsiteX254-1111" fmla="*/ 9081 w 10000"/>
                <a:gd name="connsiteY254-1112" fmla="*/ 2424 h 10000"/>
                <a:gd name="connsiteX255-1113" fmla="*/ 8941 w 10000"/>
                <a:gd name="connsiteY255-1114" fmla="*/ 2462 h 10000"/>
                <a:gd name="connsiteX256-1115" fmla="*/ 8801 w 10000"/>
                <a:gd name="connsiteY256-1116" fmla="*/ 2487 h 10000"/>
                <a:gd name="connsiteX257-1117" fmla="*/ 8644 w 10000"/>
                <a:gd name="connsiteY257-1118" fmla="*/ 2551 h 10000"/>
                <a:gd name="connsiteX258-1119" fmla="*/ 8644 w 10000"/>
                <a:gd name="connsiteY258-1120" fmla="*/ 2551 h 10000"/>
                <a:gd name="connsiteX259-1121" fmla="*/ 8635 w 10000"/>
                <a:gd name="connsiteY259-1122" fmla="*/ 2551 h 10000"/>
                <a:gd name="connsiteX260-1123" fmla="*/ 8635 w 10000"/>
                <a:gd name="connsiteY260-1124" fmla="*/ 2551 h 10000"/>
                <a:gd name="connsiteX261-1125" fmla="*/ 8626 w 10000"/>
                <a:gd name="connsiteY261-1126" fmla="*/ 2551 h 10000"/>
                <a:gd name="connsiteX262-1127" fmla="*/ 8626 w 10000"/>
                <a:gd name="connsiteY262-1128" fmla="*/ 2551 h 10000"/>
                <a:gd name="connsiteX263-1129" fmla="*/ 8443 w 10000"/>
                <a:gd name="connsiteY263-1130" fmla="*/ 2614 h 10000"/>
                <a:gd name="connsiteX264-1131" fmla="*/ 8276 w 10000"/>
                <a:gd name="connsiteY264-1132" fmla="*/ 2664 h 10000"/>
                <a:gd name="connsiteX265-1133" fmla="*/ 8110 w 10000"/>
                <a:gd name="connsiteY265-1134" fmla="*/ 2689 h 10000"/>
                <a:gd name="connsiteX266-1135" fmla="*/ 7979 w 10000"/>
                <a:gd name="connsiteY266-1136" fmla="*/ 2689 h 10000"/>
                <a:gd name="connsiteX267-1137" fmla="*/ 7979 w 10000"/>
                <a:gd name="connsiteY267-1138" fmla="*/ 2689 h 10000"/>
                <a:gd name="connsiteX268-1139" fmla="*/ 7979 w 10000"/>
                <a:gd name="connsiteY268-1140" fmla="*/ 2689 h 10000"/>
                <a:gd name="connsiteX269-1141" fmla="*/ 7979 w 10000"/>
                <a:gd name="connsiteY269-1142" fmla="*/ 2689 h 10000"/>
                <a:gd name="connsiteX270-1143" fmla="*/ 7979 w 10000"/>
                <a:gd name="connsiteY270-1144" fmla="*/ 2689 h 10000"/>
                <a:gd name="connsiteX271-1145" fmla="*/ 7979 w 10000"/>
                <a:gd name="connsiteY271-1146" fmla="*/ 2689 h 10000"/>
                <a:gd name="connsiteX272-1147" fmla="*/ 7979 w 10000"/>
                <a:gd name="connsiteY272-1148" fmla="*/ 2689 h 10000"/>
                <a:gd name="connsiteX273-1149" fmla="*/ 7979 w 10000"/>
                <a:gd name="connsiteY273-1150" fmla="*/ 2689 h 10000"/>
                <a:gd name="connsiteX274-1151" fmla="*/ 7848 w 10000"/>
                <a:gd name="connsiteY274-1152" fmla="*/ 2689 h 10000"/>
                <a:gd name="connsiteX275-1153" fmla="*/ 7743 w 10000"/>
                <a:gd name="connsiteY275-1154" fmla="*/ 2677 h 10000"/>
                <a:gd name="connsiteX276-1155" fmla="*/ 7638 w 10000"/>
                <a:gd name="connsiteY276-1156" fmla="*/ 2626 h 10000"/>
                <a:gd name="connsiteX277-1157" fmla="*/ 7542 w 10000"/>
                <a:gd name="connsiteY277-1158" fmla="*/ 2601 h 10000"/>
                <a:gd name="connsiteX278-1159" fmla="*/ 7454 w 10000"/>
                <a:gd name="connsiteY278-1160" fmla="*/ 2538 h 10000"/>
                <a:gd name="connsiteX279-1161" fmla="*/ 7375 w 10000"/>
                <a:gd name="connsiteY279-1162" fmla="*/ 2475 h 10000"/>
                <a:gd name="connsiteX280-1163" fmla="*/ 7297 w 10000"/>
                <a:gd name="connsiteY280-1164" fmla="*/ 2399 h 10000"/>
                <a:gd name="connsiteX281-1165" fmla="*/ 7235 w 10000"/>
                <a:gd name="connsiteY281-1166" fmla="*/ 2323 h 10000"/>
                <a:gd name="connsiteX282-1167" fmla="*/ 7174 w 10000"/>
                <a:gd name="connsiteY282-1168" fmla="*/ 2235 h 10000"/>
                <a:gd name="connsiteX283-1169" fmla="*/ 7113 w 10000"/>
                <a:gd name="connsiteY283-1170" fmla="*/ 2134 h 10000"/>
                <a:gd name="connsiteX284-1171" fmla="*/ 7008 w 10000"/>
                <a:gd name="connsiteY284-1172" fmla="*/ 1944 h 10000"/>
                <a:gd name="connsiteX285-1173" fmla="*/ 6929 w 10000"/>
                <a:gd name="connsiteY285-1174" fmla="*/ 1730 h 10000"/>
                <a:gd name="connsiteX286-1175" fmla="*/ 6850 w 10000"/>
                <a:gd name="connsiteY286-1176" fmla="*/ 1515 h 10000"/>
                <a:gd name="connsiteX287-1177" fmla="*/ 6850 w 10000"/>
                <a:gd name="connsiteY287-1178" fmla="*/ 1515 h 10000"/>
                <a:gd name="connsiteX288-1179" fmla="*/ 6842 w 10000"/>
                <a:gd name="connsiteY288-1180" fmla="*/ 1490 h 10000"/>
                <a:gd name="connsiteX289-1181" fmla="*/ 6842 w 10000"/>
                <a:gd name="connsiteY289-1182" fmla="*/ 1490 h 10000"/>
                <a:gd name="connsiteX290-1183" fmla="*/ 6842 w 10000"/>
                <a:gd name="connsiteY290-1184" fmla="*/ 1477 h 10000"/>
                <a:gd name="connsiteX291-1185" fmla="*/ 6842 w 10000"/>
                <a:gd name="connsiteY291-1186" fmla="*/ 1477 h 10000"/>
                <a:gd name="connsiteX292-1187" fmla="*/ 6842 w 10000"/>
                <a:gd name="connsiteY292-1188" fmla="*/ 1477 h 10000"/>
                <a:gd name="connsiteX293-1189" fmla="*/ 6798 w 10000"/>
                <a:gd name="connsiteY293-1190" fmla="*/ 1338 h 10000"/>
                <a:gd name="connsiteX294-1191" fmla="*/ 6780 w 10000"/>
                <a:gd name="connsiteY294-1192" fmla="*/ 1162 h 10000"/>
                <a:gd name="connsiteX295-1193" fmla="*/ 6754 w 10000"/>
                <a:gd name="connsiteY295-1194" fmla="*/ 947 h 10000"/>
                <a:gd name="connsiteX296-1195" fmla="*/ 6754 w 10000"/>
                <a:gd name="connsiteY296-1196" fmla="*/ 720 h 10000"/>
                <a:gd name="connsiteX297-1197" fmla="*/ 6754 w 10000"/>
                <a:gd name="connsiteY297-1198" fmla="*/ 720 h 10000"/>
                <a:gd name="connsiteX298-1199" fmla="*/ 6763 w 10000"/>
                <a:gd name="connsiteY298-1200" fmla="*/ 366 h 10000"/>
                <a:gd name="connsiteX299-1201" fmla="*/ 6789 w 10000"/>
                <a:gd name="connsiteY299-1202" fmla="*/ 0 h 10000"/>
                <a:gd name="connsiteX0-1203" fmla="*/ 6789 w 10000"/>
                <a:gd name="connsiteY0-1204" fmla="*/ 0 h 10000"/>
                <a:gd name="connsiteX1-1205" fmla="*/ 6789 w 10000"/>
                <a:gd name="connsiteY1-1206" fmla="*/ 0 h 10000"/>
                <a:gd name="connsiteX2-1207" fmla="*/ 6789 w 10000"/>
                <a:gd name="connsiteY2-1208" fmla="*/ 0 h 10000"/>
                <a:gd name="connsiteX3-1209" fmla="*/ 0 w 10000"/>
                <a:gd name="connsiteY3-1210" fmla="*/ 0 h 10000"/>
                <a:gd name="connsiteX4-1211" fmla="*/ 0 w 10000"/>
                <a:gd name="connsiteY4-1212" fmla="*/ 9747 h 10000"/>
                <a:gd name="connsiteX5-1213" fmla="*/ 0 w 10000"/>
                <a:gd name="connsiteY5-1214" fmla="*/ 9747 h 10000"/>
                <a:gd name="connsiteX6-1215" fmla="*/ 0 w 10000"/>
                <a:gd name="connsiteY6-1216" fmla="*/ 9747 h 10000"/>
                <a:gd name="connsiteX7-1217" fmla="*/ 752 w 10000"/>
                <a:gd name="connsiteY7-1218" fmla="*/ 9861 h 10000"/>
                <a:gd name="connsiteX8-1219" fmla="*/ 1067 w 10000"/>
                <a:gd name="connsiteY8-1220" fmla="*/ 9886 h 10000"/>
                <a:gd name="connsiteX9-1221" fmla="*/ 1304 w 10000"/>
                <a:gd name="connsiteY9-1222" fmla="*/ 9899 h 10000"/>
                <a:gd name="connsiteX10-1223" fmla="*/ 1304 w 10000"/>
                <a:gd name="connsiteY10-1224" fmla="*/ 9899 h 10000"/>
                <a:gd name="connsiteX11-1225" fmla="*/ 1566 w 10000"/>
                <a:gd name="connsiteY11-1226" fmla="*/ 9924 h 10000"/>
                <a:gd name="connsiteX12-1227" fmla="*/ 1846 w 10000"/>
                <a:gd name="connsiteY12-1228" fmla="*/ 9962 h 10000"/>
                <a:gd name="connsiteX13-1229" fmla="*/ 1846 w 10000"/>
                <a:gd name="connsiteY13-1230" fmla="*/ 9962 h 10000"/>
                <a:gd name="connsiteX14-1231" fmla="*/ 2030 w 10000"/>
                <a:gd name="connsiteY14-1232" fmla="*/ 10000 h 10000"/>
                <a:gd name="connsiteX15-1233" fmla="*/ 2213 w 10000"/>
                <a:gd name="connsiteY15-1234" fmla="*/ 10000 h 10000"/>
                <a:gd name="connsiteX16-1235" fmla="*/ 2213 w 10000"/>
                <a:gd name="connsiteY16-1236" fmla="*/ 10000 h 10000"/>
                <a:gd name="connsiteX17-1237" fmla="*/ 2213 w 10000"/>
                <a:gd name="connsiteY17-1238" fmla="*/ 10000 h 10000"/>
                <a:gd name="connsiteX18-1239" fmla="*/ 2213 w 10000"/>
                <a:gd name="connsiteY18-1240" fmla="*/ 10000 h 10000"/>
                <a:gd name="connsiteX19-1241" fmla="*/ 2213 w 10000"/>
                <a:gd name="connsiteY19-1242" fmla="*/ 10000 h 10000"/>
                <a:gd name="connsiteX20-1243" fmla="*/ 2213 w 10000"/>
                <a:gd name="connsiteY20-1244" fmla="*/ 10000 h 10000"/>
                <a:gd name="connsiteX21-1245" fmla="*/ 2362 w 10000"/>
                <a:gd name="connsiteY21-1246" fmla="*/ 9975 h 10000"/>
                <a:gd name="connsiteX22-1247" fmla="*/ 2493 w 10000"/>
                <a:gd name="connsiteY22-1248" fmla="*/ 9949 h 10000"/>
                <a:gd name="connsiteX23-1249" fmla="*/ 2555 w 10000"/>
                <a:gd name="connsiteY23-1250" fmla="*/ 9924 h 10000"/>
                <a:gd name="connsiteX24-1251" fmla="*/ 2607 w 10000"/>
                <a:gd name="connsiteY24-1252" fmla="*/ 9886 h 10000"/>
                <a:gd name="connsiteX25-1253" fmla="*/ 2660 w 10000"/>
                <a:gd name="connsiteY25-1254" fmla="*/ 9836 h 10000"/>
                <a:gd name="connsiteX26-1255" fmla="*/ 2695 w 10000"/>
                <a:gd name="connsiteY26-1256" fmla="*/ 9785 h 10000"/>
                <a:gd name="connsiteX27-1257" fmla="*/ 2730 w 10000"/>
                <a:gd name="connsiteY27-1258" fmla="*/ 9722 h 10000"/>
                <a:gd name="connsiteX28-1259" fmla="*/ 2756 w 10000"/>
                <a:gd name="connsiteY28-1260" fmla="*/ 9646 h 10000"/>
                <a:gd name="connsiteX29-1261" fmla="*/ 2773 w 10000"/>
                <a:gd name="connsiteY29-1262" fmla="*/ 9545 h 10000"/>
                <a:gd name="connsiteX30-1263" fmla="*/ 2791 w 10000"/>
                <a:gd name="connsiteY30-1264" fmla="*/ 9444 h 10000"/>
                <a:gd name="connsiteX31-1265" fmla="*/ 2791 w 10000"/>
                <a:gd name="connsiteY31-1266" fmla="*/ 9318 h 10000"/>
                <a:gd name="connsiteX32-1267" fmla="*/ 2773 w 10000"/>
                <a:gd name="connsiteY32-1268" fmla="*/ 9179 h 10000"/>
                <a:gd name="connsiteX33-1269" fmla="*/ 2756 w 10000"/>
                <a:gd name="connsiteY33-1270" fmla="*/ 9028 h 10000"/>
                <a:gd name="connsiteX34-1271" fmla="*/ 2721 w 10000"/>
                <a:gd name="connsiteY34-1272" fmla="*/ 8876 h 10000"/>
                <a:gd name="connsiteX35-1273" fmla="*/ 2721 w 10000"/>
                <a:gd name="connsiteY35-1274" fmla="*/ 8876 h 10000"/>
                <a:gd name="connsiteX36-1275" fmla="*/ 2712 w 10000"/>
                <a:gd name="connsiteY36-1276" fmla="*/ 8864 h 10000"/>
                <a:gd name="connsiteX37-1277" fmla="*/ 2712 w 10000"/>
                <a:gd name="connsiteY37-1278" fmla="*/ 8864 h 10000"/>
                <a:gd name="connsiteX38-1279" fmla="*/ 2712 w 10000"/>
                <a:gd name="connsiteY38-1280" fmla="*/ 8851 h 10000"/>
                <a:gd name="connsiteX39-1281" fmla="*/ 2712 w 10000"/>
                <a:gd name="connsiteY39-1282" fmla="*/ 8851 h 10000"/>
                <a:gd name="connsiteX40-1283" fmla="*/ 2712 w 10000"/>
                <a:gd name="connsiteY40-1284" fmla="*/ 8851 h 10000"/>
                <a:gd name="connsiteX41-1285" fmla="*/ 2590 w 10000"/>
                <a:gd name="connsiteY41-1286" fmla="*/ 8295 h 10000"/>
                <a:gd name="connsiteX42-1287" fmla="*/ 2476 w 10000"/>
                <a:gd name="connsiteY42-1288" fmla="*/ 7841 h 10000"/>
                <a:gd name="connsiteX43-1289" fmla="*/ 2423 w 10000"/>
                <a:gd name="connsiteY43-1290" fmla="*/ 7626 h 10000"/>
                <a:gd name="connsiteX44-1291" fmla="*/ 2397 w 10000"/>
                <a:gd name="connsiteY44-1292" fmla="*/ 7437 h 10000"/>
                <a:gd name="connsiteX45-1293" fmla="*/ 2371 w 10000"/>
                <a:gd name="connsiteY45-1294" fmla="*/ 7273 h 10000"/>
                <a:gd name="connsiteX46-1295" fmla="*/ 2362 w 10000"/>
                <a:gd name="connsiteY46-1296" fmla="*/ 7096 h 10000"/>
                <a:gd name="connsiteX47-1297" fmla="*/ 2362 w 10000"/>
                <a:gd name="connsiteY47-1298" fmla="*/ 7096 h 10000"/>
                <a:gd name="connsiteX48-1299" fmla="*/ 2371 w 10000"/>
                <a:gd name="connsiteY48-1300" fmla="*/ 6944 h 10000"/>
                <a:gd name="connsiteX49-1301" fmla="*/ 2406 w 10000"/>
                <a:gd name="connsiteY49-1302" fmla="*/ 6806 h 10000"/>
                <a:gd name="connsiteX50-1303" fmla="*/ 2423 w 10000"/>
                <a:gd name="connsiteY50-1304" fmla="*/ 6742 h 10000"/>
                <a:gd name="connsiteX51-1305" fmla="*/ 2458 w 10000"/>
                <a:gd name="connsiteY51-1306" fmla="*/ 6692 h 10000"/>
                <a:gd name="connsiteX52-1307" fmla="*/ 2528 w 10000"/>
                <a:gd name="connsiteY52-1308" fmla="*/ 6578 h 10000"/>
                <a:gd name="connsiteX53-1309" fmla="*/ 2651 w 10000"/>
                <a:gd name="connsiteY53-1310" fmla="*/ 6477 h 10000"/>
                <a:gd name="connsiteX54-1311" fmla="*/ 2791 w 10000"/>
                <a:gd name="connsiteY54-1312" fmla="*/ 6376 h 10000"/>
                <a:gd name="connsiteX55-1313" fmla="*/ 2957 w 10000"/>
                <a:gd name="connsiteY55-1314" fmla="*/ 6301 h 10000"/>
                <a:gd name="connsiteX56-1315" fmla="*/ 3167 w 10000"/>
                <a:gd name="connsiteY56-1316" fmla="*/ 6225 h 10000"/>
                <a:gd name="connsiteX57-1317" fmla="*/ 3167 w 10000"/>
                <a:gd name="connsiteY57-1318" fmla="*/ 6225 h 10000"/>
                <a:gd name="connsiteX58-1319" fmla="*/ 3167 w 10000"/>
                <a:gd name="connsiteY58-1320" fmla="*/ 6225 h 10000"/>
                <a:gd name="connsiteX59-1321" fmla="*/ 3167 w 10000"/>
                <a:gd name="connsiteY59-1322" fmla="*/ 6212 h 10000"/>
                <a:gd name="connsiteX60-1323" fmla="*/ 3167 w 10000"/>
                <a:gd name="connsiteY60-1324" fmla="*/ 6212 h 10000"/>
                <a:gd name="connsiteX61-1325" fmla="*/ 3176 w 10000"/>
                <a:gd name="connsiteY61-1326" fmla="*/ 6212 h 10000"/>
                <a:gd name="connsiteX62-1327" fmla="*/ 3176 w 10000"/>
                <a:gd name="connsiteY62-1328" fmla="*/ 6212 h 10000"/>
                <a:gd name="connsiteX63-1329" fmla="*/ 3176 w 10000"/>
                <a:gd name="connsiteY63-1330" fmla="*/ 6212 h 10000"/>
                <a:gd name="connsiteX64-1331" fmla="*/ 3176 w 10000"/>
                <a:gd name="connsiteY64-1332" fmla="*/ 6212 h 10000"/>
                <a:gd name="connsiteX65-1333" fmla="*/ 3342 w 10000"/>
                <a:gd name="connsiteY65-1334" fmla="*/ 6162 h 10000"/>
                <a:gd name="connsiteX66-1335" fmla="*/ 3473 w 10000"/>
                <a:gd name="connsiteY66-1336" fmla="*/ 6136 h 10000"/>
                <a:gd name="connsiteX67-1337" fmla="*/ 3613 w 10000"/>
                <a:gd name="connsiteY67-1338" fmla="*/ 6124 h 10000"/>
                <a:gd name="connsiteX68-1339" fmla="*/ 3736 w 10000"/>
                <a:gd name="connsiteY68-1340" fmla="*/ 6124 h 10000"/>
                <a:gd name="connsiteX69-1341" fmla="*/ 3736 w 10000"/>
                <a:gd name="connsiteY69-1342" fmla="*/ 6124 h 10000"/>
                <a:gd name="connsiteX70-1343" fmla="*/ 3736 w 10000"/>
                <a:gd name="connsiteY70-1344" fmla="*/ 6124 h 10000"/>
                <a:gd name="connsiteX71-1345" fmla="*/ 3736 w 10000"/>
                <a:gd name="connsiteY71-1346" fmla="*/ 6124 h 10000"/>
                <a:gd name="connsiteX72-1347" fmla="*/ 3736 w 10000"/>
                <a:gd name="connsiteY72-1348" fmla="*/ 6124 h 10000"/>
                <a:gd name="connsiteX73-1349" fmla="*/ 3736 w 10000"/>
                <a:gd name="connsiteY73-1350" fmla="*/ 6124 h 10000"/>
                <a:gd name="connsiteX74-1351" fmla="*/ 3736 w 10000"/>
                <a:gd name="connsiteY74-1352" fmla="*/ 6124 h 10000"/>
                <a:gd name="connsiteX75-1353" fmla="*/ 3841 w 10000"/>
                <a:gd name="connsiteY75-1354" fmla="*/ 6124 h 10000"/>
                <a:gd name="connsiteX76-1355" fmla="*/ 3937 w 10000"/>
                <a:gd name="connsiteY76-1356" fmla="*/ 6136 h 10000"/>
                <a:gd name="connsiteX77-1357" fmla="*/ 4016 w 10000"/>
                <a:gd name="connsiteY77-1358" fmla="*/ 6187 h 10000"/>
                <a:gd name="connsiteX78-1359" fmla="*/ 4086 w 10000"/>
                <a:gd name="connsiteY78-1360" fmla="*/ 6225 h 10000"/>
                <a:gd name="connsiteX79-1361" fmla="*/ 4147 w 10000"/>
                <a:gd name="connsiteY79-1362" fmla="*/ 6275 h 10000"/>
                <a:gd name="connsiteX80-1363" fmla="*/ 4191 w 10000"/>
                <a:gd name="connsiteY80-1364" fmla="*/ 6351 h 10000"/>
                <a:gd name="connsiteX81-1365" fmla="*/ 4217 w 10000"/>
                <a:gd name="connsiteY81-1366" fmla="*/ 6427 h 10000"/>
                <a:gd name="connsiteX82-1367" fmla="*/ 4252 w 10000"/>
                <a:gd name="connsiteY82-1368" fmla="*/ 6515 h 10000"/>
                <a:gd name="connsiteX83-1369" fmla="*/ 4261 w 10000"/>
                <a:gd name="connsiteY83-1370" fmla="*/ 6616 h 10000"/>
                <a:gd name="connsiteX84-1371" fmla="*/ 4269 w 10000"/>
                <a:gd name="connsiteY84-1372" fmla="*/ 6717 h 10000"/>
                <a:gd name="connsiteX85-1373" fmla="*/ 4269 w 10000"/>
                <a:gd name="connsiteY85-1374" fmla="*/ 6843 h 10000"/>
                <a:gd name="connsiteX86-1375" fmla="*/ 4261 w 10000"/>
                <a:gd name="connsiteY86-1376" fmla="*/ 6957 h 10000"/>
                <a:gd name="connsiteX87-1377" fmla="*/ 4217 w 10000"/>
                <a:gd name="connsiteY87-1378" fmla="*/ 7235 h 10000"/>
                <a:gd name="connsiteX88-1379" fmla="*/ 4164 w 10000"/>
                <a:gd name="connsiteY88-1380" fmla="*/ 7551 h 10000"/>
                <a:gd name="connsiteX89-1381" fmla="*/ 4164 w 10000"/>
                <a:gd name="connsiteY89-1382" fmla="*/ 7551 h 10000"/>
                <a:gd name="connsiteX90-1383" fmla="*/ 4156 w 10000"/>
                <a:gd name="connsiteY90-1384" fmla="*/ 7551 h 10000"/>
                <a:gd name="connsiteX91-1385" fmla="*/ 4156 w 10000"/>
                <a:gd name="connsiteY91-1386" fmla="*/ 7551 h 10000"/>
                <a:gd name="connsiteX92-1387" fmla="*/ 4156 w 10000"/>
                <a:gd name="connsiteY92-1388" fmla="*/ 7563 h 10000"/>
                <a:gd name="connsiteX93-1389" fmla="*/ 4156 w 10000"/>
                <a:gd name="connsiteY93-1390" fmla="*/ 7563 h 10000"/>
                <a:gd name="connsiteX94-1391" fmla="*/ 4156 w 10000"/>
                <a:gd name="connsiteY94-1392" fmla="*/ 7563 h 10000"/>
                <a:gd name="connsiteX95-1393" fmla="*/ 4156 w 10000"/>
                <a:gd name="connsiteY95-1394" fmla="*/ 7563 h 10000"/>
                <a:gd name="connsiteX96-1395" fmla="*/ 4156 w 10000"/>
                <a:gd name="connsiteY96-1396" fmla="*/ 7576 h 10000"/>
                <a:gd name="connsiteX97-1397" fmla="*/ 4156 w 10000"/>
                <a:gd name="connsiteY97-1398" fmla="*/ 7576 h 10000"/>
                <a:gd name="connsiteX98-1399" fmla="*/ 4156 w 10000"/>
                <a:gd name="connsiteY98-1400" fmla="*/ 7576 h 10000"/>
                <a:gd name="connsiteX99-1401" fmla="*/ 4156 w 10000"/>
                <a:gd name="connsiteY99-1402" fmla="*/ 7576 h 10000"/>
                <a:gd name="connsiteX100-1403" fmla="*/ 4156 w 10000"/>
                <a:gd name="connsiteY100-1404" fmla="*/ 7588 h 10000"/>
                <a:gd name="connsiteX101-1405" fmla="*/ 4156 w 10000"/>
                <a:gd name="connsiteY101-1406" fmla="*/ 7588 h 10000"/>
                <a:gd name="connsiteX102-1407" fmla="*/ 4156 w 10000"/>
                <a:gd name="connsiteY102-1408" fmla="*/ 7588 h 10000"/>
                <a:gd name="connsiteX103-1409" fmla="*/ 4156 w 10000"/>
                <a:gd name="connsiteY103-1410" fmla="*/ 7588 h 10000"/>
                <a:gd name="connsiteX104-1411" fmla="*/ 4147 w 10000"/>
                <a:gd name="connsiteY104-1412" fmla="*/ 7601 h 10000"/>
                <a:gd name="connsiteX105-1413" fmla="*/ 4147 w 10000"/>
                <a:gd name="connsiteY105-1414" fmla="*/ 7601 h 10000"/>
                <a:gd name="connsiteX106-1415" fmla="*/ 4147 w 10000"/>
                <a:gd name="connsiteY106-1416" fmla="*/ 7601 h 10000"/>
                <a:gd name="connsiteX107-1417" fmla="*/ 4147 w 10000"/>
                <a:gd name="connsiteY107-1418" fmla="*/ 7601 h 10000"/>
                <a:gd name="connsiteX108-1419" fmla="*/ 4147 w 10000"/>
                <a:gd name="connsiteY108-1420" fmla="*/ 7601 h 10000"/>
                <a:gd name="connsiteX109-1421" fmla="*/ 4147 w 10000"/>
                <a:gd name="connsiteY109-1422" fmla="*/ 7601 h 10000"/>
                <a:gd name="connsiteX110-1423" fmla="*/ 4103 w 10000"/>
                <a:gd name="connsiteY110-1424" fmla="*/ 7803 h 10000"/>
                <a:gd name="connsiteX111-1425" fmla="*/ 4068 w 10000"/>
                <a:gd name="connsiteY111-1426" fmla="*/ 8005 h 10000"/>
                <a:gd name="connsiteX112-1427" fmla="*/ 4051 w 10000"/>
                <a:gd name="connsiteY112-1428" fmla="*/ 8207 h 10000"/>
                <a:gd name="connsiteX113-1429" fmla="*/ 4024 w 10000"/>
                <a:gd name="connsiteY113-1430" fmla="*/ 8422 h 10000"/>
                <a:gd name="connsiteX114-1431" fmla="*/ 4016 w 10000"/>
                <a:gd name="connsiteY114-1432" fmla="*/ 8611 h 10000"/>
                <a:gd name="connsiteX115-1433" fmla="*/ 4016 w 10000"/>
                <a:gd name="connsiteY115-1434" fmla="*/ 8813 h 10000"/>
                <a:gd name="connsiteX116-1435" fmla="*/ 4024 w 10000"/>
                <a:gd name="connsiteY116-1436" fmla="*/ 9003 h 10000"/>
                <a:gd name="connsiteX117-1437" fmla="*/ 4051 w 10000"/>
                <a:gd name="connsiteY117-1438" fmla="*/ 9179 h 10000"/>
                <a:gd name="connsiteX118-1439" fmla="*/ 4086 w 10000"/>
                <a:gd name="connsiteY118-1440" fmla="*/ 9356 h 10000"/>
                <a:gd name="connsiteX119-1441" fmla="*/ 4121 w 10000"/>
                <a:gd name="connsiteY119-1442" fmla="*/ 9508 h 10000"/>
                <a:gd name="connsiteX120-1443" fmla="*/ 4191 w 10000"/>
                <a:gd name="connsiteY120-1444" fmla="*/ 9646 h 10000"/>
                <a:gd name="connsiteX121-1445" fmla="*/ 4269 w 10000"/>
                <a:gd name="connsiteY121-1446" fmla="*/ 9760 h 10000"/>
                <a:gd name="connsiteX122-1447" fmla="*/ 4366 w 10000"/>
                <a:gd name="connsiteY122-1448" fmla="*/ 9861 h 10000"/>
                <a:gd name="connsiteX123-1449" fmla="*/ 4471 w 10000"/>
                <a:gd name="connsiteY123-1450" fmla="*/ 9937 h 10000"/>
                <a:gd name="connsiteX124-1451" fmla="*/ 4611 w 10000"/>
                <a:gd name="connsiteY124-1452" fmla="*/ 9975 h 10000"/>
                <a:gd name="connsiteX125-1453" fmla="*/ 4759 w 10000"/>
                <a:gd name="connsiteY125-1454" fmla="*/ 10000 h 10000"/>
                <a:gd name="connsiteX126-1455" fmla="*/ 4759 w 10000"/>
                <a:gd name="connsiteY126-1456" fmla="*/ 10000 h 10000"/>
                <a:gd name="connsiteX127-1457" fmla="*/ 4759 w 10000"/>
                <a:gd name="connsiteY127-1458" fmla="*/ 10000 h 10000"/>
                <a:gd name="connsiteX128-1459" fmla="*/ 4759 w 10000"/>
                <a:gd name="connsiteY128-1460" fmla="*/ 10000 h 10000"/>
                <a:gd name="connsiteX129-1461" fmla="*/ 4759 w 10000"/>
                <a:gd name="connsiteY129-1462" fmla="*/ 10000 h 10000"/>
                <a:gd name="connsiteX130-1463" fmla="*/ 4821 w 10000"/>
                <a:gd name="connsiteY130-1464" fmla="*/ 10000 h 10000"/>
                <a:gd name="connsiteX131-1465" fmla="*/ 4821 w 10000"/>
                <a:gd name="connsiteY131-1466" fmla="*/ 10000 h 10000"/>
                <a:gd name="connsiteX132-1467" fmla="*/ 5136 w 10000"/>
                <a:gd name="connsiteY132-1468" fmla="*/ 9962 h 10000"/>
                <a:gd name="connsiteX133-1469" fmla="*/ 5468 w 10000"/>
                <a:gd name="connsiteY133-1470" fmla="*/ 9924 h 10000"/>
                <a:gd name="connsiteX134-1471" fmla="*/ 6203 w 10000"/>
                <a:gd name="connsiteY134-1472" fmla="*/ 9798 h 10000"/>
                <a:gd name="connsiteX135-1473" fmla="*/ 6982 w 10000"/>
                <a:gd name="connsiteY135-1474" fmla="*/ 9672 h 10000"/>
                <a:gd name="connsiteX136-1475" fmla="*/ 7358 w 10000"/>
                <a:gd name="connsiteY136-1476" fmla="*/ 9621 h 10000"/>
                <a:gd name="connsiteX137-1477" fmla="*/ 7734 w 10000"/>
                <a:gd name="connsiteY137-1478" fmla="*/ 9583 h 10000"/>
                <a:gd name="connsiteX138-1479" fmla="*/ 7734 w 10000"/>
                <a:gd name="connsiteY138-1480" fmla="*/ 9583 h 10000"/>
                <a:gd name="connsiteX139-1481" fmla="*/ 7725 w 10000"/>
                <a:gd name="connsiteY139-1482" fmla="*/ 9508 h 10000"/>
                <a:gd name="connsiteX140-1483" fmla="*/ 7725 w 10000"/>
                <a:gd name="connsiteY140-1484" fmla="*/ 9508 h 10000"/>
                <a:gd name="connsiteX141-1485" fmla="*/ 7725 w 10000"/>
                <a:gd name="connsiteY141-1486" fmla="*/ 9508 h 10000"/>
                <a:gd name="connsiteX142-1487" fmla="*/ 7725 w 10000"/>
                <a:gd name="connsiteY142-1488" fmla="*/ 9508 h 10000"/>
                <a:gd name="connsiteX143-1489" fmla="*/ 7725 w 10000"/>
                <a:gd name="connsiteY143-1490" fmla="*/ 9508 h 10000"/>
                <a:gd name="connsiteX144-1491" fmla="*/ 7699 w 10000"/>
                <a:gd name="connsiteY144-1492" fmla="*/ 9407 h 10000"/>
                <a:gd name="connsiteX145-1493" fmla="*/ 7699 w 10000"/>
                <a:gd name="connsiteY145-1494" fmla="*/ 9407 h 10000"/>
                <a:gd name="connsiteX146-1495" fmla="*/ 7699 w 10000"/>
                <a:gd name="connsiteY146-1496" fmla="*/ 9381 h 10000"/>
                <a:gd name="connsiteX147-1497" fmla="*/ 7699 w 10000"/>
                <a:gd name="connsiteY147-1498" fmla="*/ 9381 h 10000"/>
                <a:gd name="connsiteX148-1499" fmla="*/ 7577 w 10000"/>
                <a:gd name="connsiteY148-1500" fmla="*/ 8649 h 10000"/>
                <a:gd name="connsiteX149-1501" fmla="*/ 7463 w 10000"/>
                <a:gd name="connsiteY149-1502" fmla="*/ 7967 h 10000"/>
                <a:gd name="connsiteX150-1503" fmla="*/ 7393 w 10000"/>
                <a:gd name="connsiteY150-1504" fmla="*/ 7361 h 10000"/>
                <a:gd name="connsiteX151-1505" fmla="*/ 7332 w 10000"/>
                <a:gd name="connsiteY151-1506" fmla="*/ 6806 h 10000"/>
                <a:gd name="connsiteX152-1507" fmla="*/ 7288 w 10000"/>
                <a:gd name="connsiteY152-1508" fmla="*/ 6313 h 10000"/>
                <a:gd name="connsiteX153-1509" fmla="*/ 7262 w 10000"/>
                <a:gd name="connsiteY153-1510" fmla="*/ 5871 h 10000"/>
                <a:gd name="connsiteX154-1511" fmla="*/ 7253 w 10000"/>
                <a:gd name="connsiteY154-1512" fmla="*/ 5480 h 10000"/>
                <a:gd name="connsiteX155-1513" fmla="*/ 7279 w 10000"/>
                <a:gd name="connsiteY155-1514" fmla="*/ 5139 h 10000"/>
                <a:gd name="connsiteX156-1515" fmla="*/ 7297 w 10000"/>
                <a:gd name="connsiteY156-1516" fmla="*/ 4836 h 10000"/>
                <a:gd name="connsiteX157-1517" fmla="*/ 7340 w 10000"/>
                <a:gd name="connsiteY157-1518" fmla="*/ 4583 h 10000"/>
                <a:gd name="connsiteX158-1519" fmla="*/ 7402 w 10000"/>
                <a:gd name="connsiteY158-1520" fmla="*/ 4394 h 10000"/>
                <a:gd name="connsiteX159-1521" fmla="*/ 7437 w 10000"/>
                <a:gd name="connsiteY159-1522" fmla="*/ 4293 h 10000"/>
                <a:gd name="connsiteX160-1523" fmla="*/ 7463 w 10000"/>
                <a:gd name="connsiteY160-1524" fmla="*/ 4217 h 10000"/>
                <a:gd name="connsiteX161-1525" fmla="*/ 7507 w 10000"/>
                <a:gd name="connsiteY161-1526" fmla="*/ 4154 h 10000"/>
                <a:gd name="connsiteX162-1527" fmla="*/ 7550 w 10000"/>
                <a:gd name="connsiteY162-1528" fmla="*/ 4104 h 10000"/>
                <a:gd name="connsiteX163-1529" fmla="*/ 7594 w 10000"/>
                <a:gd name="connsiteY163-1530" fmla="*/ 4053 h 10000"/>
                <a:gd name="connsiteX164-1531" fmla="*/ 7647 w 10000"/>
                <a:gd name="connsiteY164-1532" fmla="*/ 4003 h 10000"/>
                <a:gd name="connsiteX165-1533" fmla="*/ 7699 w 10000"/>
                <a:gd name="connsiteY165-1534" fmla="*/ 3990 h 10000"/>
                <a:gd name="connsiteX166-1535" fmla="*/ 7752 w 10000"/>
                <a:gd name="connsiteY166-1536" fmla="*/ 3965 h 10000"/>
                <a:gd name="connsiteX167-1537" fmla="*/ 7857 w 10000"/>
                <a:gd name="connsiteY167-1538" fmla="*/ 3939 h 10000"/>
                <a:gd name="connsiteX168-1539" fmla="*/ 7857 w 10000"/>
                <a:gd name="connsiteY168-1540" fmla="*/ 3939 h 10000"/>
                <a:gd name="connsiteX169-1541" fmla="*/ 7857 w 10000"/>
                <a:gd name="connsiteY169-1542" fmla="*/ 3939 h 10000"/>
                <a:gd name="connsiteX170-1543" fmla="*/ 7857 w 10000"/>
                <a:gd name="connsiteY170-1544" fmla="*/ 3939 h 10000"/>
                <a:gd name="connsiteX171-1545" fmla="*/ 7857 w 10000"/>
                <a:gd name="connsiteY171-1546" fmla="*/ 3939 h 10000"/>
                <a:gd name="connsiteX172-1547" fmla="*/ 7857 w 10000"/>
                <a:gd name="connsiteY172-1548" fmla="*/ 3939 h 10000"/>
                <a:gd name="connsiteX173-1549" fmla="*/ 7857 w 10000"/>
                <a:gd name="connsiteY173-1550" fmla="*/ 3939 h 10000"/>
                <a:gd name="connsiteX174-1551" fmla="*/ 7857 w 10000"/>
                <a:gd name="connsiteY174-1552" fmla="*/ 3939 h 10000"/>
                <a:gd name="connsiteX175-1553" fmla="*/ 7927 w 10000"/>
                <a:gd name="connsiteY175-1554" fmla="*/ 3939 h 10000"/>
                <a:gd name="connsiteX176-1555" fmla="*/ 7997 w 10000"/>
                <a:gd name="connsiteY176-1556" fmla="*/ 3965 h 10000"/>
                <a:gd name="connsiteX177-1557" fmla="*/ 8136 w 10000"/>
                <a:gd name="connsiteY177-1558" fmla="*/ 4028 h 10000"/>
                <a:gd name="connsiteX178-1559" fmla="*/ 8294 w 10000"/>
                <a:gd name="connsiteY178-1560" fmla="*/ 4116 h 10000"/>
                <a:gd name="connsiteX179-1561" fmla="*/ 8443 w 10000"/>
                <a:gd name="connsiteY179-1562" fmla="*/ 4242 h 10000"/>
                <a:gd name="connsiteX180-1563" fmla="*/ 8443 w 10000"/>
                <a:gd name="connsiteY180-1564" fmla="*/ 4242 h 10000"/>
                <a:gd name="connsiteX181-1565" fmla="*/ 8451 w 10000"/>
                <a:gd name="connsiteY181-1566" fmla="*/ 4242 h 10000"/>
                <a:gd name="connsiteX182-1567" fmla="*/ 8451 w 10000"/>
                <a:gd name="connsiteY182-1568" fmla="*/ 4242 h 10000"/>
                <a:gd name="connsiteX183-1569" fmla="*/ 8451 w 10000"/>
                <a:gd name="connsiteY183-1570" fmla="*/ 4255 h 10000"/>
                <a:gd name="connsiteX184-1571" fmla="*/ 8451 w 10000"/>
                <a:gd name="connsiteY184-1572" fmla="*/ 4255 h 10000"/>
                <a:gd name="connsiteX185-1573" fmla="*/ 8451 w 10000"/>
                <a:gd name="connsiteY185-1574" fmla="*/ 4255 h 10000"/>
                <a:gd name="connsiteX186-1575" fmla="*/ 8495 w 10000"/>
                <a:gd name="connsiteY186-1576" fmla="*/ 4268 h 10000"/>
                <a:gd name="connsiteX187-1577" fmla="*/ 8495 w 10000"/>
                <a:gd name="connsiteY187-1578" fmla="*/ 4268 h 10000"/>
                <a:gd name="connsiteX188-1579" fmla="*/ 8495 w 10000"/>
                <a:gd name="connsiteY188-1580" fmla="*/ 4280 h 10000"/>
                <a:gd name="connsiteX189-1581" fmla="*/ 8495 w 10000"/>
                <a:gd name="connsiteY189-1582" fmla="*/ 4280 h 10000"/>
                <a:gd name="connsiteX190-1583" fmla="*/ 8495 w 10000"/>
                <a:gd name="connsiteY190-1584" fmla="*/ 4280 h 10000"/>
                <a:gd name="connsiteX191-1585" fmla="*/ 8495 w 10000"/>
                <a:gd name="connsiteY191-1586" fmla="*/ 4280 h 10000"/>
                <a:gd name="connsiteX192-1587" fmla="*/ 8836 w 10000"/>
                <a:gd name="connsiteY192-1588" fmla="*/ 4545 h 10000"/>
                <a:gd name="connsiteX193-1589" fmla="*/ 8976 w 10000"/>
                <a:gd name="connsiteY193-1590" fmla="*/ 4646 h 10000"/>
                <a:gd name="connsiteX194-1591" fmla="*/ 9099 w 10000"/>
                <a:gd name="connsiteY194-1592" fmla="*/ 4722 h 10000"/>
                <a:gd name="connsiteX195-1593" fmla="*/ 9204 w 10000"/>
                <a:gd name="connsiteY195-1594" fmla="*/ 4785 h 10000"/>
                <a:gd name="connsiteX196-1595" fmla="*/ 9300 w 10000"/>
                <a:gd name="connsiteY196-1596" fmla="*/ 4823 h 10000"/>
                <a:gd name="connsiteX197-1597" fmla="*/ 9388 w 10000"/>
                <a:gd name="connsiteY197-1598" fmla="*/ 4848 h 10000"/>
                <a:gd name="connsiteX198-1599" fmla="*/ 9466 w 10000"/>
                <a:gd name="connsiteY198-1600" fmla="*/ 4848 h 10000"/>
                <a:gd name="connsiteX199-1601" fmla="*/ 9466 w 10000"/>
                <a:gd name="connsiteY199-1602" fmla="*/ 4848 h 10000"/>
                <a:gd name="connsiteX200-1603" fmla="*/ 9484 w 10000"/>
                <a:gd name="connsiteY200-1604" fmla="*/ 4848 h 10000"/>
                <a:gd name="connsiteX201-1605" fmla="*/ 9484 w 10000"/>
                <a:gd name="connsiteY201-1606" fmla="*/ 4848 h 10000"/>
                <a:gd name="connsiteX202-1607" fmla="*/ 9484 w 10000"/>
                <a:gd name="connsiteY202-1608" fmla="*/ 4848 h 10000"/>
                <a:gd name="connsiteX203-1609" fmla="*/ 9484 w 10000"/>
                <a:gd name="connsiteY203-1610" fmla="*/ 4848 h 10000"/>
                <a:gd name="connsiteX204-1611" fmla="*/ 9580 w 10000"/>
                <a:gd name="connsiteY204-1612" fmla="*/ 4836 h 10000"/>
                <a:gd name="connsiteX205-1613" fmla="*/ 9668 w 10000"/>
                <a:gd name="connsiteY205-1614" fmla="*/ 4798 h 10000"/>
                <a:gd name="connsiteX206-1615" fmla="*/ 9738 w 10000"/>
                <a:gd name="connsiteY206-1616" fmla="*/ 4747 h 10000"/>
                <a:gd name="connsiteX207-1617" fmla="*/ 9799 w 10000"/>
                <a:gd name="connsiteY207-1618" fmla="*/ 4659 h 10000"/>
                <a:gd name="connsiteX208-1619" fmla="*/ 9799 w 10000"/>
                <a:gd name="connsiteY208-1620" fmla="*/ 4659 h 10000"/>
                <a:gd name="connsiteX209-1621" fmla="*/ 9799 w 10000"/>
                <a:gd name="connsiteY209-1622" fmla="*/ 4659 h 10000"/>
                <a:gd name="connsiteX210-1623" fmla="*/ 9799 w 10000"/>
                <a:gd name="connsiteY210-1624" fmla="*/ 4659 h 10000"/>
                <a:gd name="connsiteX211-1625" fmla="*/ 9799 w 10000"/>
                <a:gd name="connsiteY211-1626" fmla="*/ 4659 h 10000"/>
                <a:gd name="connsiteX212-1627" fmla="*/ 9799 w 10000"/>
                <a:gd name="connsiteY212-1628" fmla="*/ 4659 h 10000"/>
                <a:gd name="connsiteX213-1629" fmla="*/ 9816 w 10000"/>
                <a:gd name="connsiteY213-1630" fmla="*/ 4659 h 10000"/>
                <a:gd name="connsiteX214-1631" fmla="*/ 9816 w 10000"/>
                <a:gd name="connsiteY214-1632" fmla="*/ 4659 h 10000"/>
                <a:gd name="connsiteX215-1633" fmla="*/ 9816 w 10000"/>
                <a:gd name="connsiteY215-1634" fmla="*/ 4659 h 10000"/>
                <a:gd name="connsiteX216-1635" fmla="*/ 9816 w 10000"/>
                <a:gd name="connsiteY216-1636" fmla="*/ 4659 h 10000"/>
                <a:gd name="connsiteX217-1637" fmla="*/ 9816 w 10000"/>
                <a:gd name="connsiteY217-1638" fmla="*/ 4646 h 10000"/>
                <a:gd name="connsiteX218-1639" fmla="*/ 9816 w 10000"/>
                <a:gd name="connsiteY218-1640" fmla="*/ 4646 h 10000"/>
                <a:gd name="connsiteX219-1641" fmla="*/ 9816 w 10000"/>
                <a:gd name="connsiteY219-1642" fmla="*/ 4646 h 10000"/>
                <a:gd name="connsiteX220-1643" fmla="*/ 9816 w 10000"/>
                <a:gd name="connsiteY220-1644" fmla="*/ 4646 h 10000"/>
                <a:gd name="connsiteX221-1645" fmla="*/ 9816 w 10000"/>
                <a:gd name="connsiteY221-1646" fmla="*/ 4646 h 10000"/>
                <a:gd name="connsiteX222-1647" fmla="*/ 9816 w 10000"/>
                <a:gd name="connsiteY222-1648" fmla="*/ 4646 h 10000"/>
                <a:gd name="connsiteX223-1649" fmla="*/ 9816 w 10000"/>
                <a:gd name="connsiteY223-1650" fmla="*/ 4646 h 10000"/>
                <a:gd name="connsiteX224-1651" fmla="*/ 9816 w 10000"/>
                <a:gd name="connsiteY224-1652" fmla="*/ 4646 h 10000"/>
                <a:gd name="connsiteX225-1653" fmla="*/ 9816 w 10000"/>
                <a:gd name="connsiteY225-1654" fmla="*/ 4646 h 10000"/>
                <a:gd name="connsiteX226-1655" fmla="*/ 9816 w 10000"/>
                <a:gd name="connsiteY226-1656" fmla="*/ 4646 h 10000"/>
                <a:gd name="connsiteX227-1657" fmla="*/ 9843 w 10000"/>
                <a:gd name="connsiteY227-1658" fmla="*/ 4583 h 10000"/>
                <a:gd name="connsiteX228-1659" fmla="*/ 9886 w 10000"/>
                <a:gd name="connsiteY228-1660" fmla="*/ 4495 h 10000"/>
                <a:gd name="connsiteX229-1661" fmla="*/ 9921 w 10000"/>
                <a:gd name="connsiteY229-1662" fmla="*/ 4369 h 10000"/>
                <a:gd name="connsiteX230-1663" fmla="*/ 9948 w 10000"/>
                <a:gd name="connsiteY230-1664" fmla="*/ 4217 h 10000"/>
                <a:gd name="connsiteX231-1665" fmla="*/ 9983 w 10000"/>
                <a:gd name="connsiteY231-1666" fmla="*/ 4040 h 10000"/>
                <a:gd name="connsiteX232-1667" fmla="*/ 10000 w 10000"/>
                <a:gd name="connsiteY232-1668" fmla="*/ 3851 h 10000"/>
                <a:gd name="connsiteX233-1669" fmla="*/ 10000 w 10000"/>
                <a:gd name="connsiteY233-1670" fmla="*/ 3649 h 10000"/>
                <a:gd name="connsiteX234-1671" fmla="*/ 10000 w 10000"/>
                <a:gd name="connsiteY234-1672" fmla="*/ 3460 h 10000"/>
                <a:gd name="connsiteX235-1673" fmla="*/ 9983 w 10000"/>
                <a:gd name="connsiteY235-1674" fmla="*/ 3258 h 10000"/>
                <a:gd name="connsiteX236-1675" fmla="*/ 9939 w 10000"/>
                <a:gd name="connsiteY236-1676" fmla="*/ 3068 h 10000"/>
                <a:gd name="connsiteX237-1677" fmla="*/ 9886 w 10000"/>
                <a:gd name="connsiteY237-1678" fmla="*/ 2904 h 10000"/>
                <a:gd name="connsiteX238-1679" fmla="*/ 9843 w 10000"/>
                <a:gd name="connsiteY238-1680" fmla="*/ 2816 h 10000"/>
                <a:gd name="connsiteX239-1681" fmla="*/ 9799 w 10000"/>
                <a:gd name="connsiteY239-1682" fmla="*/ 2753 h 10000"/>
                <a:gd name="connsiteX240-1683" fmla="*/ 9755 w 10000"/>
                <a:gd name="connsiteY240-1684" fmla="*/ 2677 h 10000"/>
                <a:gd name="connsiteX241-1685" fmla="*/ 9694 w 10000"/>
                <a:gd name="connsiteY241-1686" fmla="*/ 2614 h 10000"/>
                <a:gd name="connsiteX242-1687" fmla="*/ 9633 w 10000"/>
                <a:gd name="connsiteY242-1688" fmla="*/ 2551 h 10000"/>
                <a:gd name="connsiteX243-1689" fmla="*/ 9571 w 10000"/>
                <a:gd name="connsiteY243-1690" fmla="*/ 2500 h 10000"/>
                <a:gd name="connsiteX244-1691" fmla="*/ 9484 w 10000"/>
                <a:gd name="connsiteY244-1692" fmla="*/ 2475 h 10000"/>
                <a:gd name="connsiteX245-1693" fmla="*/ 9396 w 10000"/>
                <a:gd name="connsiteY245-1694" fmla="*/ 2449 h 10000"/>
                <a:gd name="connsiteX246-1695" fmla="*/ 9300 w 10000"/>
                <a:gd name="connsiteY246-1696" fmla="*/ 2424 h 10000"/>
                <a:gd name="connsiteX247-1697" fmla="*/ 9195 w 10000"/>
                <a:gd name="connsiteY247-1698" fmla="*/ 2424 h 10000"/>
                <a:gd name="connsiteX248-1699" fmla="*/ 9195 w 10000"/>
                <a:gd name="connsiteY248-1700" fmla="*/ 2424 h 10000"/>
                <a:gd name="connsiteX249-1701" fmla="*/ 9195 w 10000"/>
                <a:gd name="connsiteY249-1702" fmla="*/ 2424 h 10000"/>
                <a:gd name="connsiteX250-1703" fmla="*/ 9195 w 10000"/>
                <a:gd name="connsiteY250-1704" fmla="*/ 2424 h 10000"/>
                <a:gd name="connsiteX251-1705" fmla="*/ 9195 w 10000"/>
                <a:gd name="connsiteY251-1706" fmla="*/ 2424 h 10000"/>
                <a:gd name="connsiteX252-1707" fmla="*/ 9195 w 10000"/>
                <a:gd name="connsiteY252-1708" fmla="*/ 2424 h 10000"/>
                <a:gd name="connsiteX253-1709" fmla="*/ 9081 w 10000"/>
                <a:gd name="connsiteY253-1710" fmla="*/ 2424 h 10000"/>
                <a:gd name="connsiteX254-1711" fmla="*/ 8941 w 10000"/>
                <a:gd name="connsiteY254-1712" fmla="*/ 2462 h 10000"/>
                <a:gd name="connsiteX255-1713" fmla="*/ 8801 w 10000"/>
                <a:gd name="connsiteY255-1714" fmla="*/ 2487 h 10000"/>
                <a:gd name="connsiteX256-1715" fmla="*/ 8644 w 10000"/>
                <a:gd name="connsiteY256-1716" fmla="*/ 2551 h 10000"/>
                <a:gd name="connsiteX257-1717" fmla="*/ 8644 w 10000"/>
                <a:gd name="connsiteY257-1718" fmla="*/ 2551 h 10000"/>
                <a:gd name="connsiteX258-1719" fmla="*/ 8635 w 10000"/>
                <a:gd name="connsiteY258-1720" fmla="*/ 2551 h 10000"/>
                <a:gd name="connsiteX259-1721" fmla="*/ 8635 w 10000"/>
                <a:gd name="connsiteY259-1722" fmla="*/ 2551 h 10000"/>
                <a:gd name="connsiteX260-1723" fmla="*/ 8626 w 10000"/>
                <a:gd name="connsiteY260-1724" fmla="*/ 2551 h 10000"/>
                <a:gd name="connsiteX261-1725" fmla="*/ 8626 w 10000"/>
                <a:gd name="connsiteY261-1726" fmla="*/ 2551 h 10000"/>
                <a:gd name="connsiteX262-1727" fmla="*/ 8443 w 10000"/>
                <a:gd name="connsiteY262-1728" fmla="*/ 2614 h 10000"/>
                <a:gd name="connsiteX263-1729" fmla="*/ 8276 w 10000"/>
                <a:gd name="connsiteY263-1730" fmla="*/ 2664 h 10000"/>
                <a:gd name="connsiteX264-1731" fmla="*/ 8110 w 10000"/>
                <a:gd name="connsiteY264-1732" fmla="*/ 2689 h 10000"/>
                <a:gd name="connsiteX265-1733" fmla="*/ 7979 w 10000"/>
                <a:gd name="connsiteY265-1734" fmla="*/ 2689 h 10000"/>
                <a:gd name="connsiteX266-1735" fmla="*/ 7979 w 10000"/>
                <a:gd name="connsiteY266-1736" fmla="*/ 2689 h 10000"/>
                <a:gd name="connsiteX267-1737" fmla="*/ 7979 w 10000"/>
                <a:gd name="connsiteY267-1738" fmla="*/ 2689 h 10000"/>
                <a:gd name="connsiteX268-1739" fmla="*/ 7979 w 10000"/>
                <a:gd name="connsiteY268-1740" fmla="*/ 2689 h 10000"/>
                <a:gd name="connsiteX269-1741" fmla="*/ 7979 w 10000"/>
                <a:gd name="connsiteY269-1742" fmla="*/ 2689 h 10000"/>
                <a:gd name="connsiteX270-1743" fmla="*/ 7979 w 10000"/>
                <a:gd name="connsiteY270-1744" fmla="*/ 2689 h 10000"/>
                <a:gd name="connsiteX271-1745" fmla="*/ 7979 w 10000"/>
                <a:gd name="connsiteY271-1746" fmla="*/ 2689 h 10000"/>
                <a:gd name="connsiteX272-1747" fmla="*/ 7979 w 10000"/>
                <a:gd name="connsiteY272-1748" fmla="*/ 2689 h 10000"/>
                <a:gd name="connsiteX273-1749" fmla="*/ 7848 w 10000"/>
                <a:gd name="connsiteY273-1750" fmla="*/ 2689 h 10000"/>
                <a:gd name="connsiteX274-1751" fmla="*/ 7743 w 10000"/>
                <a:gd name="connsiteY274-1752" fmla="*/ 2677 h 10000"/>
                <a:gd name="connsiteX275-1753" fmla="*/ 7638 w 10000"/>
                <a:gd name="connsiteY275-1754" fmla="*/ 2626 h 10000"/>
                <a:gd name="connsiteX276-1755" fmla="*/ 7542 w 10000"/>
                <a:gd name="connsiteY276-1756" fmla="*/ 2601 h 10000"/>
                <a:gd name="connsiteX277-1757" fmla="*/ 7454 w 10000"/>
                <a:gd name="connsiteY277-1758" fmla="*/ 2538 h 10000"/>
                <a:gd name="connsiteX278-1759" fmla="*/ 7375 w 10000"/>
                <a:gd name="connsiteY278-1760" fmla="*/ 2475 h 10000"/>
                <a:gd name="connsiteX279-1761" fmla="*/ 7297 w 10000"/>
                <a:gd name="connsiteY279-1762" fmla="*/ 2399 h 10000"/>
                <a:gd name="connsiteX280-1763" fmla="*/ 7235 w 10000"/>
                <a:gd name="connsiteY280-1764" fmla="*/ 2323 h 10000"/>
                <a:gd name="connsiteX281-1765" fmla="*/ 7174 w 10000"/>
                <a:gd name="connsiteY281-1766" fmla="*/ 2235 h 10000"/>
                <a:gd name="connsiteX282-1767" fmla="*/ 7113 w 10000"/>
                <a:gd name="connsiteY282-1768" fmla="*/ 2134 h 10000"/>
                <a:gd name="connsiteX283-1769" fmla="*/ 7008 w 10000"/>
                <a:gd name="connsiteY283-1770" fmla="*/ 1944 h 10000"/>
                <a:gd name="connsiteX284-1771" fmla="*/ 6929 w 10000"/>
                <a:gd name="connsiteY284-1772" fmla="*/ 1730 h 10000"/>
                <a:gd name="connsiteX285-1773" fmla="*/ 6850 w 10000"/>
                <a:gd name="connsiteY285-1774" fmla="*/ 1515 h 10000"/>
                <a:gd name="connsiteX286-1775" fmla="*/ 6850 w 10000"/>
                <a:gd name="connsiteY286-1776" fmla="*/ 1515 h 10000"/>
                <a:gd name="connsiteX287-1777" fmla="*/ 6842 w 10000"/>
                <a:gd name="connsiteY287-1778" fmla="*/ 1490 h 10000"/>
                <a:gd name="connsiteX288-1779" fmla="*/ 6842 w 10000"/>
                <a:gd name="connsiteY288-1780" fmla="*/ 1490 h 10000"/>
                <a:gd name="connsiteX289-1781" fmla="*/ 6842 w 10000"/>
                <a:gd name="connsiteY289-1782" fmla="*/ 1477 h 10000"/>
                <a:gd name="connsiteX290-1783" fmla="*/ 6842 w 10000"/>
                <a:gd name="connsiteY290-1784" fmla="*/ 1477 h 10000"/>
                <a:gd name="connsiteX291-1785" fmla="*/ 6842 w 10000"/>
                <a:gd name="connsiteY291-1786" fmla="*/ 1477 h 10000"/>
                <a:gd name="connsiteX292-1787" fmla="*/ 6798 w 10000"/>
                <a:gd name="connsiteY292-1788" fmla="*/ 1338 h 10000"/>
                <a:gd name="connsiteX293-1789" fmla="*/ 6780 w 10000"/>
                <a:gd name="connsiteY293-1790" fmla="*/ 1162 h 10000"/>
                <a:gd name="connsiteX294-1791" fmla="*/ 6754 w 10000"/>
                <a:gd name="connsiteY294-1792" fmla="*/ 947 h 10000"/>
                <a:gd name="connsiteX295-1793" fmla="*/ 6754 w 10000"/>
                <a:gd name="connsiteY295-1794" fmla="*/ 720 h 10000"/>
                <a:gd name="connsiteX296-1795" fmla="*/ 6754 w 10000"/>
                <a:gd name="connsiteY296-1796" fmla="*/ 720 h 10000"/>
                <a:gd name="connsiteX297-1797" fmla="*/ 6763 w 10000"/>
                <a:gd name="connsiteY297-1798" fmla="*/ 366 h 10000"/>
                <a:gd name="connsiteX298-1799" fmla="*/ 6789 w 10000"/>
                <a:gd name="connsiteY298-1800" fmla="*/ 0 h 10000"/>
                <a:gd name="connsiteX0-1801" fmla="*/ 6789 w 10000"/>
                <a:gd name="connsiteY0-1802" fmla="*/ 0 h 10000"/>
                <a:gd name="connsiteX1-1803" fmla="*/ 6789 w 10000"/>
                <a:gd name="connsiteY1-1804" fmla="*/ 0 h 10000"/>
                <a:gd name="connsiteX2-1805" fmla="*/ 6789 w 10000"/>
                <a:gd name="connsiteY2-1806" fmla="*/ 0 h 10000"/>
                <a:gd name="connsiteX3-1807" fmla="*/ 0 w 10000"/>
                <a:gd name="connsiteY3-1808" fmla="*/ 0 h 10000"/>
                <a:gd name="connsiteX4-1809" fmla="*/ 0 w 10000"/>
                <a:gd name="connsiteY4-1810" fmla="*/ 9747 h 10000"/>
                <a:gd name="connsiteX5-1811" fmla="*/ 0 w 10000"/>
                <a:gd name="connsiteY5-1812" fmla="*/ 9747 h 10000"/>
                <a:gd name="connsiteX6-1813" fmla="*/ 0 w 10000"/>
                <a:gd name="connsiteY6-1814" fmla="*/ 9747 h 10000"/>
                <a:gd name="connsiteX7-1815" fmla="*/ 752 w 10000"/>
                <a:gd name="connsiteY7-1816" fmla="*/ 9861 h 10000"/>
                <a:gd name="connsiteX8-1817" fmla="*/ 1067 w 10000"/>
                <a:gd name="connsiteY8-1818" fmla="*/ 9886 h 10000"/>
                <a:gd name="connsiteX9-1819" fmla="*/ 1304 w 10000"/>
                <a:gd name="connsiteY9-1820" fmla="*/ 9899 h 10000"/>
                <a:gd name="connsiteX10-1821" fmla="*/ 1304 w 10000"/>
                <a:gd name="connsiteY10-1822" fmla="*/ 9899 h 10000"/>
                <a:gd name="connsiteX11-1823" fmla="*/ 1566 w 10000"/>
                <a:gd name="connsiteY11-1824" fmla="*/ 9924 h 10000"/>
                <a:gd name="connsiteX12-1825" fmla="*/ 1846 w 10000"/>
                <a:gd name="connsiteY12-1826" fmla="*/ 9962 h 10000"/>
                <a:gd name="connsiteX13-1827" fmla="*/ 1846 w 10000"/>
                <a:gd name="connsiteY13-1828" fmla="*/ 9962 h 10000"/>
                <a:gd name="connsiteX14-1829" fmla="*/ 2030 w 10000"/>
                <a:gd name="connsiteY14-1830" fmla="*/ 10000 h 10000"/>
                <a:gd name="connsiteX15-1831" fmla="*/ 2213 w 10000"/>
                <a:gd name="connsiteY15-1832" fmla="*/ 10000 h 10000"/>
                <a:gd name="connsiteX16-1833" fmla="*/ 2213 w 10000"/>
                <a:gd name="connsiteY16-1834" fmla="*/ 10000 h 10000"/>
                <a:gd name="connsiteX17-1835" fmla="*/ 2213 w 10000"/>
                <a:gd name="connsiteY17-1836" fmla="*/ 10000 h 10000"/>
                <a:gd name="connsiteX18-1837" fmla="*/ 2213 w 10000"/>
                <a:gd name="connsiteY18-1838" fmla="*/ 10000 h 10000"/>
                <a:gd name="connsiteX19-1839" fmla="*/ 2213 w 10000"/>
                <a:gd name="connsiteY19-1840" fmla="*/ 10000 h 10000"/>
                <a:gd name="connsiteX20-1841" fmla="*/ 2213 w 10000"/>
                <a:gd name="connsiteY20-1842" fmla="*/ 10000 h 10000"/>
                <a:gd name="connsiteX21-1843" fmla="*/ 2362 w 10000"/>
                <a:gd name="connsiteY21-1844" fmla="*/ 9975 h 10000"/>
                <a:gd name="connsiteX22-1845" fmla="*/ 2493 w 10000"/>
                <a:gd name="connsiteY22-1846" fmla="*/ 9949 h 10000"/>
                <a:gd name="connsiteX23-1847" fmla="*/ 2555 w 10000"/>
                <a:gd name="connsiteY23-1848" fmla="*/ 9924 h 10000"/>
                <a:gd name="connsiteX24-1849" fmla="*/ 2607 w 10000"/>
                <a:gd name="connsiteY24-1850" fmla="*/ 9886 h 10000"/>
                <a:gd name="connsiteX25-1851" fmla="*/ 2660 w 10000"/>
                <a:gd name="connsiteY25-1852" fmla="*/ 9836 h 10000"/>
                <a:gd name="connsiteX26-1853" fmla="*/ 2695 w 10000"/>
                <a:gd name="connsiteY26-1854" fmla="*/ 9785 h 10000"/>
                <a:gd name="connsiteX27-1855" fmla="*/ 2730 w 10000"/>
                <a:gd name="connsiteY27-1856" fmla="*/ 9722 h 10000"/>
                <a:gd name="connsiteX28-1857" fmla="*/ 2756 w 10000"/>
                <a:gd name="connsiteY28-1858" fmla="*/ 9646 h 10000"/>
                <a:gd name="connsiteX29-1859" fmla="*/ 2773 w 10000"/>
                <a:gd name="connsiteY29-1860" fmla="*/ 9545 h 10000"/>
                <a:gd name="connsiteX30-1861" fmla="*/ 2791 w 10000"/>
                <a:gd name="connsiteY30-1862" fmla="*/ 9444 h 10000"/>
                <a:gd name="connsiteX31-1863" fmla="*/ 2791 w 10000"/>
                <a:gd name="connsiteY31-1864" fmla="*/ 9318 h 10000"/>
                <a:gd name="connsiteX32-1865" fmla="*/ 2773 w 10000"/>
                <a:gd name="connsiteY32-1866" fmla="*/ 9179 h 10000"/>
                <a:gd name="connsiteX33-1867" fmla="*/ 2756 w 10000"/>
                <a:gd name="connsiteY33-1868" fmla="*/ 9028 h 10000"/>
                <a:gd name="connsiteX34-1869" fmla="*/ 2721 w 10000"/>
                <a:gd name="connsiteY34-1870" fmla="*/ 8876 h 10000"/>
                <a:gd name="connsiteX35-1871" fmla="*/ 2721 w 10000"/>
                <a:gd name="connsiteY35-1872" fmla="*/ 8876 h 10000"/>
                <a:gd name="connsiteX36-1873" fmla="*/ 2712 w 10000"/>
                <a:gd name="connsiteY36-1874" fmla="*/ 8864 h 10000"/>
                <a:gd name="connsiteX37-1875" fmla="*/ 2712 w 10000"/>
                <a:gd name="connsiteY37-1876" fmla="*/ 8864 h 10000"/>
                <a:gd name="connsiteX38-1877" fmla="*/ 2712 w 10000"/>
                <a:gd name="connsiteY38-1878" fmla="*/ 8851 h 10000"/>
                <a:gd name="connsiteX39-1879" fmla="*/ 2712 w 10000"/>
                <a:gd name="connsiteY39-1880" fmla="*/ 8851 h 10000"/>
                <a:gd name="connsiteX40-1881" fmla="*/ 2712 w 10000"/>
                <a:gd name="connsiteY40-1882" fmla="*/ 8851 h 10000"/>
                <a:gd name="connsiteX41-1883" fmla="*/ 2590 w 10000"/>
                <a:gd name="connsiteY41-1884" fmla="*/ 8295 h 10000"/>
                <a:gd name="connsiteX42-1885" fmla="*/ 2476 w 10000"/>
                <a:gd name="connsiteY42-1886" fmla="*/ 7841 h 10000"/>
                <a:gd name="connsiteX43-1887" fmla="*/ 2423 w 10000"/>
                <a:gd name="connsiteY43-1888" fmla="*/ 7626 h 10000"/>
                <a:gd name="connsiteX44-1889" fmla="*/ 2397 w 10000"/>
                <a:gd name="connsiteY44-1890" fmla="*/ 7437 h 10000"/>
                <a:gd name="connsiteX45-1891" fmla="*/ 2371 w 10000"/>
                <a:gd name="connsiteY45-1892" fmla="*/ 7273 h 10000"/>
                <a:gd name="connsiteX46-1893" fmla="*/ 2362 w 10000"/>
                <a:gd name="connsiteY46-1894" fmla="*/ 7096 h 10000"/>
                <a:gd name="connsiteX47-1895" fmla="*/ 2362 w 10000"/>
                <a:gd name="connsiteY47-1896" fmla="*/ 7096 h 10000"/>
                <a:gd name="connsiteX48-1897" fmla="*/ 2371 w 10000"/>
                <a:gd name="connsiteY48-1898" fmla="*/ 6944 h 10000"/>
                <a:gd name="connsiteX49-1899" fmla="*/ 2406 w 10000"/>
                <a:gd name="connsiteY49-1900" fmla="*/ 6806 h 10000"/>
                <a:gd name="connsiteX50-1901" fmla="*/ 2423 w 10000"/>
                <a:gd name="connsiteY50-1902" fmla="*/ 6742 h 10000"/>
                <a:gd name="connsiteX51-1903" fmla="*/ 2458 w 10000"/>
                <a:gd name="connsiteY51-1904" fmla="*/ 6692 h 10000"/>
                <a:gd name="connsiteX52-1905" fmla="*/ 2528 w 10000"/>
                <a:gd name="connsiteY52-1906" fmla="*/ 6578 h 10000"/>
                <a:gd name="connsiteX53-1907" fmla="*/ 2651 w 10000"/>
                <a:gd name="connsiteY53-1908" fmla="*/ 6477 h 10000"/>
                <a:gd name="connsiteX54-1909" fmla="*/ 2791 w 10000"/>
                <a:gd name="connsiteY54-1910" fmla="*/ 6376 h 10000"/>
                <a:gd name="connsiteX55-1911" fmla="*/ 2957 w 10000"/>
                <a:gd name="connsiteY55-1912" fmla="*/ 6301 h 10000"/>
                <a:gd name="connsiteX56-1913" fmla="*/ 3167 w 10000"/>
                <a:gd name="connsiteY56-1914" fmla="*/ 6225 h 10000"/>
                <a:gd name="connsiteX57-1915" fmla="*/ 3167 w 10000"/>
                <a:gd name="connsiteY57-1916" fmla="*/ 6225 h 10000"/>
                <a:gd name="connsiteX58-1917" fmla="*/ 3167 w 10000"/>
                <a:gd name="connsiteY58-1918" fmla="*/ 6225 h 10000"/>
                <a:gd name="connsiteX59-1919" fmla="*/ 3167 w 10000"/>
                <a:gd name="connsiteY59-1920" fmla="*/ 6212 h 10000"/>
                <a:gd name="connsiteX60-1921" fmla="*/ 3167 w 10000"/>
                <a:gd name="connsiteY60-1922" fmla="*/ 6212 h 10000"/>
                <a:gd name="connsiteX61-1923" fmla="*/ 3176 w 10000"/>
                <a:gd name="connsiteY61-1924" fmla="*/ 6212 h 10000"/>
                <a:gd name="connsiteX62-1925" fmla="*/ 3176 w 10000"/>
                <a:gd name="connsiteY62-1926" fmla="*/ 6212 h 10000"/>
                <a:gd name="connsiteX63-1927" fmla="*/ 3176 w 10000"/>
                <a:gd name="connsiteY63-1928" fmla="*/ 6212 h 10000"/>
                <a:gd name="connsiteX64-1929" fmla="*/ 3176 w 10000"/>
                <a:gd name="connsiteY64-1930" fmla="*/ 6212 h 10000"/>
                <a:gd name="connsiteX65-1931" fmla="*/ 3342 w 10000"/>
                <a:gd name="connsiteY65-1932" fmla="*/ 6162 h 10000"/>
                <a:gd name="connsiteX66-1933" fmla="*/ 3473 w 10000"/>
                <a:gd name="connsiteY66-1934" fmla="*/ 6136 h 10000"/>
                <a:gd name="connsiteX67-1935" fmla="*/ 3613 w 10000"/>
                <a:gd name="connsiteY67-1936" fmla="*/ 6124 h 10000"/>
                <a:gd name="connsiteX68-1937" fmla="*/ 3736 w 10000"/>
                <a:gd name="connsiteY68-1938" fmla="*/ 6124 h 10000"/>
                <a:gd name="connsiteX69-1939" fmla="*/ 3736 w 10000"/>
                <a:gd name="connsiteY69-1940" fmla="*/ 6124 h 10000"/>
                <a:gd name="connsiteX70-1941" fmla="*/ 3736 w 10000"/>
                <a:gd name="connsiteY70-1942" fmla="*/ 6124 h 10000"/>
                <a:gd name="connsiteX71-1943" fmla="*/ 3736 w 10000"/>
                <a:gd name="connsiteY71-1944" fmla="*/ 6124 h 10000"/>
                <a:gd name="connsiteX72-1945" fmla="*/ 3736 w 10000"/>
                <a:gd name="connsiteY72-1946" fmla="*/ 6124 h 10000"/>
                <a:gd name="connsiteX73-1947" fmla="*/ 3736 w 10000"/>
                <a:gd name="connsiteY73-1948" fmla="*/ 6124 h 10000"/>
                <a:gd name="connsiteX74-1949" fmla="*/ 3736 w 10000"/>
                <a:gd name="connsiteY74-1950" fmla="*/ 6124 h 10000"/>
                <a:gd name="connsiteX75-1951" fmla="*/ 3841 w 10000"/>
                <a:gd name="connsiteY75-1952" fmla="*/ 6124 h 10000"/>
                <a:gd name="connsiteX76-1953" fmla="*/ 3937 w 10000"/>
                <a:gd name="connsiteY76-1954" fmla="*/ 6136 h 10000"/>
                <a:gd name="connsiteX77-1955" fmla="*/ 4016 w 10000"/>
                <a:gd name="connsiteY77-1956" fmla="*/ 6187 h 10000"/>
                <a:gd name="connsiteX78-1957" fmla="*/ 4086 w 10000"/>
                <a:gd name="connsiteY78-1958" fmla="*/ 6225 h 10000"/>
                <a:gd name="connsiteX79-1959" fmla="*/ 4147 w 10000"/>
                <a:gd name="connsiteY79-1960" fmla="*/ 6275 h 10000"/>
                <a:gd name="connsiteX80-1961" fmla="*/ 4191 w 10000"/>
                <a:gd name="connsiteY80-1962" fmla="*/ 6351 h 10000"/>
                <a:gd name="connsiteX81-1963" fmla="*/ 4217 w 10000"/>
                <a:gd name="connsiteY81-1964" fmla="*/ 6427 h 10000"/>
                <a:gd name="connsiteX82-1965" fmla="*/ 4252 w 10000"/>
                <a:gd name="connsiteY82-1966" fmla="*/ 6515 h 10000"/>
                <a:gd name="connsiteX83-1967" fmla="*/ 4261 w 10000"/>
                <a:gd name="connsiteY83-1968" fmla="*/ 6616 h 10000"/>
                <a:gd name="connsiteX84-1969" fmla="*/ 4269 w 10000"/>
                <a:gd name="connsiteY84-1970" fmla="*/ 6717 h 10000"/>
                <a:gd name="connsiteX85-1971" fmla="*/ 4269 w 10000"/>
                <a:gd name="connsiteY85-1972" fmla="*/ 6843 h 10000"/>
                <a:gd name="connsiteX86-1973" fmla="*/ 4261 w 10000"/>
                <a:gd name="connsiteY86-1974" fmla="*/ 6957 h 10000"/>
                <a:gd name="connsiteX87-1975" fmla="*/ 4217 w 10000"/>
                <a:gd name="connsiteY87-1976" fmla="*/ 7235 h 10000"/>
                <a:gd name="connsiteX88-1977" fmla="*/ 4164 w 10000"/>
                <a:gd name="connsiteY88-1978" fmla="*/ 7551 h 10000"/>
                <a:gd name="connsiteX89-1979" fmla="*/ 4164 w 10000"/>
                <a:gd name="connsiteY89-1980" fmla="*/ 7551 h 10000"/>
                <a:gd name="connsiteX90-1981" fmla="*/ 4156 w 10000"/>
                <a:gd name="connsiteY90-1982" fmla="*/ 7551 h 10000"/>
                <a:gd name="connsiteX91-1983" fmla="*/ 4156 w 10000"/>
                <a:gd name="connsiteY91-1984" fmla="*/ 7551 h 10000"/>
                <a:gd name="connsiteX92-1985" fmla="*/ 4156 w 10000"/>
                <a:gd name="connsiteY92-1986" fmla="*/ 7563 h 10000"/>
                <a:gd name="connsiteX93-1987" fmla="*/ 4156 w 10000"/>
                <a:gd name="connsiteY93-1988" fmla="*/ 7563 h 10000"/>
                <a:gd name="connsiteX94-1989" fmla="*/ 4156 w 10000"/>
                <a:gd name="connsiteY94-1990" fmla="*/ 7563 h 10000"/>
                <a:gd name="connsiteX95-1991" fmla="*/ 4156 w 10000"/>
                <a:gd name="connsiteY95-1992" fmla="*/ 7563 h 10000"/>
                <a:gd name="connsiteX96-1993" fmla="*/ 4156 w 10000"/>
                <a:gd name="connsiteY96-1994" fmla="*/ 7576 h 10000"/>
                <a:gd name="connsiteX97-1995" fmla="*/ 4156 w 10000"/>
                <a:gd name="connsiteY97-1996" fmla="*/ 7576 h 10000"/>
                <a:gd name="connsiteX98-1997" fmla="*/ 4156 w 10000"/>
                <a:gd name="connsiteY98-1998" fmla="*/ 7576 h 10000"/>
                <a:gd name="connsiteX99-1999" fmla="*/ 4156 w 10000"/>
                <a:gd name="connsiteY99-2000" fmla="*/ 7576 h 10000"/>
                <a:gd name="connsiteX100-2001" fmla="*/ 4156 w 10000"/>
                <a:gd name="connsiteY100-2002" fmla="*/ 7588 h 10000"/>
                <a:gd name="connsiteX101-2003" fmla="*/ 4156 w 10000"/>
                <a:gd name="connsiteY101-2004" fmla="*/ 7588 h 10000"/>
                <a:gd name="connsiteX102-2005" fmla="*/ 4156 w 10000"/>
                <a:gd name="connsiteY102-2006" fmla="*/ 7588 h 10000"/>
                <a:gd name="connsiteX103-2007" fmla="*/ 4156 w 10000"/>
                <a:gd name="connsiteY103-2008" fmla="*/ 7588 h 10000"/>
                <a:gd name="connsiteX104-2009" fmla="*/ 4147 w 10000"/>
                <a:gd name="connsiteY104-2010" fmla="*/ 7601 h 10000"/>
                <a:gd name="connsiteX105-2011" fmla="*/ 4147 w 10000"/>
                <a:gd name="connsiteY105-2012" fmla="*/ 7601 h 10000"/>
                <a:gd name="connsiteX106-2013" fmla="*/ 4147 w 10000"/>
                <a:gd name="connsiteY106-2014" fmla="*/ 7601 h 10000"/>
                <a:gd name="connsiteX107-2015" fmla="*/ 4147 w 10000"/>
                <a:gd name="connsiteY107-2016" fmla="*/ 7601 h 10000"/>
                <a:gd name="connsiteX108-2017" fmla="*/ 4147 w 10000"/>
                <a:gd name="connsiteY108-2018" fmla="*/ 7601 h 10000"/>
                <a:gd name="connsiteX109-2019" fmla="*/ 4147 w 10000"/>
                <a:gd name="connsiteY109-2020" fmla="*/ 7601 h 10000"/>
                <a:gd name="connsiteX110-2021" fmla="*/ 4103 w 10000"/>
                <a:gd name="connsiteY110-2022" fmla="*/ 7803 h 10000"/>
                <a:gd name="connsiteX111-2023" fmla="*/ 4068 w 10000"/>
                <a:gd name="connsiteY111-2024" fmla="*/ 8005 h 10000"/>
                <a:gd name="connsiteX112-2025" fmla="*/ 4051 w 10000"/>
                <a:gd name="connsiteY112-2026" fmla="*/ 8207 h 10000"/>
                <a:gd name="connsiteX113-2027" fmla="*/ 4024 w 10000"/>
                <a:gd name="connsiteY113-2028" fmla="*/ 8422 h 10000"/>
                <a:gd name="connsiteX114-2029" fmla="*/ 4016 w 10000"/>
                <a:gd name="connsiteY114-2030" fmla="*/ 8611 h 10000"/>
                <a:gd name="connsiteX115-2031" fmla="*/ 4016 w 10000"/>
                <a:gd name="connsiteY115-2032" fmla="*/ 8813 h 10000"/>
                <a:gd name="connsiteX116-2033" fmla="*/ 4024 w 10000"/>
                <a:gd name="connsiteY116-2034" fmla="*/ 9003 h 10000"/>
                <a:gd name="connsiteX117-2035" fmla="*/ 4051 w 10000"/>
                <a:gd name="connsiteY117-2036" fmla="*/ 9179 h 10000"/>
                <a:gd name="connsiteX118-2037" fmla="*/ 4086 w 10000"/>
                <a:gd name="connsiteY118-2038" fmla="*/ 9356 h 10000"/>
                <a:gd name="connsiteX119-2039" fmla="*/ 4121 w 10000"/>
                <a:gd name="connsiteY119-2040" fmla="*/ 9508 h 10000"/>
                <a:gd name="connsiteX120-2041" fmla="*/ 4191 w 10000"/>
                <a:gd name="connsiteY120-2042" fmla="*/ 9646 h 10000"/>
                <a:gd name="connsiteX121-2043" fmla="*/ 4269 w 10000"/>
                <a:gd name="connsiteY121-2044" fmla="*/ 9760 h 10000"/>
                <a:gd name="connsiteX122-2045" fmla="*/ 4366 w 10000"/>
                <a:gd name="connsiteY122-2046" fmla="*/ 9861 h 10000"/>
                <a:gd name="connsiteX123-2047" fmla="*/ 4471 w 10000"/>
                <a:gd name="connsiteY123-2048" fmla="*/ 9937 h 10000"/>
                <a:gd name="connsiteX124-2049" fmla="*/ 4611 w 10000"/>
                <a:gd name="connsiteY124-2050" fmla="*/ 9975 h 10000"/>
                <a:gd name="connsiteX125-2051" fmla="*/ 4759 w 10000"/>
                <a:gd name="connsiteY125-2052" fmla="*/ 10000 h 10000"/>
                <a:gd name="connsiteX126-2053" fmla="*/ 4759 w 10000"/>
                <a:gd name="connsiteY126-2054" fmla="*/ 10000 h 10000"/>
                <a:gd name="connsiteX127-2055" fmla="*/ 4759 w 10000"/>
                <a:gd name="connsiteY127-2056" fmla="*/ 10000 h 10000"/>
                <a:gd name="connsiteX128-2057" fmla="*/ 4759 w 10000"/>
                <a:gd name="connsiteY128-2058" fmla="*/ 10000 h 10000"/>
                <a:gd name="connsiteX129-2059" fmla="*/ 4759 w 10000"/>
                <a:gd name="connsiteY129-2060" fmla="*/ 10000 h 10000"/>
                <a:gd name="connsiteX130-2061" fmla="*/ 4821 w 10000"/>
                <a:gd name="connsiteY130-2062" fmla="*/ 10000 h 10000"/>
                <a:gd name="connsiteX131-2063" fmla="*/ 4821 w 10000"/>
                <a:gd name="connsiteY131-2064" fmla="*/ 10000 h 10000"/>
                <a:gd name="connsiteX132-2065" fmla="*/ 5136 w 10000"/>
                <a:gd name="connsiteY132-2066" fmla="*/ 9962 h 10000"/>
                <a:gd name="connsiteX133-2067" fmla="*/ 5468 w 10000"/>
                <a:gd name="connsiteY133-2068" fmla="*/ 9924 h 10000"/>
                <a:gd name="connsiteX134-2069" fmla="*/ 6203 w 10000"/>
                <a:gd name="connsiteY134-2070" fmla="*/ 9798 h 10000"/>
                <a:gd name="connsiteX135-2071" fmla="*/ 6982 w 10000"/>
                <a:gd name="connsiteY135-2072" fmla="*/ 9672 h 10000"/>
                <a:gd name="connsiteX136-2073" fmla="*/ 7358 w 10000"/>
                <a:gd name="connsiteY136-2074" fmla="*/ 9621 h 10000"/>
                <a:gd name="connsiteX137-2075" fmla="*/ 7734 w 10000"/>
                <a:gd name="connsiteY137-2076" fmla="*/ 9583 h 10000"/>
                <a:gd name="connsiteX138-2077" fmla="*/ 7734 w 10000"/>
                <a:gd name="connsiteY138-2078" fmla="*/ 9583 h 10000"/>
                <a:gd name="connsiteX139-2079" fmla="*/ 7725 w 10000"/>
                <a:gd name="connsiteY139-2080" fmla="*/ 9508 h 10000"/>
                <a:gd name="connsiteX140-2081" fmla="*/ 7725 w 10000"/>
                <a:gd name="connsiteY140-2082" fmla="*/ 9508 h 10000"/>
                <a:gd name="connsiteX141-2083" fmla="*/ 7725 w 10000"/>
                <a:gd name="connsiteY141-2084" fmla="*/ 9508 h 10000"/>
                <a:gd name="connsiteX142-2085" fmla="*/ 7725 w 10000"/>
                <a:gd name="connsiteY142-2086" fmla="*/ 9508 h 10000"/>
                <a:gd name="connsiteX143-2087" fmla="*/ 7725 w 10000"/>
                <a:gd name="connsiteY143-2088" fmla="*/ 9508 h 10000"/>
                <a:gd name="connsiteX144-2089" fmla="*/ 7699 w 10000"/>
                <a:gd name="connsiteY144-2090" fmla="*/ 9407 h 10000"/>
                <a:gd name="connsiteX145-2091" fmla="*/ 7699 w 10000"/>
                <a:gd name="connsiteY145-2092" fmla="*/ 9407 h 10000"/>
                <a:gd name="connsiteX146-2093" fmla="*/ 7699 w 10000"/>
                <a:gd name="connsiteY146-2094" fmla="*/ 9381 h 10000"/>
                <a:gd name="connsiteX147-2095" fmla="*/ 7699 w 10000"/>
                <a:gd name="connsiteY147-2096" fmla="*/ 9381 h 10000"/>
                <a:gd name="connsiteX148-2097" fmla="*/ 7577 w 10000"/>
                <a:gd name="connsiteY148-2098" fmla="*/ 8649 h 10000"/>
                <a:gd name="connsiteX149-2099" fmla="*/ 7463 w 10000"/>
                <a:gd name="connsiteY149-2100" fmla="*/ 7967 h 10000"/>
                <a:gd name="connsiteX150-2101" fmla="*/ 7393 w 10000"/>
                <a:gd name="connsiteY150-2102" fmla="*/ 7361 h 10000"/>
                <a:gd name="connsiteX151-2103" fmla="*/ 7332 w 10000"/>
                <a:gd name="connsiteY151-2104" fmla="*/ 6806 h 10000"/>
                <a:gd name="connsiteX152-2105" fmla="*/ 7288 w 10000"/>
                <a:gd name="connsiteY152-2106" fmla="*/ 6313 h 10000"/>
                <a:gd name="connsiteX153-2107" fmla="*/ 7262 w 10000"/>
                <a:gd name="connsiteY153-2108" fmla="*/ 5871 h 10000"/>
                <a:gd name="connsiteX154-2109" fmla="*/ 7253 w 10000"/>
                <a:gd name="connsiteY154-2110" fmla="*/ 5480 h 10000"/>
                <a:gd name="connsiteX155-2111" fmla="*/ 7279 w 10000"/>
                <a:gd name="connsiteY155-2112" fmla="*/ 5139 h 10000"/>
                <a:gd name="connsiteX156-2113" fmla="*/ 7297 w 10000"/>
                <a:gd name="connsiteY156-2114" fmla="*/ 4836 h 10000"/>
                <a:gd name="connsiteX157-2115" fmla="*/ 7340 w 10000"/>
                <a:gd name="connsiteY157-2116" fmla="*/ 4583 h 10000"/>
                <a:gd name="connsiteX158-2117" fmla="*/ 7402 w 10000"/>
                <a:gd name="connsiteY158-2118" fmla="*/ 4394 h 10000"/>
                <a:gd name="connsiteX159-2119" fmla="*/ 7437 w 10000"/>
                <a:gd name="connsiteY159-2120" fmla="*/ 4293 h 10000"/>
                <a:gd name="connsiteX160-2121" fmla="*/ 7463 w 10000"/>
                <a:gd name="connsiteY160-2122" fmla="*/ 4217 h 10000"/>
                <a:gd name="connsiteX161-2123" fmla="*/ 7507 w 10000"/>
                <a:gd name="connsiteY161-2124" fmla="*/ 4154 h 10000"/>
                <a:gd name="connsiteX162-2125" fmla="*/ 7550 w 10000"/>
                <a:gd name="connsiteY162-2126" fmla="*/ 4104 h 10000"/>
                <a:gd name="connsiteX163-2127" fmla="*/ 7594 w 10000"/>
                <a:gd name="connsiteY163-2128" fmla="*/ 4053 h 10000"/>
                <a:gd name="connsiteX164-2129" fmla="*/ 7647 w 10000"/>
                <a:gd name="connsiteY164-2130" fmla="*/ 4003 h 10000"/>
                <a:gd name="connsiteX165-2131" fmla="*/ 7699 w 10000"/>
                <a:gd name="connsiteY165-2132" fmla="*/ 3990 h 10000"/>
                <a:gd name="connsiteX166-2133" fmla="*/ 7752 w 10000"/>
                <a:gd name="connsiteY166-2134" fmla="*/ 3965 h 10000"/>
                <a:gd name="connsiteX167-2135" fmla="*/ 7857 w 10000"/>
                <a:gd name="connsiteY167-2136" fmla="*/ 3939 h 10000"/>
                <a:gd name="connsiteX168-2137" fmla="*/ 7857 w 10000"/>
                <a:gd name="connsiteY168-2138" fmla="*/ 3939 h 10000"/>
                <a:gd name="connsiteX169-2139" fmla="*/ 7857 w 10000"/>
                <a:gd name="connsiteY169-2140" fmla="*/ 3939 h 10000"/>
                <a:gd name="connsiteX170-2141" fmla="*/ 7857 w 10000"/>
                <a:gd name="connsiteY170-2142" fmla="*/ 3939 h 10000"/>
                <a:gd name="connsiteX171-2143" fmla="*/ 7857 w 10000"/>
                <a:gd name="connsiteY171-2144" fmla="*/ 3939 h 10000"/>
                <a:gd name="connsiteX172-2145" fmla="*/ 7857 w 10000"/>
                <a:gd name="connsiteY172-2146" fmla="*/ 3939 h 10000"/>
                <a:gd name="connsiteX173-2147" fmla="*/ 7857 w 10000"/>
                <a:gd name="connsiteY173-2148" fmla="*/ 3939 h 10000"/>
                <a:gd name="connsiteX174-2149" fmla="*/ 7857 w 10000"/>
                <a:gd name="connsiteY174-2150" fmla="*/ 3939 h 10000"/>
                <a:gd name="connsiteX175-2151" fmla="*/ 7927 w 10000"/>
                <a:gd name="connsiteY175-2152" fmla="*/ 3939 h 10000"/>
                <a:gd name="connsiteX176-2153" fmla="*/ 7997 w 10000"/>
                <a:gd name="connsiteY176-2154" fmla="*/ 3965 h 10000"/>
                <a:gd name="connsiteX177-2155" fmla="*/ 8136 w 10000"/>
                <a:gd name="connsiteY177-2156" fmla="*/ 4028 h 10000"/>
                <a:gd name="connsiteX178-2157" fmla="*/ 8294 w 10000"/>
                <a:gd name="connsiteY178-2158" fmla="*/ 4116 h 10000"/>
                <a:gd name="connsiteX179-2159" fmla="*/ 8443 w 10000"/>
                <a:gd name="connsiteY179-2160" fmla="*/ 4242 h 10000"/>
                <a:gd name="connsiteX180-2161" fmla="*/ 8443 w 10000"/>
                <a:gd name="connsiteY180-2162" fmla="*/ 4242 h 10000"/>
                <a:gd name="connsiteX181-2163" fmla="*/ 8451 w 10000"/>
                <a:gd name="connsiteY181-2164" fmla="*/ 4242 h 10000"/>
                <a:gd name="connsiteX182-2165" fmla="*/ 8451 w 10000"/>
                <a:gd name="connsiteY182-2166" fmla="*/ 4242 h 10000"/>
                <a:gd name="connsiteX183-2167" fmla="*/ 8451 w 10000"/>
                <a:gd name="connsiteY183-2168" fmla="*/ 4255 h 10000"/>
                <a:gd name="connsiteX184-2169" fmla="*/ 8451 w 10000"/>
                <a:gd name="connsiteY184-2170" fmla="*/ 4255 h 10000"/>
                <a:gd name="connsiteX185-2171" fmla="*/ 8451 w 10000"/>
                <a:gd name="connsiteY185-2172" fmla="*/ 4255 h 10000"/>
                <a:gd name="connsiteX186-2173" fmla="*/ 8495 w 10000"/>
                <a:gd name="connsiteY186-2174" fmla="*/ 4268 h 10000"/>
                <a:gd name="connsiteX187-2175" fmla="*/ 8495 w 10000"/>
                <a:gd name="connsiteY187-2176" fmla="*/ 4268 h 10000"/>
                <a:gd name="connsiteX188-2177" fmla="*/ 8495 w 10000"/>
                <a:gd name="connsiteY188-2178" fmla="*/ 4280 h 10000"/>
                <a:gd name="connsiteX189-2179" fmla="*/ 8495 w 10000"/>
                <a:gd name="connsiteY189-2180" fmla="*/ 4280 h 10000"/>
                <a:gd name="connsiteX190-2181" fmla="*/ 8495 w 10000"/>
                <a:gd name="connsiteY190-2182" fmla="*/ 4280 h 10000"/>
                <a:gd name="connsiteX191-2183" fmla="*/ 8836 w 10000"/>
                <a:gd name="connsiteY191-2184" fmla="*/ 4545 h 10000"/>
                <a:gd name="connsiteX192-2185" fmla="*/ 8976 w 10000"/>
                <a:gd name="connsiteY192-2186" fmla="*/ 4646 h 10000"/>
                <a:gd name="connsiteX193-2187" fmla="*/ 9099 w 10000"/>
                <a:gd name="connsiteY193-2188" fmla="*/ 4722 h 10000"/>
                <a:gd name="connsiteX194-2189" fmla="*/ 9204 w 10000"/>
                <a:gd name="connsiteY194-2190" fmla="*/ 4785 h 10000"/>
                <a:gd name="connsiteX195-2191" fmla="*/ 9300 w 10000"/>
                <a:gd name="connsiteY195-2192" fmla="*/ 4823 h 10000"/>
                <a:gd name="connsiteX196-2193" fmla="*/ 9388 w 10000"/>
                <a:gd name="connsiteY196-2194" fmla="*/ 4848 h 10000"/>
                <a:gd name="connsiteX197-2195" fmla="*/ 9466 w 10000"/>
                <a:gd name="connsiteY197-2196" fmla="*/ 4848 h 10000"/>
                <a:gd name="connsiteX198-2197" fmla="*/ 9466 w 10000"/>
                <a:gd name="connsiteY198-2198" fmla="*/ 4848 h 10000"/>
                <a:gd name="connsiteX199-2199" fmla="*/ 9484 w 10000"/>
                <a:gd name="connsiteY199-2200" fmla="*/ 4848 h 10000"/>
                <a:gd name="connsiteX200-2201" fmla="*/ 9484 w 10000"/>
                <a:gd name="connsiteY200-2202" fmla="*/ 4848 h 10000"/>
                <a:gd name="connsiteX201-2203" fmla="*/ 9484 w 10000"/>
                <a:gd name="connsiteY201-2204" fmla="*/ 4848 h 10000"/>
                <a:gd name="connsiteX202-2205" fmla="*/ 9484 w 10000"/>
                <a:gd name="connsiteY202-2206" fmla="*/ 4848 h 10000"/>
                <a:gd name="connsiteX203-2207" fmla="*/ 9580 w 10000"/>
                <a:gd name="connsiteY203-2208" fmla="*/ 4836 h 10000"/>
                <a:gd name="connsiteX204-2209" fmla="*/ 9668 w 10000"/>
                <a:gd name="connsiteY204-2210" fmla="*/ 4798 h 10000"/>
                <a:gd name="connsiteX205-2211" fmla="*/ 9738 w 10000"/>
                <a:gd name="connsiteY205-2212" fmla="*/ 4747 h 10000"/>
                <a:gd name="connsiteX206-2213" fmla="*/ 9799 w 10000"/>
                <a:gd name="connsiteY206-2214" fmla="*/ 4659 h 10000"/>
                <a:gd name="connsiteX207-2215" fmla="*/ 9799 w 10000"/>
                <a:gd name="connsiteY207-2216" fmla="*/ 4659 h 10000"/>
                <a:gd name="connsiteX208-2217" fmla="*/ 9799 w 10000"/>
                <a:gd name="connsiteY208-2218" fmla="*/ 4659 h 10000"/>
                <a:gd name="connsiteX209-2219" fmla="*/ 9799 w 10000"/>
                <a:gd name="connsiteY209-2220" fmla="*/ 4659 h 10000"/>
                <a:gd name="connsiteX210-2221" fmla="*/ 9799 w 10000"/>
                <a:gd name="connsiteY210-2222" fmla="*/ 4659 h 10000"/>
                <a:gd name="connsiteX211-2223" fmla="*/ 9799 w 10000"/>
                <a:gd name="connsiteY211-2224" fmla="*/ 4659 h 10000"/>
                <a:gd name="connsiteX212-2225" fmla="*/ 9816 w 10000"/>
                <a:gd name="connsiteY212-2226" fmla="*/ 4659 h 10000"/>
                <a:gd name="connsiteX213-2227" fmla="*/ 9816 w 10000"/>
                <a:gd name="connsiteY213-2228" fmla="*/ 4659 h 10000"/>
                <a:gd name="connsiteX214-2229" fmla="*/ 9816 w 10000"/>
                <a:gd name="connsiteY214-2230" fmla="*/ 4659 h 10000"/>
                <a:gd name="connsiteX215-2231" fmla="*/ 9816 w 10000"/>
                <a:gd name="connsiteY215-2232" fmla="*/ 4659 h 10000"/>
                <a:gd name="connsiteX216-2233" fmla="*/ 9816 w 10000"/>
                <a:gd name="connsiteY216-2234" fmla="*/ 4646 h 10000"/>
                <a:gd name="connsiteX217-2235" fmla="*/ 9816 w 10000"/>
                <a:gd name="connsiteY217-2236" fmla="*/ 4646 h 10000"/>
                <a:gd name="connsiteX218-2237" fmla="*/ 9816 w 10000"/>
                <a:gd name="connsiteY218-2238" fmla="*/ 4646 h 10000"/>
                <a:gd name="connsiteX219-2239" fmla="*/ 9816 w 10000"/>
                <a:gd name="connsiteY219-2240" fmla="*/ 4646 h 10000"/>
                <a:gd name="connsiteX220-2241" fmla="*/ 9816 w 10000"/>
                <a:gd name="connsiteY220-2242" fmla="*/ 4646 h 10000"/>
                <a:gd name="connsiteX221-2243" fmla="*/ 9816 w 10000"/>
                <a:gd name="connsiteY221-2244" fmla="*/ 4646 h 10000"/>
                <a:gd name="connsiteX222-2245" fmla="*/ 9816 w 10000"/>
                <a:gd name="connsiteY222-2246" fmla="*/ 4646 h 10000"/>
                <a:gd name="connsiteX223-2247" fmla="*/ 9816 w 10000"/>
                <a:gd name="connsiteY223-2248" fmla="*/ 4646 h 10000"/>
                <a:gd name="connsiteX224-2249" fmla="*/ 9816 w 10000"/>
                <a:gd name="connsiteY224-2250" fmla="*/ 4646 h 10000"/>
                <a:gd name="connsiteX225-2251" fmla="*/ 9816 w 10000"/>
                <a:gd name="connsiteY225-2252" fmla="*/ 4646 h 10000"/>
                <a:gd name="connsiteX226-2253" fmla="*/ 9843 w 10000"/>
                <a:gd name="connsiteY226-2254" fmla="*/ 4583 h 10000"/>
                <a:gd name="connsiteX227-2255" fmla="*/ 9886 w 10000"/>
                <a:gd name="connsiteY227-2256" fmla="*/ 4495 h 10000"/>
                <a:gd name="connsiteX228-2257" fmla="*/ 9921 w 10000"/>
                <a:gd name="connsiteY228-2258" fmla="*/ 4369 h 10000"/>
                <a:gd name="connsiteX229-2259" fmla="*/ 9948 w 10000"/>
                <a:gd name="connsiteY229-2260" fmla="*/ 4217 h 10000"/>
                <a:gd name="connsiteX230-2261" fmla="*/ 9983 w 10000"/>
                <a:gd name="connsiteY230-2262" fmla="*/ 4040 h 10000"/>
                <a:gd name="connsiteX231-2263" fmla="*/ 10000 w 10000"/>
                <a:gd name="connsiteY231-2264" fmla="*/ 3851 h 10000"/>
                <a:gd name="connsiteX232-2265" fmla="*/ 10000 w 10000"/>
                <a:gd name="connsiteY232-2266" fmla="*/ 3649 h 10000"/>
                <a:gd name="connsiteX233-2267" fmla="*/ 10000 w 10000"/>
                <a:gd name="connsiteY233-2268" fmla="*/ 3460 h 10000"/>
                <a:gd name="connsiteX234-2269" fmla="*/ 9983 w 10000"/>
                <a:gd name="connsiteY234-2270" fmla="*/ 3258 h 10000"/>
                <a:gd name="connsiteX235-2271" fmla="*/ 9939 w 10000"/>
                <a:gd name="connsiteY235-2272" fmla="*/ 3068 h 10000"/>
                <a:gd name="connsiteX236-2273" fmla="*/ 9886 w 10000"/>
                <a:gd name="connsiteY236-2274" fmla="*/ 2904 h 10000"/>
                <a:gd name="connsiteX237-2275" fmla="*/ 9843 w 10000"/>
                <a:gd name="connsiteY237-2276" fmla="*/ 2816 h 10000"/>
                <a:gd name="connsiteX238-2277" fmla="*/ 9799 w 10000"/>
                <a:gd name="connsiteY238-2278" fmla="*/ 2753 h 10000"/>
                <a:gd name="connsiteX239-2279" fmla="*/ 9755 w 10000"/>
                <a:gd name="connsiteY239-2280" fmla="*/ 2677 h 10000"/>
                <a:gd name="connsiteX240-2281" fmla="*/ 9694 w 10000"/>
                <a:gd name="connsiteY240-2282" fmla="*/ 2614 h 10000"/>
                <a:gd name="connsiteX241-2283" fmla="*/ 9633 w 10000"/>
                <a:gd name="connsiteY241-2284" fmla="*/ 2551 h 10000"/>
                <a:gd name="connsiteX242-2285" fmla="*/ 9571 w 10000"/>
                <a:gd name="connsiteY242-2286" fmla="*/ 2500 h 10000"/>
                <a:gd name="connsiteX243-2287" fmla="*/ 9484 w 10000"/>
                <a:gd name="connsiteY243-2288" fmla="*/ 2475 h 10000"/>
                <a:gd name="connsiteX244-2289" fmla="*/ 9396 w 10000"/>
                <a:gd name="connsiteY244-2290" fmla="*/ 2449 h 10000"/>
                <a:gd name="connsiteX245-2291" fmla="*/ 9300 w 10000"/>
                <a:gd name="connsiteY245-2292" fmla="*/ 2424 h 10000"/>
                <a:gd name="connsiteX246-2293" fmla="*/ 9195 w 10000"/>
                <a:gd name="connsiteY246-2294" fmla="*/ 2424 h 10000"/>
                <a:gd name="connsiteX247-2295" fmla="*/ 9195 w 10000"/>
                <a:gd name="connsiteY247-2296" fmla="*/ 2424 h 10000"/>
                <a:gd name="connsiteX248-2297" fmla="*/ 9195 w 10000"/>
                <a:gd name="connsiteY248-2298" fmla="*/ 2424 h 10000"/>
                <a:gd name="connsiteX249-2299" fmla="*/ 9195 w 10000"/>
                <a:gd name="connsiteY249-2300" fmla="*/ 2424 h 10000"/>
                <a:gd name="connsiteX250-2301" fmla="*/ 9195 w 10000"/>
                <a:gd name="connsiteY250-2302" fmla="*/ 2424 h 10000"/>
                <a:gd name="connsiteX251-2303" fmla="*/ 9195 w 10000"/>
                <a:gd name="connsiteY251-2304" fmla="*/ 2424 h 10000"/>
                <a:gd name="connsiteX252-2305" fmla="*/ 9081 w 10000"/>
                <a:gd name="connsiteY252-2306" fmla="*/ 2424 h 10000"/>
                <a:gd name="connsiteX253-2307" fmla="*/ 8941 w 10000"/>
                <a:gd name="connsiteY253-2308" fmla="*/ 2462 h 10000"/>
                <a:gd name="connsiteX254-2309" fmla="*/ 8801 w 10000"/>
                <a:gd name="connsiteY254-2310" fmla="*/ 2487 h 10000"/>
                <a:gd name="connsiteX255-2311" fmla="*/ 8644 w 10000"/>
                <a:gd name="connsiteY255-2312" fmla="*/ 2551 h 10000"/>
                <a:gd name="connsiteX256-2313" fmla="*/ 8644 w 10000"/>
                <a:gd name="connsiteY256-2314" fmla="*/ 2551 h 10000"/>
                <a:gd name="connsiteX257-2315" fmla="*/ 8635 w 10000"/>
                <a:gd name="connsiteY257-2316" fmla="*/ 2551 h 10000"/>
                <a:gd name="connsiteX258-2317" fmla="*/ 8635 w 10000"/>
                <a:gd name="connsiteY258-2318" fmla="*/ 2551 h 10000"/>
                <a:gd name="connsiteX259-2319" fmla="*/ 8626 w 10000"/>
                <a:gd name="connsiteY259-2320" fmla="*/ 2551 h 10000"/>
                <a:gd name="connsiteX260-2321" fmla="*/ 8626 w 10000"/>
                <a:gd name="connsiteY260-2322" fmla="*/ 2551 h 10000"/>
                <a:gd name="connsiteX261-2323" fmla="*/ 8443 w 10000"/>
                <a:gd name="connsiteY261-2324" fmla="*/ 2614 h 10000"/>
                <a:gd name="connsiteX262-2325" fmla="*/ 8276 w 10000"/>
                <a:gd name="connsiteY262-2326" fmla="*/ 2664 h 10000"/>
                <a:gd name="connsiteX263-2327" fmla="*/ 8110 w 10000"/>
                <a:gd name="connsiteY263-2328" fmla="*/ 2689 h 10000"/>
                <a:gd name="connsiteX264-2329" fmla="*/ 7979 w 10000"/>
                <a:gd name="connsiteY264-2330" fmla="*/ 2689 h 10000"/>
                <a:gd name="connsiteX265-2331" fmla="*/ 7979 w 10000"/>
                <a:gd name="connsiteY265-2332" fmla="*/ 2689 h 10000"/>
                <a:gd name="connsiteX266-2333" fmla="*/ 7979 w 10000"/>
                <a:gd name="connsiteY266-2334" fmla="*/ 2689 h 10000"/>
                <a:gd name="connsiteX267-2335" fmla="*/ 7979 w 10000"/>
                <a:gd name="connsiteY267-2336" fmla="*/ 2689 h 10000"/>
                <a:gd name="connsiteX268-2337" fmla="*/ 7979 w 10000"/>
                <a:gd name="connsiteY268-2338" fmla="*/ 2689 h 10000"/>
                <a:gd name="connsiteX269-2339" fmla="*/ 7979 w 10000"/>
                <a:gd name="connsiteY269-2340" fmla="*/ 2689 h 10000"/>
                <a:gd name="connsiteX270-2341" fmla="*/ 7979 w 10000"/>
                <a:gd name="connsiteY270-2342" fmla="*/ 2689 h 10000"/>
                <a:gd name="connsiteX271-2343" fmla="*/ 7979 w 10000"/>
                <a:gd name="connsiteY271-2344" fmla="*/ 2689 h 10000"/>
                <a:gd name="connsiteX272-2345" fmla="*/ 7848 w 10000"/>
                <a:gd name="connsiteY272-2346" fmla="*/ 2689 h 10000"/>
                <a:gd name="connsiteX273-2347" fmla="*/ 7743 w 10000"/>
                <a:gd name="connsiteY273-2348" fmla="*/ 2677 h 10000"/>
                <a:gd name="connsiteX274-2349" fmla="*/ 7638 w 10000"/>
                <a:gd name="connsiteY274-2350" fmla="*/ 2626 h 10000"/>
                <a:gd name="connsiteX275-2351" fmla="*/ 7542 w 10000"/>
                <a:gd name="connsiteY275-2352" fmla="*/ 2601 h 10000"/>
                <a:gd name="connsiteX276-2353" fmla="*/ 7454 w 10000"/>
                <a:gd name="connsiteY276-2354" fmla="*/ 2538 h 10000"/>
                <a:gd name="connsiteX277-2355" fmla="*/ 7375 w 10000"/>
                <a:gd name="connsiteY277-2356" fmla="*/ 2475 h 10000"/>
                <a:gd name="connsiteX278-2357" fmla="*/ 7297 w 10000"/>
                <a:gd name="connsiteY278-2358" fmla="*/ 2399 h 10000"/>
                <a:gd name="connsiteX279-2359" fmla="*/ 7235 w 10000"/>
                <a:gd name="connsiteY279-2360" fmla="*/ 2323 h 10000"/>
                <a:gd name="connsiteX280-2361" fmla="*/ 7174 w 10000"/>
                <a:gd name="connsiteY280-2362" fmla="*/ 2235 h 10000"/>
                <a:gd name="connsiteX281-2363" fmla="*/ 7113 w 10000"/>
                <a:gd name="connsiteY281-2364" fmla="*/ 2134 h 10000"/>
                <a:gd name="connsiteX282-2365" fmla="*/ 7008 w 10000"/>
                <a:gd name="connsiteY282-2366" fmla="*/ 1944 h 10000"/>
                <a:gd name="connsiteX283-2367" fmla="*/ 6929 w 10000"/>
                <a:gd name="connsiteY283-2368" fmla="*/ 1730 h 10000"/>
                <a:gd name="connsiteX284-2369" fmla="*/ 6850 w 10000"/>
                <a:gd name="connsiteY284-2370" fmla="*/ 1515 h 10000"/>
                <a:gd name="connsiteX285-2371" fmla="*/ 6850 w 10000"/>
                <a:gd name="connsiteY285-2372" fmla="*/ 1515 h 10000"/>
                <a:gd name="connsiteX286-2373" fmla="*/ 6842 w 10000"/>
                <a:gd name="connsiteY286-2374" fmla="*/ 1490 h 10000"/>
                <a:gd name="connsiteX287-2375" fmla="*/ 6842 w 10000"/>
                <a:gd name="connsiteY287-2376" fmla="*/ 1490 h 10000"/>
                <a:gd name="connsiteX288-2377" fmla="*/ 6842 w 10000"/>
                <a:gd name="connsiteY288-2378" fmla="*/ 1477 h 10000"/>
                <a:gd name="connsiteX289-2379" fmla="*/ 6842 w 10000"/>
                <a:gd name="connsiteY289-2380" fmla="*/ 1477 h 10000"/>
                <a:gd name="connsiteX290-2381" fmla="*/ 6842 w 10000"/>
                <a:gd name="connsiteY290-2382" fmla="*/ 1477 h 10000"/>
                <a:gd name="connsiteX291-2383" fmla="*/ 6798 w 10000"/>
                <a:gd name="connsiteY291-2384" fmla="*/ 1338 h 10000"/>
                <a:gd name="connsiteX292-2385" fmla="*/ 6780 w 10000"/>
                <a:gd name="connsiteY292-2386" fmla="*/ 1162 h 10000"/>
                <a:gd name="connsiteX293-2387" fmla="*/ 6754 w 10000"/>
                <a:gd name="connsiteY293-2388" fmla="*/ 947 h 10000"/>
                <a:gd name="connsiteX294-2389" fmla="*/ 6754 w 10000"/>
                <a:gd name="connsiteY294-2390" fmla="*/ 720 h 10000"/>
                <a:gd name="connsiteX295-2391" fmla="*/ 6754 w 10000"/>
                <a:gd name="connsiteY295-2392" fmla="*/ 720 h 10000"/>
                <a:gd name="connsiteX296-2393" fmla="*/ 6763 w 10000"/>
                <a:gd name="connsiteY296-2394" fmla="*/ 366 h 10000"/>
                <a:gd name="connsiteX297-2395" fmla="*/ 6789 w 10000"/>
                <a:gd name="connsiteY297-2396" fmla="*/ 0 h 10000"/>
                <a:gd name="connsiteX0-2397" fmla="*/ 6789 w 10000"/>
                <a:gd name="connsiteY0-2398" fmla="*/ 0 h 10000"/>
                <a:gd name="connsiteX1-2399" fmla="*/ 6789 w 10000"/>
                <a:gd name="connsiteY1-2400" fmla="*/ 0 h 10000"/>
                <a:gd name="connsiteX2-2401" fmla="*/ 6789 w 10000"/>
                <a:gd name="connsiteY2-2402" fmla="*/ 0 h 10000"/>
                <a:gd name="connsiteX3-2403" fmla="*/ 0 w 10000"/>
                <a:gd name="connsiteY3-2404" fmla="*/ 0 h 10000"/>
                <a:gd name="connsiteX4-2405" fmla="*/ 0 w 10000"/>
                <a:gd name="connsiteY4-2406" fmla="*/ 9747 h 10000"/>
                <a:gd name="connsiteX5-2407" fmla="*/ 0 w 10000"/>
                <a:gd name="connsiteY5-2408" fmla="*/ 9747 h 10000"/>
                <a:gd name="connsiteX6-2409" fmla="*/ 0 w 10000"/>
                <a:gd name="connsiteY6-2410" fmla="*/ 9747 h 10000"/>
                <a:gd name="connsiteX7-2411" fmla="*/ 752 w 10000"/>
                <a:gd name="connsiteY7-2412" fmla="*/ 9861 h 10000"/>
                <a:gd name="connsiteX8-2413" fmla="*/ 1067 w 10000"/>
                <a:gd name="connsiteY8-2414" fmla="*/ 9886 h 10000"/>
                <a:gd name="connsiteX9-2415" fmla="*/ 1304 w 10000"/>
                <a:gd name="connsiteY9-2416" fmla="*/ 9899 h 10000"/>
                <a:gd name="connsiteX10-2417" fmla="*/ 1304 w 10000"/>
                <a:gd name="connsiteY10-2418" fmla="*/ 9899 h 10000"/>
                <a:gd name="connsiteX11-2419" fmla="*/ 1566 w 10000"/>
                <a:gd name="connsiteY11-2420" fmla="*/ 9924 h 10000"/>
                <a:gd name="connsiteX12-2421" fmla="*/ 1846 w 10000"/>
                <a:gd name="connsiteY12-2422" fmla="*/ 9962 h 10000"/>
                <a:gd name="connsiteX13-2423" fmla="*/ 1846 w 10000"/>
                <a:gd name="connsiteY13-2424" fmla="*/ 9962 h 10000"/>
                <a:gd name="connsiteX14-2425" fmla="*/ 2030 w 10000"/>
                <a:gd name="connsiteY14-2426" fmla="*/ 10000 h 10000"/>
                <a:gd name="connsiteX15-2427" fmla="*/ 2213 w 10000"/>
                <a:gd name="connsiteY15-2428" fmla="*/ 10000 h 10000"/>
                <a:gd name="connsiteX16-2429" fmla="*/ 2213 w 10000"/>
                <a:gd name="connsiteY16-2430" fmla="*/ 10000 h 10000"/>
                <a:gd name="connsiteX17-2431" fmla="*/ 2213 w 10000"/>
                <a:gd name="connsiteY17-2432" fmla="*/ 10000 h 10000"/>
                <a:gd name="connsiteX18-2433" fmla="*/ 2213 w 10000"/>
                <a:gd name="connsiteY18-2434" fmla="*/ 10000 h 10000"/>
                <a:gd name="connsiteX19-2435" fmla="*/ 2213 w 10000"/>
                <a:gd name="connsiteY19-2436" fmla="*/ 10000 h 10000"/>
                <a:gd name="connsiteX20-2437" fmla="*/ 2213 w 10000"/>
                <a:gd name="connsiteY20-2438" fmla="*/ 10000 h 10000"/>
                <a:gd name="connsiteX21-2439" fmla="*/ 2362 w 10000"/>
                <a:gd name="connsiteY21-2440" fmla="*/ 9975 h 10000"/>
                <a:gd name="connsiteX22-2441" fmla="*/ 2493 w 10000"/>
                <a:gd name="connsiteY22-2442" fmla="*/ 9949 h 10000"/>
                <a:gd name="connsiteX23-2443" fmla="*/ 2555 w 10000"/>
                <a:gd name="connsiteY23-2444" fmla="*/ 9924 h 10000"/>
                <a:gd name="connsiteX24-2445" fmla="*/ 2607 w 10000"/>
                <a:gd name="connsiteY24-2446" fmla="*/ 9886 h 10000"/>
                <a:gd name="connsiteX25-2447" fmla="*/ 2660 w 10000"/>
                <a:gd name="connsiteY25-2448" fmla="*/ 9836 h 10000"/>
                <a:gd name="connsiteX26-2449" fmla="*/ 2695 w 10000"/>
                <a:gd name="connsiteY26-2450" fmla="*/ 9785 h 10000"/>
                <a:gd name="connsiteX27-2451" fmla="*/ 2730 w 10000"/>
                <a:gd name="connsiteY27-2452" fmla="*/ 9722 h 10000"/>
                <a:gd name="connsiteX28-2453" fmla="*/ 2756 w 10000"/>
                <a:gd name="connsiteY28-2454" fmla="*/ 9646 h 10000"/>
                <a:gd name="connsiteX29-2455" fmla="*/ 2773 w 10000"/>
                <a:gd name="connsiteY29-2456" fmla="*/ 9545 h 10000"/>
                <a:gd name="connsiteX30-2457" fmla="*/ 2791 w 10000"/>
                <a:gd name="connsiteY30-2458" fmla="*/ 9444 h 10000"/>
                <a:gd name="connsiteX31-2459" fmla="*/ 2791 w 10000"/>
                <a:gd name="connsiteY31-2460" fmla="*/ 9318 h 10000"/>
                <a:gd name="connsiteX32-2461" fmla="*/ 2773 w 10000"/>
                <a:gd name="connsiteY32-2462" fmla="*/ 9179 h 10000"/>
                <a:gd name="connsiteX33-2463" fmla="*/ 2756 w 10000"/>
                <a:gd name="connsiteY33-2464" fmla="*/ 9028 h 10000"/>
                <a:gd name="connsiteX34-2465" fmla="*/ 2721 w 10000"/>
                <a:gd name="connsiteY34-2466" fmla="*/ 8876 h 10000"/>
                <a:gd name="connsiteX35-2467" fmla="*/ 2721 w 10000"/>
                <a:gd name="connsiteY35-2468" fmla="*/ 8876 h 10000"/>
                <a:gd name="connsiteX36-2469" fmla="*/ 2712 w 10000"/>
                <a:gd name="connsiteY36-2470" fmla="*/ 8864 h 10000"/>
                <a:gd name="connsiteX37-2471" fmla="*/ 2712 w 10000"/>
                <a:gd name="connsiteY37-2472" fmla="*/ 8864 h 10000"/>
                <a:gd name="connsiteX38-2473" fmla="*/ 2712 w 10000"/>
                <a:gd name="connsiteY38-2474" fmla="*/ 8851 h 10000"/>
                <a:gd name="connsiteX39-2475" fmla="*/ 2712 w 10000"/>
                <a:gd name="connsiteY39-2476" fmla="*/ 8851 h 10000"/>
                <a:gd name="connsiteX40-2477" fmla="*/ 2712 w 10000"/>
                <a:gd name="connsiteY40-2478" fmla="*/ 8851 h 10000"/>
                <a:gd name="connsiteX41-2479" fmla="*/ 2590 w 10000"/>
                <a:gd name="connsiteY41-2480" fmla="*/ 8295 h 10000"/>
                <a:gd name="connsiteX42-2481" fmla="*/ 2476 w 10000"/>
                <a:gd name="connsiteY42-2482" fmla="*/ 7841 h 10000"/>
                <a:gd name="connsiteX43-2483" fmla="*/ 2423 w 10000"/>
                <a:gd name="connsiteY43-2484" fmla="*/ 7626 h 10000"/>
                <a:gd name="connsiteX44-2485" fmla="*/ 2397 w 10000"/>
                <a:gd name="connsiteY44-2486" fmla="*/ 7437 h 10000"/>
                <a:gd name="connsiteX45-2487" fmla="*/ 2371 w 10000"/>
                <a:gd name="connsiteY45-2488" fmla="*/ 7273 h 10000"/>
                <a:gd name="connsiteX46-2489" fmla="*/ 2362 w 10000"/>
                <a:gd name="connsiteY46-2490" fmla="*/ 7096 h 10000"/>
                <a:gd name="connsiteX47-2491" fmla="*/ 2362 w 10000"/>
                <a:gd name="connsiteY47-2492" fmla="*/ 7096 h 10000"/>
                <a:gd name="connsiteX48-2493" fmla="*/ 2371 w 10000"/>
                <a:gd name="connsiteY48-2494" fmla="*/ 6944 h 10000"/>
                <a:gd name="connsiteX49-2495" fmla="*/ 2406 w 10000"/>
                <a:gd name="connsiteY49-2496" fmla="*/ 6806 h 10000"/>
                <a:gd name="connsiteX50-2497" fmla="*/ 2423 w 10000"/>
                <a:gd name="connsiteY50-2498" fmla="*/ 6742 h 10000"/>
                <a:gd name="connsiteX51-2499" fmla="*/ 2458 w 10000"/>
                <a:gd name="connsiteY51-2500" fmla="*/ 6692 h 10000"/>
                <a:gd name="connsiteX52-2501" fmla="*/ 2528 w 10000"/>
                <a:gd name="connsiteY52-2502" fmla="*/ 6578 h 10000"/>
                <a:gd name="connsiteX53-2503" fmla="*/ 2651 w 10000"/>
                <a:gd name="connsiteY53-2504" fmla="*/ 6477 h 10000"/>
                <a:gd name="connsiteX54-2505" fmla="*/ 2791 w 10000"/>
                <a:gd name="connsiteY54-2506" fmla="*/ 6376 h 10000"/>
                <a:gd name="connsiteX55-2507" fmla="*/ 2957 w 10000"/>
                <a:gd name="connsiteY55-2508" fmla="*/ 6301 h 10000"/>
                <a:gd name="connsiteX56-2509" fmla="*/ 3167 w 10000"/>
                <a:gd name="connsiteY56-2510" fmla="*/ 6225 h 10000"/>
                <a:gd name="connsiteX57-2511" fmla="*/ 3167 w 10000"/>
                <a:gd name="connsiteY57-2512" fmla="*/ 6225 h 10000"/>
                <a:gd name="connsiteX58-2513" fmla="*/ 3167 w 10000"/>
                <a:gd name="connsiteY58-2514" fmla="*/ 6225 h 10000"/>
                <a:gd name="connsiteX59-2515" fmla="*/ 3167 w 10000"/>
                <a:gd name="connsiteY59-2516" fmla="*/ 6212 h 10000"/>
                <a:gd name="connsiteX60-2517" fmla="*/ 3167 w 10000"/>
                <a:gd name="connsiteY60-2518" fmla="*/ 6212 h 10000"/>
                <a:gd name="connsiteX61-2519" fmla="*/ 3176 w 10000"/>
                <a:gd name="connsiteY61-2520" fmla="*/ 6212 h 10000"/>
                <a:gd name="connsiteX62-2521" fmla="*/ 3176 w 10000"/>
                <a:gd name="connsiteY62-2522" fmla="*/ 6212 h 10000"/>
                <a:gd name="connsiteX63-2523" fmla="*/ 3176 w 10000"/>
                <a:gd name="connsiteY63-2524" fmla="*/ 6212 h 10000"/>
                <a:gd name="connsiteX64-2525" fmla="*/ 3176 w 10000"/>
                <a:gd name="connsiteY64-2526" fmla="*/ 6212 h 10000"/>
                <a:gd name="connsiteX65-2527" fmla="*/ 3342 w 10000"/>
                <a:gd name="connsiteY65-2528" fmla="*/ 6162 h 10000"/>
                <a:gd name="connsiteX66-2529" fmla="*/ 3473 w 10000"/>
                <a:gd name="connsiteY66-2530" fmla="*/ 6136 h 10000"/>
                <a:gd name="connsiteX67-2531" fmla="*/ 3613 w 10000"/>
                <a:gd name="connsiteY67-2532" fmla="*/ 6124 h 10000"/>
                <a:gd name="connsiteX68-2533" fmla="*/ 3736 w 10000"/>
                <a:gd name="connsiteY68-2534" fmla="*/ 6124 h 10000"/>
                <a:gd name="connsiteX69-2535" fmla="*/ 3736 w 10000"/>
                <a:gd name="connsiteY69-2536" fmla="*/ 6124 h 10000"/>
                <a:gd name="connsiteX70-2537" fmla="*/ 3736 w 10000"/>
                <a:gd name="connsiteY70-2538" fmla="*/ 6124 h 10000"/>
                <a:gd name="connsiteX71-2539" fmla="*/ 3736 w 10000"/>
                <a:gd name="connsiteY71-2540" fmla="*/ 6124 h 10000"/>
                <a:gd name="connsiteX72-2541" fmla="*/ 3736 w 10000"/>
                <a:gd name="connsiteY72-2542" fmla="*/ 6124 h 10000"/>
                <a:gd name="connsiteX73-2543" fmla="*/ 3736 w 10000"/>
                <a:gd name="connsiteY73-2544" fmla="*/ 6124 h 10000"/>
                <a:gd name="connsiteX74-2545" fmla="*/ 3736 w 10000"/>
                <a:gd name="connsiteY74-2546" fmla="*/ 6124 h 10000"/>
                <a:gd name="connsiteX75-2547" fmla="*/ 3841 w 10000"/>
                <a:gd name="connsiteY75-2548" fmla="*/ 6124 h 10000"/>
                <a:gd name="connsiteX76-2549" fmla="*/ 3937 w 10000"/>
                <a:gd name="connsiteY76-2550" fmla="*/ 6136 h 10000"/>
                <a:gd name="connsiteX77-2551" fmla="*/ 4016 w 10000"/>
                <a:gd name="connsiteY77-2552" fmla="*/ 6187 h 10000"/>
                <a:gd name="connsiteX78-2553" fmla="*/ 4086 w 10000"/>
                <a:gd name="connsiteY78-2554" fmla="*/ 6225 h 10000"/>
                <a:gd name="connsiteX79-2555" fmla="*/ 4147 w 10000"/>
                <a:gd name="connsiteY79-2556" fmla="*/ 6275 h 10000"/>
                <a:gd name="connsiteX80-2557" fmla="*/ 4191 w 10000"/>
                <a:gd name="connsiteY80-2558" fmla="*/ 6351 h 10000"/>
                <a:gd name="connsiteX81-2559" fmla="*/ 4217 w 10000"/>
                <a:gd name="connsiteY81-2560" fmla="*/ 6427 h 10000"/>
                <a:gd name="connsiteX82-2561" fmla="*/ 4252 w 10000"/>
                <a:gd name="connsiteY82-2562" fmla="*/ 6515 h 10000"/>
                <a:gd name="connsiteX83-2563" fmla="*/ 4261 w 10000"/>
                <a:gd name="connsiteY83-2564" fmla="*/ 6616 h 10000"/>
                <a:gd name="connsiteX84-2565" fmla="*/ 4269 w 10000"/>
                <a:gd name="connsiteY84-2566" fmla="*/ 6717 h 10000"/>
                <a:gd name="connsiteX85-2567" fmla="*/ 4269 w 10000"/>
                <a:gd name="connsiteY85-2568" fmla="*/ 6843 h 10000"/>
                <a:gd name="connsiteX86-2569" fmla="*/ 4261 w 10000"/>
                <a:gd name="connsiteY86-2570" fmla="*/ 6957 h 10000"/>
                <a:gd name="connsiteX87-2571" fmla="*/ 4217 w 10000"/>
                <a:gd name="connsiteY87-2572" fmla="*/ 7235 h 10000"/>
                <a:gd name="connsiteX88-2573" fmla="*/ 4164 w 10000"/>
                <a:gd name="connsiteY88-2574" fmla="*/ 7551 h 10000"/>
                <a:gd name="connsiteX89-2575" fmla="*/ 4164 w 10000"/>
                <a:gd name="connsiteY89-2576" fmla="*/ 7551 h 10000"/>
                <a:gd name="connsiteX90-2577" fmla="*/ 4156 w 10000"/>
                <a:gd name="connsiteY90-2578" fmla="*/ 7551 h 10000"/>
                <a:gd name="connsiteX91-2579" fmla="*/ 4156 w 10000"/>
                <a:gd name="connsiteY91-2580" fmla="*/ 7551 h 10000"/>
                <a:gd name="connsiteX92-2581" fmla="*/ 4156 w 10000"/>
                <a:gd name="connsiteY92-2582" fmla="*/ 7563 h 10000"/>
                <a:gd name="connsiteX93-2583" fmla="*/ 4156 w 10000"/>
                <a:gd name="connsiteY93-2584" fmla="*/ 7563 h 10000"/>
                <a:gd name="connsiteX94-2585" fmla="*/ 4156 w 10000"/>
                <a:gd name="connsiteY94-2586" fmla="*/ 7563 h 10000"/>
                <a:gd name="connsiteX95-2587" fmla="*/ 4156 w 10000"/>
                <a:gd name="connsiteY95-2588" fmla="*/ 7563 h 10000"/>
                <a:gd name="connsiteX96-2589" fmla="*/ 4156 w 10000"/>
                <a:gd name="connsiteY96-2590" fmla="*/ 7576 h 10000"/>
                <a:gd name="connsiteX97-2591" fmla="*/ 4156 w 10000"/>
                <a:gd name="connsiteY97-2592" fmla="*/ 7576 h 10000"/>
                <a:gd name="connsiteX98-2593" fmla="*/ 4156 w 10000"/>
                <a:gd name="connsiteY98-2594" fmla="*/ 7576 h 10000"/>
                <a:gd name="connsiteX99-2595" fmla="*/ 4156 w 10000"/>
                <a:gd name="connsiteY99-2596" fmla="*/ 7576 h 10000"/>
                <a:gd name="connsiteX100-2597" fmla="*/ 4156 w 10000"/>
                <a:gd name="connsiteY100-2598" fmla="*/ 7588 h 10000"/>
                <a:gd name="connsiteX101-2599" fmla="*/ 4156 w 10000"/>
                <a:gd name="connsiteY101-2600" fmla="*/ 7588 h 10000"/>
                <a:gd name="connsiteX102-2601" fmla="*/ 4156 w 10000"/>
                <a:gd name="connsiteY102-2602" fmla="*/ 7588 h 10000"/>
                <a:gd name="connsiteX103-2603" fmla="*/ 4156 w 10000"/>
                <a:gd name="connsiteY103-2604" fmla="*/ 7588 h 10000"/>
                <a:gd name="connsiteX104-2605" fmla="*/ 4147 w 10000"/>
                <a:gd name="connsiteY104-2606" fmla="*/ 7601 h 10000"/>
                <a:gd name="connsiteX105-2607" fmla="*/ 4147 w 10000"/>
                <a:gd name="connsiteY105-2608" fmla="*/ 7601 h 10000"/>
                <a:gd name="connsiteX106-2609" fmla="*/ 4147 w 10000"/>
                <a:gd name="connsiteY106-2610" fmla="*/ 7601 h 10000"/>
                <a:gd name="connsiteX107-2611" fmla="*/ 4147 w 10000"/>
                <a:gd name="connsiteY107-2612" fmla="*/ 7601 h 10000"/>
                <a:gd name="connsiteX108-2613" fmla="*/ 4147 w 10000"/>
                <a:gd name="connsiteY108-2614" fmla="*/ 7601 h 10000"/>
                <a:gd name="connsiteX109-2615" fmla="*/ 4147 w 10000"/>
                <a:gd name="connsiteY109-2616" fmla="*/ 7601 h 10000"/>
                <a:gd name="connsiteX110-2617" fmla="*/ 4103 w 10000"/>
                <a:gd name="connsiteY110-2618" fmla="*/ 7803 h 10000"/>
                <a:gd name="connsiteX111-2619" fmla="*/ 4068 w 10000"/>
                <a:gd name="connsiteY111-2620" fmla="*/ 8005 h 10000"/>
                <a:gd name="connsiteX112-2621" fmla="*/ 4051 w 10000"/>
                <a:gd name="connsiteY112-2622" fmla="*/ 8207 h 10000"/>
                <a:gd name="connsiteX113-2623" fmla="*/ 4024 w 10000"/>
                <a:gd name="connsiteY113-2624" fmla="*/ 8422 h 10000"/>
                <a:gd name="connsiteX114-2625" fmla="*/ 4016 w 10000"/>
                <a:gd name="connsiteY114-2626" fmla="*/ 8611 h 10000"/>
                <a:gd name="connsiteX115-2627" fmla="*/ 4016 w 10000"/>
                <a:gd name="connsiteY115-2628" fmla="*/ 8813 h 10000"/>
                <a:gd name="connsiteX116-2629" fmla="*/ 4024 w 10000"/>
                <a:gd name="connsiteY116-2630" fmla="*/ 9003 h 10000"/>
                <a:gd name="connsiteX117-2631" fmla="*/ 4051 w 10000"/>
                <a:gd name="connsiteY117-2632" fmla="*/ 9179 h 10000"/>
                <a:gd name="connsiteX118-2633" fmla="*/ 4086 w 10000"/>
                <a:gd name="connsiteY118-2634" fmla="*/ 9356 h 10000"/>
                <a:gd name="connsiteX119-2635" fmla="*/ 4121 w 10000"/>
                <a:gd name="connsiteY119-2636" fmla="*/ 9508 h 10000"/>
                <a:gd name="connsiteX120-2637" fmla="*/ 4191 w 10000"/>
                <a:gd name="connsiteY120-2638" fmla="*/ 9646 h 10000"/>
                <a:gd name="connsiteX121-2639" fmla="*/ 4269 w 10000"/>
                <a:gd name="connsiteY121-2640" fmla="*/ 9760 h 10000"/>
                <a:gd name="connsiteX122-2641" fmla="*/ 4366 w 10000"/>
                <a:gd name="connsiteY122-2642" fmla="*/ 9861 h 10000"/>
                <a:gd name="connsiteX123-2643" fmla="*/ 4471 w 10000"/>
                <a:gd name="connsiteY123-2644" fmla="*/ 9937 h 10000"/>
                <a:gd name="connsiteX124-2645" fmla="*/ 4611 w 10000"/>
                <a:gd name="connsiteY124-2646" fmla="*/ 9975 h 10000"/>
                <a:gd name="connsiteX125-2647" fmla="*/ 4759 w 10000"/>
                <a:gd name="connsiteY125-2648" fmla="*/ 10000 h 10000"/>
                <a:gd name="connsiteX126-2649" fmla="*/ 4759 w 10000"/>
                <a:gd name="connsiteY126-2650" fmla="*/ 10000 h 10000"/>
                <a:gd name="connsiteX127-2651" fmla="*/ 4759 w 10000"/>
                <a:gd name="connsiteY127-2652" fmla="*/ 10000 h 10000"/>
                <a:gd name="connsiteX128-2653" fmla="*/ 4759 w 10000"/>
                <a:gd name="connsiteY128-2654" fmla="*/ 10000 h 10000"/>
                <a:gd name="connsiteX129-2655" fmla="*/ 4759 w 10000"/>
                <a:gd name="connsiteY129-2656" fmla="*/ 10000 h 10000"/>
                <a:gd name="connsiteX130-2657" fmla="*/ 4821 w 10000"/>
                <a:gd name="connsiteY130-2658" fmla="*/ 10000 h 10000"/>
                <a:gd name="connsiteX131-2659" fmla="*/ 4821 w 10000"/>
                <a:gd name="connsiteY131-2660" fmla="*/ 10000 h 10000"/>
                <a:gd name="connsiteX132-2661" fmla="*/ 5136 w 10000"/>
                <a:gd name="connsiteY132-2662" fmla="*/ 9962 h 10000"/>
                <a:gd name="connsiteX133-2663" fmla="*/ 5468 w 10000"/>
                <a:gd name="connsiteY133-2664" fmla="*/ 9924 h 10000"/>
                <a:gd name="connsiteX134-2665" fmla="*/ 6203 w 10000"/>
                <a:gd name="connsiteY134-2666" fmla="*/ 9798 h 10000"/>
                <a:gd name="connsiteX135-2667" fmla="*/ 6982 w 10000"/>
                <a:gd name="connsiteY135-2668" fmla="*/ 9672 h 10000"/>
                <a:gd name="connsiteX136-2669" fmla="*/ 7358 w 10000"/>
                <a:gd name="connsiteY136-2670" fmla="*/ 9621 h 10000"/>
                <a:gd name="connsiteX137-2671" fmla="*/ 7734 w 10000"/>
                <a:gd name="connsiteY137-2672" fmla="*/ 9583 h 10000"/>
                <a:gd name="connsiteX138-2673" fmla="*/ 7734 w 10000"/>
                <a:gd name="connsiteY138-2674" fmla="*/ 9583 h 10000"/>
                <a:gd name="connsiteX139-2675" fmla="*/ 7725 w 10000"/>
                <a:gd name="connsiteY139-2676" fmla="*/ 9508 h 10000"/>
                <a:gd name="connsiteX140-2677" fmla="*/ 7725 w 10000"/>
                <a:gd name="connsiteY140-2678" fmla="*/ 9508 h 10000"/>
                <a:gd name="connsiteX141-2679" fmla="*/ 7725 w 10000"/>
                <a:gd name="connsiteY141-2680" fmla="*/ 9508 h 10000"/>
                <a:gd name="connsiteX142-2681" fmla="*/ 7725 w 10000"/>
                <a:gd name="connsiteY142-2682" fmla="*/ 9508 h 10000"/>
                <a:gd name="connsiteX143-2683" fmla="*/ 7725 w 10000"/>
                <a:gd name="connsiteY143-2684" fmla="*/ 9508 h 10000"/>
                <a:gd name="connsiteX144-2685" fmla="*/ 7699 w 10000"/>
                <a:gd name="connsiteY144-2686" fmla="*/ 9407 h 10000"/>
                <a:gd name="connsiteX145-2687" fmla="*/ 7699 w 10000"/>
                <a:gd name="connsiteY145-2688" fmla="*/ 9407 h 10000"/>
                <a:gd name="connsiteX146-2689" fmla="*/ 7699 w 10000"/>
                <a:gd name="connsiteY146-2690" fmla="*/ 9381 h 10000"/>
                <a:gd name="connsiteX147-2691" fmla="*/ 7699 w 10000"/>
                <a:gd name="connsiteY147-2692" fmla="*/ 9381 h 10000"/>
                <a:gd name="connsiteX148-2693" fmla="*/ 7577 w 10000"/>
                <a:gd name="connsiteY148-2694" fmla="*/ 8649 h 10000"/>
                <a:gd name="connsiteX149-2695" fmla="*/ 7463 w 10000"/>
                <a:gd name="connsiteY149-2696" fmla="*/ 7967 h 10000"/>
                <a:gd name="connsiteX150-2697" fmla="*/ 7393 w 10000"/>
                <a:gd name="connsiteY150-2698" fmla="*/ 7361 h 10000"/>
                <a:gd name="connsiteX151-2699" fmla="*/ 7332 w 10000"/>
                <a:gd name="connsiteY151-2700" fmla="*/ 6806 h 10000"/>
                <a:gd name="connsiteX152-2701" fmla="*/ 7288 w 10000"/>
                <a:gd name="connsiteY152-2702" fmla="*/ 6313 h 10000"/>
                <a:gd name="connsiteX153-2703" fmla="*/ 7262 w 10000"/>
                <a:gd name="connsiteY153-2704" fmla="*/ 5871 h 10000"/>
                <a:gd name="connsiteX154-2705" fmla="*/ 7253 w 10000"/>
                <a:gd name="connsiteY154-2706" fmla="*/ 5480 h 10000"/>
                <a:gd name="connsiteX155-2707" fmla="*/ 7279 w 10000"/>
                <a:gd name="connsiteY155-2708" fmla="*/ 5139 h 10000"/>
                <a:gd name="connsiteX156-2709" fmla="*/ 7297 w 10000"/>
                <a:gd name="connsiteY156-2710" fmla="*/ 4836 h 10000"/>
                <a:gd name="connsiteX157-2711" fmla="*/ 7340 w 10000"/>
                <a:gd name="connsiteY157-2712" fmla="*/ 4583 h 10000"/>
                <a:gd name="connsiteX158-2713" fmla="*/ 7402 w 10000"/>
                <a:gd name="connsiteY158-2714" fmla="*/ 4394 h 10000"/>
                <a:gd name="connsiteX159-2715" fmla="*/ 7437 w 10000"/>
                <a:gd name="connsiteY159-2716" fmla="*/ 4293 h 10000"/>
                <a:gd name="connsiteX160-2717" fmla="*/ 7463 w 10000"/>
                <a:gd name="connsiteY160-2718" fmla="*/ 4217 h 10000"/>
                <a:gd name="connsiteX161-2719" fmla="*/ 7507 w 10000"/>
                <a:gd name="connsiteY161-2720" fmla="*/ 4154 h 10000"/>
                <a:gd name="connsiteX162-2721" fmla="*/ 7550 w 10000"/>
                <a:gd name="connsiteY162-2722" fmla="*/ 4104 h 10000"/>
                <a:gd name="connsiteX163-2723" fmla="*/ 7594 w 10000"/>
                <a:gd name="connsiteY163-2724" fmla="*/ 4053 h 10000"/>
                <a:gd name="connsiteX164-2725" fmla="*/ 7647 w 10000"/>
                <a:gd name="connsiteY164-2726" fmla="*/ 4003 h 10000"/>
                <a:gd name="connsiteX165-2727" fmla="*/ 7699 w 10000"/>
                <a:gd name="connsiteY165-2728" fmla="*/ 3990 h 10000"/>
                <a:gd name="connsiteX166-2729" fmla="*/ 7752 w 10000"/>
                <a:gd name="connsiteY166-2730" fmla="*/ 3965 h 10000"/>
                <a:gd name="connsiteX167-2731" fmla="*/ 7857 w 10000"/>
                <a:gd name="connsiteY167-2732" fmla="*/ 3939 h 10000"/>
                <a:gd name="connsiteX168-2733" fmla="*/ 7857 w 10000"/>
                <a:gd name="connsiteY168-2734" fmla="*/ 3939 h 10000"/>
                <a:gd name="connsiteX169-2735" fmla="*/ 7857 w 10000"/>
                <a:gd name="connsiteY169-2736" fmla="*/ 3939 h 10000"/>
                <a:gd name="connsiteX170-2737" fmla="*/ 7857 w 10000"/>
                <a:gd name="connsiteY170-2738" fmla="*/ 3939 h 10000"/>
                <a:gd name="connsiteX171-2739" fmla="*/ 7857 w 10000"/>
                <a:gd name="connsiteY171-2740" fmla="*/ 3939 h 10000"/>
                <a:gd name="connsiteX172-2741" fmla="*/ 7857 w 10000"/>
                <a:gd name="connsiteY172-2742" fmla="*/ 3939 h 10000"/>
                <a:gd name="connsiteX173-2743" fmla="*/ 7857 w 10000"/>
                <a:gd name="connsiteY173-2744" fmla="*/ 3939 h 10000"/>
                <a:gd name="connsiteX174-2745" fmla="*/ 7857 w 10000"/>
                <a:gd name="connsiteY174-2746" fmla="*/ 3939 h 10000"/>
                <a:gd name="connsiteX175-2747" fmla="*/ 7927 w 10000"/>
                <a:gd name="connsiteY175-2748" fmla="*/ 3939 h 10000"/>
                <a:gd name="connsiteX176-2749" fmla="*/ 7997 w 10000"/>
                <a:gd name="connsiteY176-2750" fmla="*/ 3965 h 10000"/>
                <a:gd name="connsiteX177-2751" fmla="*/ 8136 w 10000"/>
                <a:gd name="connsiteY177-2752" fmla="*/ 4028 h 10000"/>
                <a:gd name="connsiteX178-2753" fmla="*/ 8294 w 10000"/>
                <a:gd name="connsiteY178-2754" fmla="*/ 4116 h 10000"/>
                <a:gd name="connsiteX179-2755" fmla="*/ 8443 w 10000"/>
                <a:gd name="connsiteY179-2756" fmla="*/ 4242 h 10000"/>
                <a:gd name="connsiteX180-2757" fmla="*/ 8443 w 10000"/>
                <a:gd name="connsiteY180-2758" fmla="*/ 4242 h 10000"/>
                <a:gd name="connsiteX181-2759" fmla="*/ 8451 w 10000"/>
                <a:gd name="connsiteY181-2760" fmla="*/ 4242 h 10000"/>
                <a:gd name="connsiteX182-2761" fmla="*/ 8451 w 10000"/>
                <a:gd name="connsiteY182-2762" fmla="*/ 4242 h 10000"/>
                <a:gd name="connsiteX183-2763" fmla="*/ 8451 w 10000"/>
                <a:gd name="connsiteY183-2764" fmla="*/ 4255 h 10000"/>
                <a:gd name="connsiteX184-2765" fmla="*/ 8451 w 10000"/>
                <a:gd name="connsiteY184-2766" fmla="*/ 4255 h 10000"/>
                <a:gd name="connsiteX185-2767" fmla="*/ 8451 w 10000"/>
                <a:gd name="connsiteY185-2768" fmla="*/ 4255 h 10000"/>
                <a:gd name="connsiteX186-2769" fmla="*/ 8495 w 10000"/>
                <a:gd name="connsiteY186-2770" fmla="*/ 4268 h 10000"/>
                <a:gd name="connsiteX187-2771" fmla="*/ 8495 w 10000"/>
                <a:gd name="connsiteY187-2772" fmla="*/ 4268 h 10000"/>
                <a:gd name="connsiteX188-2773" fmla="*/ 8495 w 10000"/>
                <a:gd name="connsiteY188-2774" fmla="*/ 4280 h 10000"/>
                <a:gd name="connsiteX189-2775" fmla="*/ 8495 w 10000"/>
                <a:gd name="connsiteY189-2776" fmla="*/ 4280 h 10000"/>
                <a:gd name="connsiteX190-2777" fmla="*/ 8836 w 10000"/>
                <a:gd name="connsiteY190-2778" fmla="*/ 4545 h 10000"/>
                <a:gd name="connsiteX191-2779" fmla="*/ 8976 w 10000"/>
                <a:gd name="connsiteY191-2780" fmla="*/ 4646 h 10000"/>
                <a:gd name="connsiteX192-2781" fmla="*/ 9099 w 10000"/>
                <a:gd name="connsiteY192-2782" fmla="*/ 4722 h 10000"/>
                <a:gd name="connsiteX193-2783" fmla="*/ 9204 w 10000"/>
                <a:gd name="connsiteY193-2784" fmla="*/ 4785 h 10000"/>
                <a:gd name="connsiteX194-2785" fmla="*/ 9300 w 10000"/>
                <a:gd name="connsiteY194-2786" fmla="*/ 4823 h 10000"/>
                <a:gd name="connsiteX195-2787" fmla="*/ 9388 w 10000"/>
                <a:gd name="connsiteY195-2788" fmla="*/ 4848 h 10000"/>
                <a:gd name="connsiteX196-2789" fmla="*/ 9466 w 10000"/>
                <a:gd name="connsiteY196-2790" fmla="*/ 4848 h 10000"/>
                <a:gd name="connsiteX197-2791" fmla="*/ 9466 w 10000"/>
                <a:gd name="connsiteY197-2792" fmla="*/ 4848 h 10000"/>
                <a:gd name="connsiteX198-2793" fmla="*/ 9484 w 10000"/>
                <a:gd name="connsiteY198-2794" fmla="*/ 4848 h 10000"/>
                <a:gd name="connsiteX199-2795" fmla="*/ 9484 w 10000"/>
                <a:gd name="connsiteY199-2796" fmla="*/ 4848 h 10000"/>
                <a:gd name="connsiteX200-2797" fmla="*/ 9484 w 10000"/>
                <a:gd name="connsiteY200-2798" fmla="*/ 4848 h 10000"/>
                <a:gd name="connsiteX201-2799" fmla="*/ 9484 w 10000"/>
                <a:gd name="connsiteY201-2800" fmla="*/ 4848 h 10000"/>
                <a:gd name="connsiteX202-2801" fmla="*/ 9580 w 10000"/>
                <a:gd name="connsiteY202-2802" fmla="*/ 4836 h 10000"/>
                <a:gd name="connsiteX203-2803" fmla="*/ 9668 w 10000"/>
                <a:gd name="connsiteY203-2804" fmla="*/ 4798 h 10000"/>
                <a:gd name="connsiteX204-2805" fmla="*/ 9738 w 10000"/>
                <a:gd name="connsiteY204-2806" fmla="*/ 4747 h 10000"/>
                <a:gd name="connsiteX205-2807" fmla="*/ 9799 w 10000"/>
                <a:gd name="connsiteY205-2808" fmla="*/ 4659 h 10000"/>
                <a:gd name="connsiteX206-2809" fmla="*/ 9799 w 10000"/>
                <a:gd name="connsiteY206-2810" fmla="*/ 4659 h 10000"/>
                <a:gd name="connsiteX207-2811" fmla="*/ 9799 w 10000"/>
                <a:gd name="connsiteY207-2812" fmla="*/ 4659 h 10000"/>
                <a:gd name="connsiteX208-2813" fmla="*/ 9799 w 10000"/>
                <a:gd name="connsiteY208-2814" fmla="*/ 4659 h 10000"/>
                <a:gd name="connsiteX209-2815" fmla="*/ 9799 w 10000"/>
                <a:gd name="connsiteY209-2816" fmla="*/ 4659 h 10000"/>
                <a:gd name="connsiteX210-2817" fmla="*/ 9799 w 10000"/>
                <a:gd name="connsiteY210-2818" fmla="*/ 4659 h 10000"/>
                <a:gd name="connsiteX211-2819" fmla="*/ 9816 w 10000"/>
                <a:gd name="connsiteY211-2820" fmla="*/ 4659 h 10000"/>
                <a:gd name="connsiteX212-2821" fmla="*/ 9816 w 10000"/>
                <a:gd name="connsiteY212-2822" fmla="*/ 4659 h 10000"/>
                <a:gd name="connsiteX213-2823" fmla="*/ 9816 w 10000"/>
                <a:gd name="connsiteY213-2824" fmla="*/ 4659 h 10000"/>
                <a:gd name="connsiteX214-2825" fmla="*/ 9816 w 10000"/>
                <a:gd name="connsiteY214-2826" fmla="*/ 4659 h 10000"/>
                <a:gd name="connsiteX215-2827" fmla="*/ 9816 w 10000"/>
                <a:gd name="connsiteY215-2828" fmla="*/ 4646 h 10000"/>
                <a:gd name="connsiteX216-2829" fmla="*/ 9816 w 10000"/>
                <a:gd name="connsiteY216-2830" fmla="*/ 4646 h 10000"/>
                <a:gd name="connsiteX217-2831" fmla="*/ 9816 w 10000"/>
                <a:gd name="connsiteY217-2832" fmla="*/ 4646 h 10000"/>
                <a:gd name="connsiteX218-2833" fmla="*/ 9816 w 10000"/>
                <a:gd name="connsiteY218-2834" fmla="*/ 4646 h 10000"/>
                <a:gd name="connsiteX219-2835" fmla="*/ 9816 w 10000"/>
                <a:gd name="connsiteY219-2836" fmla="*/ 4646 h 10000"/>
                <a:gd name="connsiteX220-2837" fmla="*/ 9816 w 10000"/>
                <a:gd name="connsiteY220-2838" fmla="*/ 4646 h 10000"/>
                <a:gd name="connsiteX221-2839" fmla="*/ 9816 w 10000"/>
                <a:gd name="connsiteY221-2840" fmla="*/ 4646 h 10000"/>
                <a:gd name="connsiteX222-2841" fmla="*/ 9816 w 10000"/>
                <a:gd name="connsiteY222-2842" fmla="*/ 4646 h 10000"/>
                <a:gd name="connsiteX223-2843" fmla="*/ 9816 w 10000"/>
                <a:gd name="connsiteY223-2844" fmla="*/ 4646 h 10000"/>
                <a:gd name="connsiteX224-2845" fmla="*/ 9816 w 10000"/>
                <a:gd name="connsiteY224-2846" fmla="*/ 4646 h 10000"/>
                <a:gd name="connsiteX225-2847" fmla="*/ 9843 w 10000"/>
                <a:gd name="connsiteY225-2848" fmla="*/ 4583 h 10000"/>
                <a:gd name="connsiteX226-2849" fmla="*/ 9886 w 10000"/>
                <a:gd name="connsiteY226-2850" fmla="*/ 4495 h 10000"/>
                <a:gd name="connsiteX227-2851" fmla="*/ 9921 w 10000"/>
                <a:gd name="connsiteY227-2852" fmla="*/ 4369 h 10000"/>
                <a:gd name="connsiteX228-2853" fmla="*/ 9948 w 10000"/>
                <a:gd name="connsiteY228-2854" fmla="*/ 4217 h 10000"/>
                <a:gd name="connsiteX229-2855" fmla="*/ 9983 w 10000"/>
                <a:gd name="connsiteY229-2856" fmla="*/ 4040 h 10000"/>
                <a:gd name="connsiteX230-2857" fmla="*/ 10000 w 10000"/>
                <a:gd name="connsiteY230-2858" fmla="*/ 3851 h 10000"/>
                <a:gd name="connsiteX231-2859" fmla="*/ 10000 w 10000"/>
                <a:gd name="connsiteY231-2860" fmla="*/ 3649 h 10000"/>
                <a:gd name="connsiteX232-2861" fmla="*/ 10000 w 10000"/>
                <a:gd name="connsiteY232-2862" fmla="*/ 3460 h 10000"/>
                <a:gd name="connsiteX233-2863" fmla="*/ 9983 w 10000"/>
                <a:gd name="connsiteY233-2864" fmla="*/ 3258 h 10000"/>
                <a:gd name="connsiteX234-2865" fmla="*/ 9939 w 10000"/>
                <a:gd name="connsiteY234-2866" fmla="*/ 3068 h 10000"/>
                <a:gd name="connsiteX235-2867" fmla="*/ 9886 w 10000"/>
                <a:gd name="connsiteY235-2868" fmla="*/ 2904 h 10000"/>
                <a:gd name="connsiteX236-2869" fmla="*/ 9843 w 10000"/>
                <a:gd name="connsiteY236-2870" fmla="*/ 2816 h 10000"/>
                <a:gd name="connsiteX237-2871" fmla="*/ 9799 w 10000"/>
                <a:gd name="connsiteY237-2872" fmla="*/ 2753 h 10000"/>
                <a:gd name="connsiteX238-2873" fmla="*/ 9755 w 10000"/>
                <a:gd name="connsiteY238-2874" fmla="*/ 2677 h 10000"/>
                <a:gd name="connsiteX239-2875" fmla="*/ 9694 w 10000"/>
                <a:gd name="connsiteY239-2876" fmla="*/ 2614 h 10000"/>
                <a:gd name="connsiteX240-2877" fmla="*/ 9633 w 10000"/>
                <a:gd name="connsiteY240-2878" fmla="*/ 2551 h 10000"/>
                <a:gd name="connsiteX241-2879" fmla="*/ 9571 w 10000"/>
                <a:gd name="connsiteY241-2880" fmla="*/ 2500 h 10000"/>
                <a:gd name="connsiteX242-2881" fmla="*/ 9484 w 10000"/>
                <a:gd name="connsiteY242-2882" fmla="*/ 2475 h 10000"/>
                <a:gd name="connsiteX243-2883" fmla="*/ 9396 w 10000"/>
                <a:gd name="connsiteY243-2884" fmla="*/ 2449 h 10000"/>
                <a:gd name="connsiteX244-2885" fmla="*/ 9300 w 10000"/>
                <a:gd name="connsiteY244-2886" fmla="*/ 2424 h 10000"/>
                <a:gd name="connsiteX245-2887" fmla="*/ 9195 w 10000"/>
                <a:gd name="connsiteY245-2888" fmla="*/ 2424 h 10000"/>
                <a:gd name="connsiteX246-2889" fmla="*/ 9195 w 10000"/>
                <a:gd name="connsiteY246-2890" fmla="*/ 2424 h 10000"/>
                <a:gd name="connsiteX247-2891" fmla="*/ 9195 w 10000"/>
                <a:gd name="connsiteY247-2892" fmla="*/ 2424 h 10000"/>
                <a:gd name="connsiteX248-2893" fmla="*/ 9195 w 10000"/>
                <a:gd name="connsiteY248-2894" fmla="*/ 2424 h 10000"/>
                <a:gd name="connsiteX249-2895" fmla="*/ 9195 w 10000"/>
                <a:gd name="connsiteY249-2896" fmla="*/ 2424 h 10000"/>
                <a:gd name="connsiteX250-2897" fmla="*/ 9195 w 10000"/>
                <a:gd name="connsiteY250-2898" fmla="*/ 2424 h 10000"/>
                <a:gd name="connsiteX251-2899" fmla="*/ 9081 w 10000"/>
                <a:gd name="connsiteY251-2900" fmla="*/ 2424 h 10000"/>
                <a:gd name="connsiteX252-2901" fmla="*/ 8941 w 10000"/>
                <a:gd name="connsiteY252-2902" fmla="*/ 2462 h 10000"/>
                <a:gd name="connsiteX253-2903" fmla="*/ 8801 w 10000"/>
                <a:gd name="connsiteY253-2904" fmla="*/ 2487 h 10000"/>
                <a:gd name="connsiteX254-2905" fmla="*/ 8644 w 10000"/>
                <a:gd name="connsiteY254-2906" fmla="*/ 2551 h 10000"/>
                <a:gd name="connsiteX255-2907" fmla="*/ 8644 w 10000"/>
                <a:gd name="connsiteY255-2908" fmla="*/ 2551 h 10000"/>
                <a:gd name="connsiteX256-2909" fmla="*/ 8635 w 10000"/>
                <a:gd name="connsiteY256-2910" fmla="*/ 2551 h 10000"/>
                <a:gd name="connsiteX257-2911" fmla="*/ 8635 w 10000"/>
                <a:gd name="connsiteY257-2912" fmla="*/ 2551 h 10000"/>
                <a:gd name="connsiteX258-2913" fmla="*/ 8626 w 10000"/>
                <a:gd name="connsiteY258-2914" fmla="*/ 2551 h 10000"/>
                <a:gd name="connsiteX259-2915" fmla="*/ 8626 w 10000"/>
                <a:gd name="connsiteY259-2916" fmla="*/ 2551 h 10000"/>
                <a:gd name="connsiteX260-2917" fmla="*/ 8443 w 10000"/>
                <a:gd name="connsiteY260-2918" fmla="*/ 2614 h 10000"/>
                <a:gd name="connsiteX261-2919" fmla="*/ 8276 w 10000"/>
                <a:gd name="connsiteY261-2920" fmla="*/ 2664 h 10000"/>
                <a:gd name="connsiteX262-2921" fmla="*/ 8110 w 10000"/>
                <a:gd name="connsiteY262-2922" fmla="*/ 2689 h 10000"/>
                <a:gd name="connsiteX263-2923" fmla="*/ 7979 w 10000"/>
                <a:gd name="connsiteY263-2924" fmla="*/ 2689 h 10000"/>
                <a:gd name="connsiteX264-2925" fmla="*/ 7979 w 10000"/>
                <a:gd name="connsiteY264-2926" fmla="*/ 2689 h 10000"/>
                <a:gd name="connsiteX265-2927" fmla="*/ 7979 w 10000"/>
                <a:gd name="connsiteY265-2928" fmla="*/ 2689 h 10000"/>
                <a:gd name="connsiteX266-2929" fmla="*/ 7979 w 10000"/>
                <a:gd name="connsiteY266-2930" fmla="*/ 2689 h 10000"/>
                <a:gd name="connsiteX267-2931" fmla="*/ 7979 w 10000"/>
                <a:gd name="connsiteY267-2932" fmla="*/ 2689 h 10000"/>
                <a:gd name="connsiteX268-2933" fmla="*/ 7979 w 10000"/>
                <a:gd name="connsiteY268-2934" fmla="*/ 2689 h 10000"/>
                <a:gd name="connsiteX269-2935" fmla="*/ 7979 w 10000"/>
                <a:gd name="connsiteY269-2936" fmla="*/ 2689 h 10000"/>
                <a:gd name="connsiteX270-2937" fmla="*/ 7979 w 10000"/>
                <a:gd name="connsiteY270-2938" fmla="*/ 2689 h 10000"/>
                <a:gd name="connsiteX271-2939" fmla="*/ 7848 w 10000"/>
                <a:gd name="connsiteY271-2940" fmla="*/ 2689 h 10000"/>
                <a:gd name="connsiteX272-2941" fmla="*/ 7743 w 10000"/>
                <a:gd name="connsiteY272-2942" fmla="*/ 2677 h 10000"/>
                <a:gd name="connsiteX273-2943" fmla="*/ 7638 w 10000"/>
                <a:gd name="connsiteY273-2944" fmla="*/ 2626 h 10000"/>
                <a:gd name="connsiteX274-2945" fmla="*/ 7542 w 10000"/>
                <a:gd name="connsiteY274-2946" fmla="*/ 2601 h 10000"/>
                <a:gd name="connsiteX275-2947" fmla="*/ 7454 w 10000"/>
                <a:gd name="connsiteY275-2948" fmla="*/ 2538 h 10000"/>
                <a:gd name="connsiteX276-2949" fmla="*/ 7375 w 10000"/>
                <a:gd name="connsiteY276-2950" fmla="*/ 2475 h 10000"/>
                <a:gd name="connsiteX277-2951" fmla="*/ 7297 w 10000"/>
                <a:gd name="connsiteY277-2952" fmla="*/ 2399 h 10000"/>
                <a:gd name="connsiteX278-2953" fmla="*/ 7235 w 10000"/>
                <a:gd name="connsiteY278-2954" fmla="*/ 2323 h 10000"/>
                <a:gd name="connsiteX279-2955" fmla="*/ 7174 w 10000"/>
                <a:gd name="connsiteY279-2956" fmla="*/ 2235 h 10000"/>
                <a:gd name="connsiteX280-2957" fmla="*/ 7113 w 10000"/>
                <a:gd name="connsiteY280-2958" fmla="*/ 2134 h 10000"/>
                <a:gd name="connsiteX281-2959" fmla="*/ 7008 w 10000"/>
                <a:gd name="connsiteY281-2960" fmla="*/ 1944 h 10000"/>
                <a:gd name="connsiteX282-2961" fmla="*/ 6929 w 10000"/>
                <a:gd name="connsiteY282-2962" fmla="*/ 1730 h 10000"/>
                <a:gd name="connsiteX283-2963" fmla="*/ 6850 w 10000"/>
                <a:gd name="connsiteY283-2964" fmla="*/ 1515 h 10000"/>
                <a:gd name="connsiteX284-2965" fmla="*/ 6850 w 10000"/>
                <a:gd name="connsiteY284-2966" fmla="*/ 1515 h 10000"/>
                <a:gd name="connsiteX285-2967" fmla="*/ 6842 w 10000"/>
                <a:gd name="connsiteY285-2968" fmla="*/ 1490 h 10000"/>
                <a:gd name="connsiteX286-2969" fmla="*/ 6842 w 10000"/>
                <a:gd name="connsiteY286-2970" fmla="*/ 1490 h 10000"/>
                <a:gd name="connsiteX287-2971" fmla="*/ 6842 w 10000"/>
                <a:gd name="connsiteY287-2972" fmla="*/ 1477 h 10000"/>
                <a:gd name="connsiteX288-2973" fmla="*/ 6842 w 10000"/>
                <a:gd name="connsiteY288-2974" fmla="*/ 1477 h 10000"/>
                <a:gd name="connsiteX289-2975" fmla="*/ 6842 w 10000"/>
                <a:gd name="connsiteY289-2976" fmla="*/ 1477 h 10000"/>
                <a:gd name="connsiteX290-2977" fmla="*/ 6798 w 10000"/>
                <a:gd name="connsiteY290-2978" fmla="*/ 1338 h 10000"/>
                <a:gd name="connsiteX291-2979" fmla="*/ 6780 w 10000"/>
                <a:gd name="connsiteY291-2980" fmla="*/ 1162 h 10000"/>
                <a:gd name="connsiteX292-2981" fmla="*/ 6754 w 10000"/>
                <a:gd name="connsiteY292-2982" fmla="*/ 947 h 10000"/>
                <a:gd name="connsiteX293-2983" fmla="*/ 6754 w 10000"/>
                <a:gd name="connsiteY293-2984" fmla="*/ 720 h 10000"/>
                <a:gd name="connsiteX294-2985" fmla="*/ 6754 w 10000"/>
                <a:gd name="connsiteY294-2986" fmla="*/ 720 h 10000"/>
                <a:gd name="connsiteX295-2987" fmla="*/ 6763 w 10000"/>
                <a:gd name="connsiteY295-2988" fmla="*/ 366 h 10000"/>
                <a:gd name="connsiteX296-2989" fmla="*/ 6789 w 10000"/>
                <a:gd name="connsiteY296-2990" fmla="*/ 0 h 10000"/>
                <a:gd name="connsiteX0-2991" fmla="*/ 6789 w 10000"/>
                <a:gd name="connsiteY0-2992" fmla="*/ 0 h 10000"/>
                <a:gd name="connsiteX1-2993" fmla="*/ 6789 w 10000"/>
                <a:gd name="connsiteY1-2994" fmla="*/ 0 h 10000"/>
                <a:gd name="connsiteX2-2995" fmla="*/ 6789 w 10000"/>
                <a:gd name="connsiteY2-2996" fmla="*/ 0 h 10000"/>
                <a:gd name="connsiteX3-2997" fmla="*/ 0 w 10000"/>
                <a:gd name="connsiteY3-2998" fmla="*/ 0 h 10000"/>
                <a:gd name="connsiteX4-2999" fmla="*/ 0 w 10000"/>
                <a:gd name="connsiteY4-3000" fmla="*/ 9747 h 10000"/>
                <a:gd name="connsiteX5-3001" fmla="*/ 0 w 10000"/>
                <a:gd name="connsiteY5-3002" fmla="*/ 9747 h 10000"/>
                <a:gd name="connsiteX6-3003" fmla="*/ 0 w 10000"/>
                <a:gd name="connsiteY6-3004" fmla="*/ 9747 h 10000"/>
                <a:gd name="connsiteX7-3005" fmla="*/ 752 w 10000"/>
                <a:gd name="connsiteY7-3006" fmla="*/ 9861 h 10000"/>
                <a:gd name="connsiteX8-3007" fmla="*/ 1067 w 10000"/>
                <a:gd name="connsiteY8-3008" fmla="*/ 9886 h 10000"/>
                <a:gd name="connsiteX9-3009" fmla="*/ 1304 w 10000"/>
                <a:gd name="connsiteY9-3010" fmla="*/ 9899 h 10000"/>
                <a:gd name="connsiteX10-3011" fmla="*/ 1304 w 10000"/>
                <a:gd name="connsiteY10-3012" fmla="*/ 9899 h 10000"/>
                <a:gd name="connsiteX11-3013" fmla="*/ 1566 w 10000"/>
                <a:gd name="connsiteY11-3014" fmla="*/ 9924 h 10000"/>
                <a:gd name="connsiteX12-3015" fmla="*/ 1846 w 10000"/>
                <a:gd name="connsiteY12-3016" fmla="*/ 9962 h 10000"/>
                <a:gd name="connsiteX13-3017" fmla="*/ 1846 w 10000"/>
                <a:gd name="connsiteY13-3018" fmla="*/ 9962 h 10000"/>
                <a:gd name="connsiteX14-3019" fmla="*/ 2030 w 10000"/>
                <a:gd name="connsiteY14-3020" fmla="*/ 10000 h 10000"/>
                <a:gd name="connsiteX15-3021" fmla="*/ 2213 w 10000"/>
                <a:gd name="connsiteY15-3022" fmla="*/ 10000 h 10000"/>
                <a:gd name="connsiteX16-3023" fmla="*/ 2213 w 10000"/>
                <a:gd name="connsiteY16-3024" fmla="*/ 10000 h 10000"/>
                <a:gd name="connsiteX17-3025" fmla="*/ 2213 w 10000"/>
                <a:gd name="connsiteY17-3026" fmla="*/ 10000 h 10000"/>
                <a:gd name="connsiteX18-3027" fmla="*/ 2213 w 10000"/>
                <a:gd name="connsiteY18-3028" fmla="*/ 10000 h 10000"/>
                <a:gd name="connsiteX19-3029" fmla="*/ 2213 w 10000"/>
                <a:gd name="connsiteY19-3030" fmla="*/ 10000 h 10000"/>
                <a:gd name="connsiteX20-3031" fmla="*/ 2213 w 10000"/>
                <a:gd name="connsiteY20-3032" fmla="*/ 10000 h 10000"/>
                <a:gd name="connsiteX21-3033" fmla="*/ 2362 w 10000"/>
                <a:gd name="connsiteY21-3034" fmla="*/ 9975 h 10000"/>
                <a:gd name="connsiteX22-3035" fmla="*/ 2493 w 10000"/>
                <a:gd name="connsiteY22-3036" fmla="*/ 9949 h 10000"/>
                <a:gd name="connsiteX23-3037" fmla="*/ 2555 w 10000"/>
                <a:gd name="connsiteY23-3038" fmla="*/ 9924 h 10000"/>
                <a:gd name="connsiteX24-3039" fmla="*/ 2607 w 10000"/>
                <a:gd name="connsiteY24-3040" fmla="*/ 9886 h 10000"/>
                <a:gd name="connsiteX25-3041" fmla="*/ 2660 w 10000"/>
                <a:gd name="connsiteY25-3042" fmla="*/ 9836 h 10000"/>
                <a:gd name="connsiteX26-3043" fmla="*/ 2695 w 10000"/>
                <a:gd name="connsiteY26-3044" fmla="*/ 9785 h 10000"/>
                <a:gd name="connsiteX27-3045" fmla="*/ 2730 w 10000"/>
                <a:gd name="connsiteY27-3046" fmla="*/ 9722 h 10000"/>
                <a:gd name="connsiteX28-3047" fmla="*/ 2756 w 10000"/>
                <a:gd name="connsiteY28-3048" fmla="*/ 9646 h 10000"/>
                <a:gd name="connsiteX29-3049" fmla="*/ 2773 w 10000"/>
                <a:gd name="connsiteY29-3050" fmla="*/ 9545 h 10000"/>
                <a:gd name="connsiteX30-3051" fmla="*/ 2791 w 10000"/>
                <a:gd name="connsiteY30-3052" fmla="*/ 9444 h 10000"/>
                <a:gd name="connsiteX31-3053" fmla="*/ 2791 w 10000"/>
                <a:gd name="connsiteY31-3054" fmla="*/ 9318 h 10000"/>
                <a:gd name="connsiteX32-3055" fmla="*/ 2773 w 10000"/>
                <a:gd name="connsiteY32-3056" fmla="*/ 9179 h 10000"/>
                <a:gd name="connsiteX33-3057" fmla="*/ 2756 w 10000"/>
                <a:gd name="connsiteY33-3058" fmla="*/ 9028 h 10000"/>
                <a:gd name="connsiteX34-3059" fmla="*/ 2721 w 10000"/>
                <a:gd name="connsiteY34-3060" fmla="*/ 8876 h 10000"/>
                <a:gd name="connsiteX35-3061" fmla="*/ 2721 w 10000"/>
                <a:gd name="connsiteY35-3062" fmla="*/ 8876 h 10000"/>
                <a:gd name="connsiteX36-3063" fmla="*/ 2712 w 10000"/>
                <a:gd name="connsiteY36-3064" fmla="*/ 8864 h 10000"/>
                <a:gd name="connsiteX37-3065" fmla="*/ 2712 w 10000"/>
                <a:gd name="connsiteY37-3066" fmla="*/ 8864 h 10000"/>
                <a:gd name="connsiteX38-3067" fmla="*/ 2712 w 10000"/>
                <a:gd name="connsiteY38-3068" fmla="*/ 8851 h 10000"/>
                <a:gd name="connsiteX39-3069" fmla="*/ 2712 w 10000"/>
                <a:gd name="connsiteY39-3070" fmla="*/ 8851 h 10000"/>
                <a:gd name="connsiteX40-3071" fmla="*/ 2712 w 10000"/>
                <a:gd name="connsiteY40-3072" fmla="*/ 8851 h 10000"/>
                <a:gd name="connsiteX41-3073" fmla="*/ 2590 w 10000"/>
                <a:gd name="connsiteY41-3074" fmla="*/ 8295 h 10000"/>
                <a:gd name="connsiteX42-3075" fmla="*/ 2476 w 10000"/>
                <a:gd name="connsiteY42-3076" fmla="*/ 7841 h 10000"/>
                <a:gd name="connsiteX43-3077" fmla="*/ 2423 w 10000"/>
                <a:gd name="connsiteY43-3078" fmla="*/ 7626 h 10000"/>
                <a:gd name="connsiteX44-3079" fmla="*/ 2397 w 10000"/>
                <a:gd name="connsiteY44-3080" fmla="*/ 7437 h 10000"/>
                <a:gd name="connsiteX45-3081" fmla="*/ 2371 w 10000"/>
                <a:gd name="connsiteY45-3082" fmla="*/ 7273 h 10000"/>
                <a:gd name="connsiteX46-3083" fmla="*/ 2362 w 10000"/>
                <a:gd name="connsiteY46-3084" fmla="*/ 7096 h 10000"/>
                <a:gd name="connsiteX47-3085" fmla="*/ 2362 w 10000"/>
                <a:gd name="connsiteY47-3086" fmla="*/ 7096 h 10000"/>
                <a:gd name="connsiteX48-3087" fmla="*/ 2371 w 10000"/>
                <a:gd name="connsiteY48-3088" fmla="*/ 6944 h 10000"/>
                <a:gd name="connsiteX49-3089" fmla="*/ 2406 w 10000"/>
                <a:gd name="connsiteY49-3090" fmla="*/ 6806 h 10000"/>
                <a:gd name="connsiteX50-3091" fmla="*/ 2423 w 10000"/>
                <a:gd name="connsiteY50-3092" fmla="*/ 6742 h 10000"/>
                <a:gd name="connsiteX51-3093" fmla="*/ 2458 w 10000"/>
                <a:gd name="connsiteY51-3094" fmla="*/ 6692 h 10000"/>
                <a:gd name="connsiteX52-3095" fmla="*/ 2528 w 10000"/>
                <a:gd name="connsiteY52-3096" fmla="*/ 6578 h 10000"/>
                <a:gd name="connsiteX53-3097" fmla="*/ 2651 w 10000"/>
                <a:gd name="connsiteY53-3098" fmla="*/ 6477 h 10000"/>
                <a:gd name="connsiteX54-3099" fmla="*/ 2791 w 10000"/>
                <a:gd name="connsiteY54-3100" fmla="*/ 6376 h 10000"/>
                <a:gd name="connsiteX55-3101" fmla="*/ 2957 w 10000"/>
                <a:gd name="connsiteY55-3102" fmla="*/ 6301 h 10000"/>
                <a:gd name="connsiteX56-3103" fmla="*/ 3167 w 10000"/>
                <a:gd name="connsiteY56-3104" fmla="*/ 6225 h 10000"/>
                <a:gd name="connsiteX57-3105" fmla="*/ 3167 w 10000"/>
                <a:gd name="connsiteY57-3106" fmla="*/ 6225 h 10000"/>
                <a:gd name="connsiteX58-3107" fmla="*/ 3167 w 10000"/>
                <a:gd name="connsiteY58-3108" fmla="*/ 6225 h 10000"/>
                <a:gd name="connsiteX59-3109" fmla="*/ 3167 w 10000"/>
                <a:gd name="connsiteY59-3110" fmla="*/ 6212 h 10000"/>
                <a:gd name="connsiteX60-3111" fmla="*/ 3167 w 10000"/>
                <a:gd name="connsiteY60-3112" fmla="*/ 6212 h 10000"/>
                <a:gd name="connsiteX61-3113" fmla="*/ 3176 w 10000"/>
                <a:gd name="connsiteY61-3114" fmla="*/ 6212 h 10000"/>
                <a:gd name="connsiteX62-3115" fmla="*/ 3176 w 10000"/>
                <a:gd name="connsiteY62-3116" fmla="*/ 6212 h 10000"/>
                <a:gd name="connsiteX63-3117" fmla="*/ 3176 w 10000"/>
                <a:gd name="connsiteY63-3118" fmla="*/ 6212 h 10000"/>
                <a:gd name="connsiteX64-3119" fmla="*/ 3176 w 10000"/>
                <a:gd name="connsiteY64-3120" fmla="*/ 6212 h 10000"/>
                <a:gd name="connsiteX65-3121" fmla="*/ 3342 w 10000"/>
                <a:gd name="connsiteY65-3122" fmla="*/ 6162 h 10000"/>
                <a:gd name="connsiteX66-3123" fmla="*/ 3473 w 10000"/>
                <a:gd name="connsiteY66-3124" fmla="*/ 6136 h 10000"/>
                <a:gd name="connsiteX67-3125" fmla="*/ 3613 w 10000"/>
                <a:gd name="connsiteY67-3126" fmla="*/ 6124 h 10000"/>
                <a:gd name="connsiteX68-3127" fmla="*/ 3736 w 10000"/>
                <a:gd name="connsiteY68-3128" fmla="*/ 6124 h 10000"/>
                <a:gd name="connsiteX69-3129" fmla="*/ 3736 w 10000"/>
                <a:gd name="connsiteY69-3130" fmla="*/ 6124 h 10000"/>
                <a:gd name="connsiteX70-3131" fmla="*/ 3736 w 10000"/>
                <a:gd name="connsiteY70-3132" fmla="*/ 6124 h 10000"/>
                <a:gd name="connsiteX71-3133" fmla="*/ 3736 w 10000"/>
                <a:gd name="connsiteY71-3134" fmla="*/ 6124 h 10000"/>
                <a:gd name="connsiteX72-3135" fmla="*/ 3736 w 10000"/>
                <a:gd name="connsiteY72-3136" fmla="*/ 6124 h 10000"/>
                <a:gd name="connsiteX73-3137" fmla="*/ 3736 w 10000"/>
                <a:gd name="connsiteY73-3138" fmla="*/ 6124 h 10000"/>
                <a:gd name="connsiteX74-3139" fmla="*/ 3736 w 10000"/>
                <a:gd name="connsiteY74-3140" fmla="*/ 6124 h 10000"/>
                <a:gd name="connsiteX75-3141" fmla="*/ 3841 w 10000"/>
                <a:gd name="connsiteY75-3142" fmla="*/ 6124 h 10000"/>
                <a:gd name="connsiteX76-3143" fmla="*/ 3937 w 10000"/>
                <a:gd name="connsiteY76-3144" fmla="*/ 6136 h 10000"/>
                <a:gd name="connsiteX77-3145" fmla="*/ 4016 w 10000"/>
                <a:gd name="connsiteY77-3146" fmla="*/ 6187 h 10000"/>
                <a:gd name="connsiteX78-3147" fmla="*/ 4086 w 10000"/>
                <a:gd name="connsiteY78-3148" fmla="*/ 6225 h 10000"/>
                <a:gd name="connsiteX79-3149" fmla="*/ 4147 w 10000"/>
                <a:gd name="connsiteY79-3150" fmla="*/ 6275 h 10000"/>
                <a:gd name="connsiteX80-3151" fmla="*/ 4191 w 10000"/>
                <a:gd name="connsiteY80-3152" fmla="*/ 6351 h 10000"/>
                <a:gd name="connsiteX81-3153" fmla="*/ 4217 w 10000"/>
                <a:gd name="connsiteY81-3154" fmla="*/ 6427 h 10000"/>
                <a:gd name="connsiteX82-3155" fmla="*/ 4252 w 10000"/>
                <a:gd name="connsiteY82-3156" fmla="*/ 6515 h 10000"/>
                <a:gd name="connsiteX83-3157" fmla="*/ 4261 w 10000"/>
                <a:gd name="connsiteY83-3158" fmla="*/ 6616 h 10000"/>
                <a:gd name="connsiteX84-3159" fmla="*/ 4269 w 10000"/>
                <a:gd name="connsiteY84-3160" fmla="*/ 6717 h 10000"/>
                <a:gd name="connsiteX85-3161" fmla="*/ 4269 w 10000"/>
                <a:gd name="connsiteY85-3162" fmla="*/ 6843 h 10000"/>
                <a:gd name="connsiteX86-3163" fmla="*/ 4261 w 10000"/>
                <a:gd name="connsiteY86-3164" fmla="*/ 6957 h 10000"/>
                <a:gd name="connsiteX87-3165" fmla="*/ 4217 w 10000"/>
                <a:gd name="connsiteY87-3166" fmla="*/ 7235 h 10000"/>
                <a:gd name="connsiteX88-3167" fmla="*/ 4164 w 10000"/>
                <a:gd name="connsiteY88-3168" fmla="*/ 7551 h 10000"/>
                <a:gd name="connsiteX89-3169" fmla="*/ 4164 w 10000"/>
                <a:gd name="connsiteY89-3170" fmla="*/ 7551 h 10000"/>
                <a:gd name="connsiteX90-3171" fmla="*/ 4156 w 10000"/>
                <a:gd name="connsiteY90-3172" fmla="*/ 7551 h 10000"/>
                <a:gd name="connsiteX91-3173" fmla="*/ 4156 w 10000"/>
                <a:gd name="connsiteY91-3174" fmla="*/ 7551 h 10000"/>
                <a:gd name="connsiteX92-3175" fmla="*/ 4156 w 10000"/>
                <a:gd name="connsiteY92-3176" fmla="*/ 7563 h 10000"/>
                <a:gd name="connsiteX93-3177" fmla="*/ 4156 w 10000"/>
                <a:gd name="connsiteY93-3178" fmla="*/ 7563 h 10000"/>
                <a:gd name="connsiteX94-3179" fmla="*/ 4156 w 10000"/>
                <a:gd name="connsiteY94-3180" fmla="*/ 7563 h 10000"/>
                <a:gd name="connsiteX95-3181" fmla="*/ 4156 w 10000"/>
                <a:gd name="connsiteY95-3182" fmla="*/ 7563 h 10000"/>
                <a:gd name="connsiteX96-3183" fmla="*/ 4156 w 10000"/>
                <a:gd name="connsiteY96-3184" fmla="*/ 7576 h 10000"/>
                <a:gd name="connsiteX97-3185" fmla="*/ 4156 w 10000"/>
                <a:gd name="connsiteY97-3186" fmla="*/ 7576 h 10000"/>
                <a:gd name="connsiteX98-3187" fmla="*/ 4156 w 10000"/>
                <a:gd name="connsiteY98-3188" fmla="*/ 7576 h 10000"/>
                <a:gd name="connsiteX99-3189" fmla="*/ 4156 w 10000"/>
                <a:gd name="connsiteY99-3190" fmla="*/ 7576 h 10000"/>
                <a:gd name="connsiteX100-3191" fmla="*/ 4156 w 10000"/>
                <a:gd name="connsiteY100-3192" fmla="*/ 7588 h 10000"/>
                <a:gd name="connsiteX101-3193" fmla="*/ 4156 w 10000"/>
                <a:gd name="connsiteY101-3194" fmla="*/ 7588 h 10000"/>
                <a:gd name="connsiteX102-3195" fmla="*/ 4156 w 10000"/>
                <a:gd name="connsiteY102-3196" fmla="*/ 7588 h 10000"/>
                <a:gd name="connsiteX103-3197" fmla="*/ 4156 w 10000"/>
                <a:gd name="connsiteY103-3198" fmla="*/ 7588 h 10000"/>
                <a:gd name="connsiteX104-3199" fmla="*/ 4147 w 10000"/>
                <a:gd name="connsiteY104-3200" fmla="*/ 7601 h 10000"/>
                <a:gd name="connsiteX105-3201" fmla="*/ 4147 w 10000"/>
                <a:gd name="connsiteY105-3202" fmla="*/ 7601 h 10000"/>
                <a:gd name="connsiteX106-3203" fmla="*/ 4147 w 10000"/>
                <a:gd name="connsiteY106-3204" fmla="*/ 7601 h 10000"/>
                <a:gd name="connsiteX107-3205" fmla="*/ 4147 w 10000"/>
                <a:gd name="connsiteY107-3206" fmla="*/ 7601 h 10000"/>
                <a:gd name="connsiteX108-3207" fmla="*/ 4147 w 10000"/>
                <a:gd name="connsiteY108-3208" fmla="*/ 7601 h 10000"/>
                <a:gd name="connsiteX109-3209" fmla="*/ 4147 w 10000"/>
                <a:gd name="connsiteY109-3210" fmla="*/ 7601 h 10000"/>
                <a:gd name="connsiteX110-3211" fmla="*/ 4103 w 10000"/>
                <a:gd name="connsiteY110-3212" fmla="*/ 7803 h 10000"/>
                <a:gd name="connsiteX111-3213" fmla="*/ 4068 w 10000"/>
                <a:gd name="connsiteY111-3214" fmla="*/ 8005 h 10000"/>
                <a:gd name="connsiteX112-3215" fmla="*/ 4051 w 10000"/>
                <a:gd name="connsiteY112-3216" fmla="*/ 8207 h 10000"/>
                <a:gd name="connsiteX113-3217" fmla="*/ 4024 w 10000"/>
                <a:gd name="connsiteY113-3218" fmla="*/ 8422 h 10000"/>
                <a:gd name="connsiteX114-3219" fmla="*/ 4016 w 10000"/>
                <a:gd name="connsiteY114-3220" fmla="*/ 8611 h 10000"/>
                <a:gd name="connsiteX115-3221" fmla="*/ 4016 w 10000"/>
                <a:gd name="connsiteY115-3222" fmla="*/ 8813 h 10000"/>
                <a:gd name="connsiteX116-3223" fmla="*/ 4024 w 10000"/>
                <a:gd name="connsiteY116-3224" fmla="*/ 9003 h 10000"/>
                <a:gd name="connsiteX117-3225" fmla="*/ 4051 w 10000"/>
                <a:gd name="connsiteY117-3226" fmla="*/ 9179 h 10000"/>
                <a:gd name="connsiteX118-3227" fmla="*/ 4086 w 10000"/>
                <a:gd name="connsiteY118-3228" fmla="*/ 9356 h 10000"/>
                <a:gd name="connsiteX119-3229" fmla="*/ 4121 w 10000"/>
                <a:gd name="connsiteY119-3230" fmla="*/ 9508 h 10000"/>
                <a:gd name="connsiteX120-3231" fmla="*/ 4191 w 10000"/>
                <a:gd name="connsiteY120-3232" fmla="*/ 9646 h 10000"/>
                <a:gd name="connsiteX121-3233" fmla="*/ 4269 w 10000"/>
                <a:gd name="connsiteY121-3234" fmla="*/ 9760 h 10000"/>
                <a:gd name="connsiteX122-3235" fmla="*/ 4366 w 10000"/>
                <a:gd name="connsiteY122-3236" fmla="*/ 9861 h 10000"/>
                <a:gd name="connsiteX123-3237" fmla="*/ 4471 w 10000"/>
                <a:gd name="connsiteY123-3238" fmla="*/ 9937 h 10000"/>
                <a:gd name="connsiteX124-3239" fmla="*/ 4611 w 10000"/>
                <a:gd name="connsiteY124-3240" fmla="*/ 9975 h 10000"/>
                <a:gd name="connsiteX125-3241" fmla="*/ 4759 w 10000"/>
                <a:gd name="connsiteY125-3242" fmla="*/ 10000 h 10000"/>
                <a:gd name="connsiteX126-3243" fmla="*/ 4759 w 10000"/>
                <a:gd name="connsiteY126-3244" fmla="*/ 10000 h 10000"/>
                <a:gd name="connsiteX127-3245" fmla="*/ 4759 w 10000"/>
                <a:gd name="connsiteY127-3246" fmla="*/ 10000 h 10000"/>
                <a:gd name="connsiteX128-3247" fmla="*/ 4759 w 10000"/>
                <a:gd name="connsiteY128-3248" fmla="*/ 10000 h 10000"/>
                <a:gd name="connsiteX129-3249" fmla="*/ 4759 w 10000"/>
                <a:gd name="connsiteY129-3250" fmla="*/ 10000 h 10000"/>
                <a:gd name="connsiteX130-3251" fmla="*/ 4821 w 10000"/>
                <a:gd name="connsiteY130-3252" fmla="*/ 10000 h 10000"/>
                <a:gd name="connsiteX131-3253" fmla="*/ 4821 w 10000"/>
                <a:gd name="connsiteY131-3254" fmla="*/ 10000 h 10000"/>
                <a:gd name="connsiteX132-3255" fmla="*/ 5136 w 10000"/>
                <a:gd name="connsiteY132-3256" fmla="*/ 9962 h 10000"/>
                <a:gd name="connsiteX133-3257" fmla="*/ 5468 w 10000"/>
                <a:gd name="connsiteY133-3258" fmla="*/ 9924 h 10000"/>
                <a:gd name="connsiteX134-3259" fmla="*/ 6203 w 10000"/>
                <a:gd name="connsiteY134-3260" fmla="*/ 9798 h 10000"/>
                <a:gd name="connsiteX135-3261" fmla="*/ 6982 w 10000"/>
                <a:gd name="connsiteY135-3262" fmla="*/ 9672 h 10000"/>
                <a:gd name="connsiteX136-3263" fmla="*/ 7358 w 10000"/>
                <a:gd name="connsiteY136-3264" fmla="*/ 9621 h 10000"/>
                <a:gd name="connsiteX137-3265" fmla="*/ 7734 w 10000"/>
                <a:gd name="connsiteY137-3266" fmla="*/ 9583 h 10000"/>
                <a:gd name="connsiteX138-3267" fmla="*/ 7734 w 10000"/>
                <a:gd name="connsiteY138-3268" fmla="*/ 9583 h 10000"/>
                <a:gd name="connsiteX139-3269" fmla="*/ 7725 w 10000"/>
                <a:gd name="connsiteY139-3270" fmla="*/ 9508 h 10000"/>
                <a:gd name="connsiteX140-3271" fmla="*/ 7725 w 10000"/>
                <a:gd name="connsiteY140-3272" fmla="*/ 9508 h 10000"/>
                <a:gd name="connsiteX141-3273" fmla="*/ 7725 w 10000"/>
                <a:gd name="connsiteY141-3274" fmla="*/ 9508 h 10000"/>
                <a:gd name="connsiteX142-3275" fmla="*/ 7725 w 10000"/>
                <a:gd name="connsiteY142-3276" fmla="*/ 9508 h 10000"/>
                <a:gd name="connsiteX143-3277" fmla="*/ 7725 w 10000"/>
                <a:gd name="connsiteY143-3278" fmla="*/ 9508 h 10000"/>
                <a:gd name="connsiteX144-3279" fmla="*/ 7699 w 10000"/>
                <a:gd name="connsiteY144-3280" fmla="*/ 9407 h 10000"/>
                <a:gd name="connsiteX145-3281" fmla="*/ 7699 w 10000"/>
                <a:gd name="connsiteY145-3282" fmla="*/ 9407 h 10000"/>
                <a:gd name="connsiteX146-3283" fmla="*/ 7699 w 10000"/>
                <a:gd name="connsiteY146-3284" fmla="*/ 9381 h 10000"/>
                <a:gd name="connsiteX147-3285" fmla="*/ 7699 w 10000"/>
                <a:gd name="connsiteY147-3286" fmla="*/ 9381 h 10000"/>
                <a:gd name="connsiteX148-3287" fmla="*/ 7577 w 10000"/>
                <a:gd name="connsiteY148-3288" fmla="*/ 8649 h 10000"/>
                <a:gd name="connsiteX149-3289" fmla="*/ 7463 w 10000"/>
                <a:gd name="connsiteY149-3290" fmla="*/ 7967 h 10000"/>
                <a:gd name="connsiteX150-3291" fmla="*/ 7393 w 10000"/>
                <a:gd name="connsiteY150-3292" fmla="*/ 7361 h 10000"/>
                <a:gd name="connsiteX151-3293" fmla="*/ 7332 w 10000"/>
                <a:gd name="connsiteY151-3294" fmla="*/ 6806 h 10000"/>
                <a:gd name="connsiteX152-3295" fmla="*/ 7288 w 10000"/>
                <a:gd name="connsiteY152-3296" fmla="*/ 6313 h 10000"/>
                <a:gd name="connsiteX153-3297" fmla="*/ 7262 w 10000"/>
                <a:gd name="connsiteY153-3298" fmla="*/ 5871 h 10000"/>
                <a:gd name="connsiteX154-3299" fmla="*/ 7253 w 10000"/>
                <a:gd name="connsiteY154-3300" fmla="*/ 5480 h 10000"/>
                <a:gd name="connsiteX155-3301" fmla="*/ 7279 w 10000"/>
                <a:gd name="connsiteY155-3302" fmla="*/ 5139 h 10000"/>
                <a:gd name="connsiteX156-3303" fmla="*/ 7297 w 10000"/>
                <a:gd name="connsiteY156-3304" fmla="*/ 4836 h 10000"/>
                <a:gd name="connsiteX157-3305" fmla="*/ 7340 w 10000"/>
                <a:gd name="connsiteY157-3306" fmla="*/ 4583 h 10000"/>
                <a:gd name="connsiteX158-3307" fmla="*/ 7402 w 10000"/>
                <a:gd name="connsiteY158-3308" fmla="*/ 4394 h 10000"/>
                <a:gd name="connsiteX159-3309" fmla="*/ 7437 w 10000"/>
                <a:gd name="connsiteY159-3310" fmla="*/ 4293 h 10000"/>
                <a:gd name="connsiteX160-3311" fmla="*/ 7463 w 10000"/>
                <a:gd name="connsiteY160-3312" fmla="*/ 4217 h 10000"/>
                <a:gd name="connsiteX161-3313" fmla="*/ 7507 w 10000"/>
                <a:gd name="connsiteY161-3314" fmla="*/ 4154 h 10000"/>
                <a:gd name="connsiteX162-3315" fmla="*/ 7550 w 10000"/>
                <a:gd name="connsiteY162-3316" fmla="*/ 4104 h 10000"/>
                <a:gd name="connsiteX163-3317" fmla="*/ 7594 w 10000"/>
                <a:gd name="connsiteY163-3318" fmla="*/ 4053 h 10000"/>
                <a:gd name="connsiteX164-3319" fmla="*/ 7647 w 10000"/>
                <a:gd name="connsiteY164-3320" fmla="*/ 4003 h 10000"/>
                <a:gd name="connsiteX165-3321" fmla="*/ 7699 w 10000"/>
                <a:gd name="connsiteY165-3322" fmla="*/ 3990 h 10000"/>
                <a:gd name="connsiteX166-3323" fmla="*/ 7752 w 10000"/>
                <a:gd name="connsiteY166-3324" fmla="*/ 3965 h 10000"/>
                <a:gd name="connsiteX167-3325" fmla="*/ 7857 w 10000"/>
                <a:gd name="connsiteY167-3326" fmla="*/ 3939 h 10000"/>
                <a:gd name="connsiteX168-3327" fmla="*/ 7857 w 10000"/>
                <a:gd name="connsiteY168-3328" fmla="*/ 3939 h 10000"/>
                <a:gd name="connsiteX169-3329" fmla="*/ 7857 w 10000"/>
                <a:gd name="connsiteY169-3330" fmla="*/ 3939 h 10000"/>
                <a:gd name="connsiteX170-3331" fmla="*/ 7857 w 10000"/>
                <a:gd name="connsiteY170-3332" fmla="*/ 3939 h 10000"/>
                <a:gd name="connsiteX171-3333" fmla="*/ 7857 w 10000"/>
                <a:gd name="connsiteY171-3334" fmla="*/ 3939 h 10000"/>
                <a:gd name="connsiteX172-3335" fmla="*/ 7857 w 10000"/>
                <a:gd name="connsiteY172-3336" fmla="*/ 3939 h 10000"/>
                <a:gd name="connsiteX173-3337" fmla="*/ 7857 w 10000"/>
                <a:gd name="connsiteY173-3338" fmla="*/ 3939 h 10000"/>
                <a:gd name="connsiteX174-3339" fmla="*/ 7857 w 10000"/>
                <a:gd name="connsiteY174-3340" fmla="*/ 3939 h 10000"/>
                <a:gd name="connsiteX175-3341" fmla="*/ 7927 w 10000"/>
                <a:gd name="connsiteY175-3342" fmla="*/ 3939 h 10000"/>
                <a:gd name="connsiteX176-3343" fmla="*/ 7997 w 10000"/>
                <a:gd name="connsiteY176-3344" fmla="*/ 3965 h 10000"/>
                <a:gd name="connsiteX177-3345" fmla="*/ 8136 w 10000"/>
                <a:gd name="connsiteY177-3346" fmla="*/ 4028 h 10000"/>
                <a:gd name="connsiteX178-3347" fmla="*/ 8294 w 10000"/>
                <a:gd name="connsiteY178-3348" fmla="*/ 4116 h 10000"/>
                <a:gd name="connsiteX179-3349" fmla="*/ 8443 w 10000"/>
                <a:gd name="connsiteY179-3350" fmla="*/ 4242 h 10000"/>
                <a:gd name="connsiteX180-3351" fmla="*/ 8443 w 10000"/>
                <a:gd name="connsiteY180-3352" fmla="*/ 4242 h 10000"/>
                <a:gd name="connsiteX181-3353" fmla="*/ 8451 w 10000"/>
                <a:gd name="connsiteY181-3354" fmla="*/ 4242 h 10000"/>
                <a:gd name="connsiteX182-3355" fmla="*/ 8451 w 10000"/>
                <a:gd name="connsiteY182-3356" fmla="*/ 4242 h 10000"/>
                <a:gd name="connsiteX183-3357" fmla="*/ 8451 w 10000"/>
                <a:gd name="connsiteY183-3358" fmla="*/ 4255 h 10000"/>
                <a:gd name="connsiteX184-3359" fmla="*/ 8451 w 10000"/>
                <a:gd name="connsiteY184-3360" fmla="*/ 4255 h 10000"/>
                <a:gd name="connsiteX185-3361" fmla="*/ 8451 w 10000"/>
                <a:gd name="connsiteY185-3362" fmla="*/ 4255 h 10000"/>
                <a:gd name="connsiteX186-3363" fmla="*/ 8495 w 10000"/>
                <a:gd name="connsiteY186-3364" fmla="*/ 4268 h 10000"/>
                <a:gd name="connsiteX187-3365" fmla="*/ 8495 w 10000"/>
                <a:gd name="connsiteY187-3366" fmla="*/ 4268 h 10000"/>
                <a:gd name="connsiteX188-3367" fmla="*/ 8495 w 10000"/>
                <a:gd name="connsiteY188-3368" fmla="*/ 4280 h 10000"/>
                <a:gd name="connsiteX189-3369" fmla="*/ 8495 w 10000"/>
                <a:gd name="connsiteY189-3370" fmla="*/ 4280 h 10000"/>
                <a:gd name="connsiteX190-3371" fmla="*/ 8836 w 10000"/>
                <a:gd name="connsiteY190-3372" fmla="*/ 4545 h 10000"/>
                <a:gd name="connsiteX191-3373" fmla="*/ 8976 w 10000"/>
                <a:gd name="connsiteY191-3374" fmla="*/ 4646 h 10000"/>
                <a:gd name="connsiteX192-3375" fmla="*/ 9099 w 10000"/>
                <a:gd name="connsiteY192-3376" fmla="*/ 4722 h 10000"/>
                <a:gd name="connsiteX193-3377" fmla="*/ 9204 w 10000"/>
                <a:gd name="connsiteY193-3378" fmla="*/ 4785 h 10000"/>
                <a:gd name="connsiteX194-3379" fmla="*/ 9300 w 10000"/>
                <a:gd name="connsiteY194-3380" fmla="*/ 4823 h 10000"/>
                <a:gd name="connsiteX195-3381" fmla="*/ 9388 w 10000"/>
                <a:gd name="connsiteY195-3382" fmla="*/ 4848 h 10000"/>
                <a:gd name="connsiteX196-3383" fmla="*/ 9466 w 10000"/>
                <a:gd name="connsiteY196-3384" fmla="*/ 4848 h 10000"/>
                <a:gd name="connsiteX197-3385" fmla="*/ 9466 w 10000"/>
                <a:gd name="connsiteY197-3386" fmla="*/ 4848 h 10000"/>
                <a:gd name="connsiteX198-3387" fmla="*/ 9484 w 10000"/>
                <a:gd name="connsiteY198-3388" fmla="*/ 4848 h 10000"/>
                <a:gd name="connsiteX199-3389" fmla="*/ 9484 w 10000"/>
                <a:gd name="connsiteY199-3390" fmla="*/ 4848 h 10000"/>
                <a:gd name="connsiteX200-3391" fmla="*/ 9484 w 10000"/>
                <a:gd name="connsiteY200-3392" fmla="*/ 4848 h 10000"/>
                <a:gd name="connsiteX201-3393" fmla="*/ 9484 w 10000"/>
                <a:gd name="connsiteY201-3394" fmla="*/ 4848 h 10000"/>
                <a:gd name="connsiteX202-3395" fmla="*/ 9580 w 10000"/>
                <a:gd name="connsiteY202-3396" fmla="*/ 4836 h 10000"/>
                <a:gd name="connsiteX203-3397" fmla="*/ 9668 w 10000"/>
                <a:gd name="connsiteY203-3398" fmla="*/ 4798 h 10000"/>
                <a:gd name="connsiteX204-3399" fmla="*/ 9738 w 10000"/>
                <a:gd name="connsiteY204-3400" fmla="*/ 4747 h 10000"/>
                <a:gd name="connsiteX205-3401" fmla="*/ 9799 w 10000"/>
                <a:gd name="connsiteY205-3402" fmla="*/ 4659 h 10000"/>
                <a:gd name="connsiteX206-3403" fmla="*/ 9799 w 10000"/>
                <a:gd name="connsiteY206-3404" fmla="*/ 4659 h 10000"/>
                <a:gd name="connsiteX207-3405" fmla="*/ 9799 w 10000"/>
                <a:gd name="connsiteY207-3406" fmla="*/ 4659 h 10000"/>
                <a:gd name="connsiteX208-3407" fmla="*/ 9799 w 10000"/>
                <a:gd name="connsiteY208-3408" fmla="*/ 4659 h 10000"/>
                <a:gd name="connsiteX209-3409" fmla="*/ 9799 w 10000"/>
                <a:gd name="connsiteY209-3410" fmla="*/ 4659 h 10000"/>
                <a:gd name="connsiteX210-3411" fmla="*/ 9799 w 10000"/>
                <a:gd name="connsiteY210-3412" fmla="*/ 4659 h 10000"/>
                <a:gd name="connsiteX211-3413" fmla="*/ 9816 w 10000"/>
                <a:gd name="connsiteY211-3414" fmla="*/ 4659 h 10000"/>
                <a:gd name="connsiteX212-3415" fmla="*/ 9816 w 10000"/>
                <a:gd name="connsiteY212-3416" fmla="*/ 4659 h 10000"/>
                <a:gd name="connsiteX213-3417" fmla="*/ 9816 w 10000"/>
                <a:gd name="connsiteY213-3418" fmla="*/ 4659 h 10000"/>
                <a:gd name="connsiteX214-3419" fmla="*/ 9816 w 10000"/>
                <a:gd name="connsiteY214-3420" fmla="*/ 4659 h 10000"/>
                <a:gd name="connsiteX215-3421" fmla="*/ 9816 w 10000"/>
                <a:gd name="connsiteY215-3422" fmla="*/ 4646 h 10000"/>
                <a:gd name="connsiteX216-3423" fmla="*/ 9816 w 10000"/>
                <a:gd name="connsiteY216-3424" fmla="*/ 4646 h 10000"/>
                <a:gd name="connsiteX217-3425" fmla="*/ 9816 w 10000"/>
                <a:gd name="connsiteY217-3426" fmla="*/ 4646 h 10000"/>
                <a:gd name="connsiteX218-3427" fmla="*/ 9816 w 10000"/>
                <a:gd name="connsiteY218-3428" fmla="*/ 4646 h 10000"/>
                <a:gd name="connsiteX219-3429" fmla="*/ 9816 w 10000"/>
                <a:gd name="connsiteY219-3430" fmla="*/ 4646 h 10000"/>
                <a:gd name="connsiteX220-3431" fmla="*/ 9816 w 10000"/>
                <a:gd name="connsiteY220-3432" fmla="*/ 4646 h 10000"/>
                <a:gd name="connsiteX221-3433" fmla="*/ 9816 w 10000"/>
                <a:gd name="connsiteY221-3434" fmla="*/ 4646 h 10000"/>
                <a:gd name="connsiteX222-3435" fmla="*/ 9816 w 10000"/>
                <a:gd name="connsiteY222-3436" fmla="*/ 4646 h 10000"/>
                <a:gd name="connsiteX223-3437" fmla="*/ 9816 w 10000"/>
                <a:gd name="connsiteY223-3438" fmla="*/ 4646 h 10000"/>
                <a:gd name="connsiteX224-3439" fmla="*/ 9816 w 10000"/>
                <a:gd name="connsiteY224-3440" fmla="*/ 4646 h 10000"/>
                <a:gd name="connsiteX225-3441" fmla="*/ 9843 w 10000"/>
                <a:gd name="connsiteY225-3442" fmla="*/ 4583 h 10000"/>
                <a:gd name="connsiteX226-3443" fmla="*/ 9886 w 10000"/>
                <a:gd name="connsiteY226-3444" fmla="*/ 4495 h 10000"/>
                <a:gd name="connsiteX227-3445" fmla="*/ 9921 w 10000"/>
                <a:gd name="connsiteY227-3446" fmla="*/ 4369 h 10000"/>
                <a:gd name="connsiteX228-3447" fmla="*/ 9948 w 10000"/>
                <a:gd name="connsiteY228-3448" fmla="*/ 4217 h 10000"/>
                <a:gd name="connsiteX229-3449" fmla="*/ 9983 w 10000"/>
                <a:gd name="connsiteY229-3450" fmla="*/ 4040 h 10000"/>
                <a:gd name="connsiteX230-3451" fmla="*/ 10000 w 10000"/>
                <a:gd name="connsiteY230-3452" fmla="*/ 3851 h 10000"/>
                <a:gd name="connsiteX231-3453" fmla="*/ 10000 w 10000"/>
                <a:gd name="connsiteY231-3454" fmla="*/ 3649 h 10000"/>
                <a:gd name="connsiteX232-3455" fmla="*/ 10000 w 10000"/>
                <a:gd name="connsiteY232-3456" fmla="*/ 3460 h 10000"/>
                <a:gd name="connsiteX233-3457" fmla="*/ 9983 w 10000"/>
                <a:gd name="connsiteY233-3458" fmla="*/ 3258 h 10000"/>
                <a:gd name="connsiteX234-3459" fmla="*/ 9939 w 10000"/>
                <a:gd name="connsiteY234-3460" fmla="*/ 3068 h 10000"/>
                <a:gd name="connsiteX235-3461" fmla="*/ 9886 w 10000"/>
                <a:gd name="connsiteY235-3462" fmla="*/ 2904 h 10000"/>
                <a:gd name="connsiteX236-3463" fmla="*/ 9843 w 10000"/>
                <a:gd name="connsiteY236-3464" fmla="*/ 2816 h 10000"/>
                <a:gd name="connsiteX237-3465" fmla="*/ 9799 w 10000"/>
                <a:gd name="connsiteY237-3466" fmla="*/ 2753 h 10000"/>
                <a:gd name="connsiteX238-3467" fmla="*/ 9755 w 10000"/>
                <a:gd name="connsiteY238-3468" fmla="*/ 2677 h 10000"/>
                <a:gd name="connsiteX239-3469" fmla="*/ 9694 w 10000"/>
                <a:gd name="connsiteY239-3470" fmla="*/ 2614 h 10000"/>
                <a:gd name="connsiteX240-3471" fmla="*/ 9633 w 10000"/>
                <a:gd name="connsiteY240-3472" fmla="*/ 2551 h 10000"/>
                <a:gd name="connsiteX241-3473" fmla="*/ 9571 w 10000"/>
                <a:gd name="connsiteY241-3474" fmla="*/ 2500 h 10000"/>
                <a:gd name="connsiteX242-3475" fmla="*/ 9484 w 10000"/>
                <a:gd name="connsiteY242-3476" fmla="*/ 2475 h 10000"/>
                <a:gd name="connsiteX243-3477" fmla="*/ 9396 w 10000"/>
                <a:gd name="connsiteY243-3478" fmla="*/ 2449 h 10000"/>
                <a:gd name="connsiteX244-3479" fmla="*/ 9300 w 10000"/>
                <a:gd name="connsiteY244-3480" fmla="*/ 2424 h 10000"/>
                <a:gd name="connsiteX245-3481" fmla="*/ 9195 w 10000"/>
                <a:gd name="connsiteY245-3482" fmla="*/ 2424 h 10000"/>
                <a:gd name="connsiteX246-3483" fmla="*/ 9195 w 10000"/>
                <a:gd name="connsiteY246-3484" fmla="*/ 2424 h 10000"/>
                <a:gd name="connsiteX247-3485" fmla="*/ 9195 w 10000"/>
                <a:gd name="connsiteY247-3486" fmla="*/ 2424 h 10000"/>
                <a:gd name="connsiteX248-3487" fmla="*/ 9195 w 10000"/>
                <a:gd name="connsiteY248-3488" fmla="*/ 2424 h 10000"/>
                <a:gd name="connsiteX249-3489" fmla="*/ 9195 w 10000"/>
                <a:gd name="connsiteY249-3490" fmla="*/ 2424 h 10000"/>
                <a:gd name="connsiteX250-3491" fmla="*/ 9195 w 10000"/>
                <a:gd name="connsiteY250-3492" fmla="*/ 2424 h 10000"/>
                <a:gd name="connsiteX251-3493" fmla="*/ 9081 w 10000"/>
                <a:gd name="connsiteY251-3494" fmla="*/ 2424 h 10000"/>
                <a:gd name="connsiteX252-3495" fmla="*/ 8941 w 10000"/>
                <a:gd name="connsiteY252-3496" fmla="*/ 2462 h 10000"/>
                <a:gd name="connsiteX253-3497" fmla="*/ 8801 w 10000"/>
                <a:gd name="connsiteY253-3498" fmla="*/ 2487 h 10000"/>
                <a:gd name="connsiteX254-3499" fmla="*/ 8644 w 10000"/>
                <a:gd name="connsiteY254-3500" fmla="*/ 2551 h 10000"/>
                <a:gd name="connsiteX255-3501" fmla="*/ 8644 w 10000"/>
                <a:gd name="connsiteY255-3502" fmla="*/ 2551 h 10000"/>
                <a:gd name="connsiteX256-3503" fmla="*/ 8635 w 10000"/>
                <a:gd name="connsiteY256-3504" fmla="*/ 2551 h 10000"/>
                <a:gd name="connsiteX257-3505" fmla="*/ 8635 w 10000"/>
                <a:gd name="connsiteY257-3506" fmla="*/ 2551 h 10000"/>
                <a:gd name="connsiteX258-3507" fmla="*/ 8626 w 10000"/>
                <a:gd name="connsiteY258-3508" fmla="*/ 2551 h 10000"/>
                <a:gd name="connsiteX259-3509" fmla="*/ 8626 w 10000"/>
                <a:gd name="connsiteY259-3510" fmla="*/ 2551 h 10000"/>
                <a:gd name="connsiteX260-3511" fmla="*/ 8443 w 10000"/>
                <a:gd name="connsiteY260-3512" fmla="*/ 2614 h 10000"/>
                <a:gd name="connsiteX261-3513" fmla="*/ 8276 w 10000"/>
                <a:gd name="connsiteY261-3514" fmla="*/ 2664 h 10000"/>
                <a:gd name="connsiteX262-3515" fmla="*/ 8110 w 10000"/>
                <a:gd name="connsiteY262-3516" fmla="*/ 2689 h 10000"/>
                <a:gd name="connsiteX263-3517" fmla="*/ 7979 w 10000"/>
                <a:gd name="connsiteY263-3518" fmla="*/ 2689 h 10000"/>
                <a:gd name="connsiteX264-3519" fmla="*/ 7979 w 10000"/>
                <a:gd name="connsiteY264-3520" fmla="*/ 2689 h 10000"/>
                <a:gd name="connsiteX265-3521" fmla="*/ 7979 w 10000"/>
                <a:gd name="connsiteY265-3522" fmla="*/ 2689 h 10000"/>
                <a:gd name="connsiteX266-3523" fmla="*/ 7979 w 10000"/>
                <a:gd name="connsiteY266-3524" fmla="*/ 2689 h 10000"/>
                <a:gd name="connsiteX267-3525" fmla="*/ 7979 w 10000"/>
                <a:gd name="connsiteY267-3526" fmla="*/ 2689 h 10000"/>
                <a:gd name="connsiteX268-3527" fmla="*/ 7979 w 10000"/>
                <a:gd name="connsiteY268-3528" fmla="*/ 2689 h 10000"/>
                <a:gd name="connsiteX269-3529" fmla="*/ 7979 w 10000"/>
                <a:gd name="connsiteY269-3530" fmla="*/ 2689 h 10000"/>
                <a:gd name="connsiteX270-3531" fmla="*/ 7979 w 10000"/>
                <a:gd name="connsiteY270-3532" fmla="*/ 2689 h 10000"/>
                <a:gd name="connsiteX271-3533" fmla="*/ 7848 w 10000"/>
                <a:gd name="connsiteY271-3534" fmla="*/ 2689 h 10000"/>
                <a:gd name="connsiteX272-3535" fmla="*/ 7743 w 10000"/>
                <a:gd name="connsiteY272-3536" fmla="*/ 2677 h 10000"/>
                <a:gd name="connsiteX273-3537" fmla="*/ 7638 w 10000"/>
                <a:gd name="connsiteY273-3538" fmla="*/ 2626 h 10000"/>
                <a:gd name="connsiteX274-3539" fmla="*/ 7542 w 10000"/>
                <a:gd name="connsiteY274-3540" fmla="*/ 2601 h 10000"/>
                <a:gd name="connsiteX275-3541" fmla="*/ 7454 w 10000"/>
                <a:gd name="connsiteY275-3542" fmla="*/ 2538 h 10000"/>
                <a:gd name="connsiteX276-3543" fmla="*/ 7375 w 10000"/>
                <a:gd name="connsiteY276-3544" fmla="*/ 2475 h 10000"/>
                <a:gd name="connsiteX277-3545" fmla="*/ 7297 w 10000"/>
                <a:gd name="connsiteY277-3546" fmla="*/ 2399 h 10000"/>
                <a:gd name="connsiteX278-3547" fmla="*/ 7235 w 10000"/>
                <a:gd name="connsiteY278-3548" fmla="*/ 2323 h 10000"/>
                <a:gd name="connsiteX279-3549" fmla="*/ 7174 w 10000"/>
                <a:gd name="connsiteY279-3550" fmla="*/ 2235 h 10000"/>
                <a:gd name="connsiteX280-3551" fmla="*/ 7113 w 10000"/>
                <a:gd name="connsiteY280-3552" fmla="*/ 2134 h 10000"/>
                <a:gd name="connsiteX281-3553" fmla="*/ 7008 w 10000"/>
                <a:gd name="connsiteY281-3554" fmla="*/ 1944 h 10000"/>
                <a:gd name="connsiteX282-3555" fmla="*/ 6929 w 10000"/>
                <a:gd name="connsiteY282-3556" fmla="*/ 1730 h 10000"/>
                <a:gd name="connsiteX283-3557" fmla="*/ 6850 w 10000"/>
                <a:gd name="connsiteY283-3558" fmla="*/ 1515 h 10000"/>
                <a:gd name="connsiteX284-3559" fmla="*/ 6850 w 10000"/>
                <a:gd name="connsiteY284-3560" fmla="*/ 1515 h 10000"/>
                <a:gd name="connsiteX285-3561" fmla="*/ 6842 w 10000"/>
                <a:gd name="connsiteY285-3562" fmla="*/ 1490 h 10000"/>
                <a:gd name="connsiteX286-3563" fmla="*/ 6842 w 10000"/>
                <a:gd name="connsiteY286-3564" fmla="*/ 1490 h 10000"/>
                <a:gd name="connsiteX287-3565" fmla="*/ 6842 w 10000"/>
                <a:gd name="connsiteY287-3566" fmla="*/ 1477 h 10000"/>
                <a:gd name="connsiteX288-3567" fmla="*/ 6842 w 10000"/>
                <a:gd name="connsiteY288-3568" fmla="*/ 1477 h 10000"/>
                <a:gd name="connsiteX289-3569" fmla="*/ 6842 w 10000"/>
                <a:gd name="connsiteY289-3570" fmla="*/ 1477 h 10000"/>
                <a:gd name="connsiteX290-3571" fmla="*/ 6798 w 10000"/>
                <a:gd name="connsiteY290-3572" fmla="*/ 1338 h 10000"/>
                <a:gd name="connsiteX291-3573" fmla="*/ 6780 w 10000"/>
                <a:gd name="connsiteY291-3574" fmla="*/ 1162 h 10000"/>
                <a:gd name="connsiteX292-3575" fmla="*/ 6754 w 10000"/>
                <a:gd name="connsiteY292-3576" fmla="*/ 947 h 10000"/>
                <a:gd name="connsiteX293-3577" fmla="*/ 6754 w 10000"/>
                <a:gd name="connsiteY293-3578" fmla="*/ 720 h 10000"/>
                <a:gd name="connsiteX294-3579" fmla="*/ 6754 w 10000"/>
                <a:gd name="connsiteY294-3580" fmla="*/ 720 h 10000"/>
                <a:gd name="connsiteX295-3581" fmla="*/ 6763 w 10000"/>
                <a:gd name="connsiteY295-3582" fmla="*/ 366 h 10000"/>
                <a:gd name="connsiteX296-3583" fmla="*/ 6789 w 10000"/>
                <a:gd name="connsiteY296-3584" fmla="*/ 0 h 10000"/>
                <a:gd name="connsiteX0-3585" fmla="*/ 6789 w 10000"/>
                <a:gd name="connsiteY0-3586" fmla="*/ 0 h 10000"/>
                <a:gd name="connsiteX1-3587" fmla="*/ 6789 w 10000"/>
                <a:gd name="connsiteY1-3588" fmla="*/ 0 h 10000"/>
                <a:gd name="connsiteX2-3589" fmla="*/ 6789 w 10000"/>
                <a:gd name="connsiteY2-3590" fmla="*/ 0 h 10000"/>
                <a:gd name="connsiteX3-3591" fmla="*/ 0 w 10000"/>
                <a:gd name="connsiteY3-3592" fmla="*/ 0 h 10000"/>
                <a:gd name="connsiteX4-3593" fmla="*/ 0 w 10000"/>
                <a:gd name="connsiteY4-3594" fmla="*/ 9747 h 10000"/>
                <a:gd name="connsiteX5-3595" fmla="*/ 0 w 10000"/>
                <a:gd name="connsiteY5-3596" fmla="*/ 9747 h 10000"/>
                <a:gd name="connsiteX6-3597" fmla="*/ 0 w 10000"/>
                <a:gd name="connsiteY6-3598" fmla="*/ 9747 h 10000"/>
                <a:gd name="connsiteX7-3599" fmla="*/ 752 w 10000"/>
                <a:gd name="connsiteY7-3600" fmla="*/ 9861 h 10000"/>
                <a:gd name="connsiteX8-3601" fmla="*/ 1067 w 10000"/>
                <a:gd name="connsiteY8-3602" fmla="*/ 9886 h 10000"/>
                <a:gd name="connsiteX9-3603" fmla="*/ 1304 w 10000"/>
                <a:gd name="connsiteY9-3604" fmla="*/ 9899 h 10000"/>
                <a:gd name="connsiteX10-3605" fmla="*/ 1304 w 10000"/>
                <a:gd name="connsiteY10-3606" fmla="*/ 9899 h 10000"/>
                <a:gd name="connsiteX11-3607" fmla="*/ 1566 w 10000"/>
                <a:gd name="connsiteY11-3608" fmla="*/ 9924 h 10000"/>
                <a:gd name="connsiteX12-3609" fmla="*/ 1846 w 10000"/>
                <a:gd name="connsiteY12-3610" fmla="*/ 9962 h 10000"/>
                <a:gd name="connsiteX13-3611" fmla="*/ 1846 w 10000"/>
                <a:gd name="connsiteY13-3612" fmla="*/ 9962 h 10000"/>
                <a:gd name="connsiteX14-3613" fmla="*/ 2030 w 10000"/>
                <a:gd name="connsiteY14-3614" fmla="*/ 10000 h 10000"/>
                <a:gd name="connsiteX15-3615" fmla="*/ 2213 w 10000"/>
                <a:gd name="connsiteY15-3616" fmla="*/ 10000 h 10000"/>
                <a:gd name="connsiteX16-3617" fmla="*/ 2213 w 10000"/>
                <a:gd name="connsiteY16-3618" fmla="*/ 10000 h 10000"/>
                <a:gd name="connsiteX17-3619" fmla="*/ 2213 w 10000"/>
                <a:gd name="connsiteY17-3620" fmla="*/ 10000 h 10000"/>
                <a:gd name="connsiteX18-3621" fmla="*/ 2213 w 10000"/>
                <a:gd name="connsiteY18-3622" fmla="*/ 10000 h 10000"/>
                <a:gd name="connsiteX19-3623" fmla="*/ 2213 w 10000"/>
                <a:gd name="connsiteY19-3624" fmla="*/ 10000 h 10000"/>
                <a:gd name="connsiteX20-3625" fmla="*/ 2213 w 10000"/>
                <a:gd name="connsiteY20-3626" fmla="*/ 10000 h 10000"/>
                <a:gd name="connsiteX21-3627" fmla="*/ 2362 w 10000"/>
                <a:gd name="connsiteY21-3628" fmla="*/ 9975 h 10000"/>
                <a:gd name="connsiteX22-3629" fmla="*/ 2493 w 10000"/>
                <a:gd name="connsiteY22-3630" fmla="*/ 9949 h 10000"/>
                <a:gd name="connsiteX23-3631" fmla="*/ 2555 w 10000"/>
                <a:gd name="connsiteY23-3632" fmla="*/ 9924 h 10000"/>
                <a:gd name="connsiteX24-3633" fmla="*/ 2607 w 10000"/>
                <a:gd name="connsiteY24-3634" fmla="*/ 9886 h 10000"/>
                <a:gd name="connsiteX25-3635" fmla="*/ 2660 w 10000"/>
                <a:gd name="connsiteY25-3636" fmla="*/ 9836 h 10000"/>
                <a:gd name="connsiteX26-3637" fmla="*/ 2695 w 10000"/>
                <a:gd name="connsiteY26-3638" fmla="*/ 9785 h 10000"/>
                <a:gd name="connsiteX27-3639" fmla="*/ 2730 w 10000"/>
                <a:gd name="connsiteY27-3640" fmla="*/ 9722 h 10000"/>
                <a:gd name="connsiteX28-3641" fmla="*/ 2756 w 10000"/>
                <a:gd name="connsiteY28-3642" fmla="*/ 9646 h 10000"/>
                <a:gd name="connsiteX29-3643" fmla="*/ 2773 w 10000"/>
                <a:gd name="connsiteY29-3644" fmla="*/ 9545 h 10000"/>
                <a:gd name="connsiteX30-3645" fmla="*/ 2791 w 10000"/>
                <a:gd name="connsiteY30-3646" fmla="*/ 9444 h 10000"/>
                <a:gd name="connsiteX31-3647" fmla="*/ 2791 w 10000"/>
                <a:gd name="connsiteY31-3648" fmla="*/ 9318 h 10000"/>
                <a:gd name="connsiteX32-3649" fmla="*/ 2773 w 10000"/>
                <a:gd name="connsiteY32-3650" fmla="*/ 9179 h 10000"/>
                <a:gd name="connsiteX33-3651" fmla="*/ 2756 w 10000"/>
                <a:gd name="connsiteY33-3652" fmla="*/ 9028 h 10000"/>
                <a:gd name="connsiteX34-3653" fmla="*/ 2721 w 10000"/>
                <a:gd name="connsiteY34-3654" fmla="*/ 8876 h 10000"/>
                <a:gd name="connsiteX35-3655" fmla="*/ 2721 w 10000"/>
                <a:gd name="connsiteY35-3656" fmla="*/ 8876 h 10000"/>
                <a:gd name="connsiteX36-3657" fmla="*/ 2712 w 10000"/>
                <a:gd name="connsiteY36-3658" fmla="*/ 8864 h 10000"/>
                <a:gd name="connsiteX37-3659" fmla="*/ 2712 w 10000"/>
                <a:gd name="connsiteY37-3660" fmla="*/ 8864 h 10000"/>
                <a:gd name="connsiteX38-3661" fmla="*/ 2712 w 10000"/>
                <a:gd name="connsiteY38-3662" fmla="*/ 8851 h 10000"/>
                <a:gd name="connsiteX39-3663" fmla="*/ 2712 w 10000"/>
                <a:gd name="connsiteY39-3664" fmla="*/ 8851 h 10000"/>
                <a:gd name="connsiteX40-3665" fmla="*/ 2712 w 10000"/>
                <a:gd name="connsiteY40-3666" fmla="*/ 8851 h 10000"/>
                <a:gd name="connsiteX41-3667" fmla="*/ 2590 w 10000"/>
                <a:gd name="connsiteY41-3668" fmla="*/ 8295 h 10000"/>
                <a:gd name="connsiteX42-3669" fmla="*/ 2476 w 10000"/>
                <a:gd name="connsiteY42-3670" fmla="*/ 7841 h 10000"/>
                <a:gd name="connsiteX43-3671" fmla="*/ 2423 w 10000"/>
                <a:gd name="connsiteY43-3672" fmla="*/ 7626 h 10000"/>
                <a:gd name="connsiteX44-3673" fmla="*/ 2397 w 10000"/>
                <a:gd name="connsiteY44-3674" fmla="*/ 7437 h 10000"/>
                <a:gd name="connsiteX45-3675" fmla="*/ 2371 w 10000"/>
                <a:gd name="connsiteY45-3676" fmla="*/ 7273 h 10000"/>
                <a:gd name="connsiteX46-3677" fmla="*/ 2362 w 10000"/>
                <a:gd name="connsiteY46-3678" fmla="*/ 7096 h 10000"/>
                <a:gd name="connsiteX47-3679" fmla="*/ 2362 w 10000"/>
                <a:gd name="connsiteY47-3680" fmla="*/ 7096 h 10000"/>
                <a:gd name="connsiteX48-3681" fmla="*/ 2371 w 10000"/>
                <a:gd name="connsiteY48-3682" fmla="*/ 6944 h 10000"/>
                <a:gd name="connsiteX49-3683" fmla="*/ 2406 w 10000"/>
                <a:gd name="connsiteY49-3684" fmla="*/ 6806 h 10000"/>
                <a:gd name="connsiteX50-3685" fmla="*/ 2423 w 10000"/>
                <a:gd name="connsiteY50-3686" fmla="*/ 6742 h 10000"/>
                <a:gd name="connsiteX51-3687" fmla="*/ 2458 w 10000"/>
                <a:gd name="connsiteY51-3688" fmla="*/ 6692 h 10000"/>
                <a:gd name="connsiteX52-3689" fmla="*/ 2528 w 10000"/>
                <a:gd name="connsiteY52-3690" fmla="*/ 6578 h 10000"/>
                <a:gd name="connsiteX53-3691" fmla="*/ 2651 w 10000"/>
                <a:gd name="connsiteY53-3692" fmla="*/ 6477 h 10000"/>
                <a:gd name="connsiteX54-3693" fmla="*/ 2791 w 10000"/>
                <a:gd name="connsiteY54-3694" fmla="*/ 6376 h 10000"/>
                <a:gd name="connsiteX55-3695" fmla="*/ 2957 w 10000"/>
                <a:gd name="connsiteY55-3696" fmla="*/ 6301 h 10000"/>
                <a:gd name="connsiteX56-3697" fmla="*/ 3167 w 10000"/>
                <a:gd name="connsiteY56-3698" fmla="*/ 6225 h 10000"/>
                <a:gd name="connsiteX57-3699" fmla="*/ 3167 w 10000"/>
                <a:gd name="connsiteY57-3700" fmla="*/ 6225 h 10000"/>
                <a:gd name="connsiteX58-3701" fmla="*/ 3167 w 10000"/>
                <a:gd name="connsiteY58-3702" fmla="*/ 6225 h 10000"/>
                <a:gd name="connsiteX59-3703" fmla="*/ 3167 w 10000"/>
                <a:gd name="connsiteY59-3704" fmla="*/ 6212 h 10000"/>
                <a:gd name="connsiteX60-3705" fmla="*/ 3167 w 10000"/>
                <a:gd name="connsiteY60-3706" fmla="*/ 6212 h 10000"/>
                <a:gd name="connsiteX61-3707" fmla="*/ 3176 w 10000"/>
                <a:gd name="connsiteY61-3708" fmla="*/ 6212 h 10000"/>
                <a:gd name="connsiteX62-3709" fmla="*/ 3176 w 10000"/>
                <a:gd name="connsiteY62-3710" fmla="*/ 6212 h 10000"/>
                <a:gd name="connsiteX63-3711" fmla="*/ 3176 w 10000"/>
                <a:gd name="connsiteY63-3712" fmla="*/ 6212 h 10000"/>
                <a:gd name="connsiteX64-3713" fmla="*/ 3176 w 10000"/>
                <a:gd name="connsiteY64-3714" fmla="*/ 6212 h 10000"/>
                <a:gd name="connsiteX65-3715" fmla="*/ 3342 w 10000"/>
                <a:gd name="connsiteY65-3716" fmla="*/ 6162 h 10000"/>
                <a:gd name="connsiteX66-3717" fmla="*/ 3473 w 10000"/>
                <a:gd name="connsiteY66-3718" fmla="*/ 6136 h 10000"/>
                <a:gd name="connsiteX67-3719" fmla="*/ 3613 w 10000"/>
                <a:gd name="connsiteY67-3720" fmla="*/ 6124 h 10000"/>
                <a:gd name="connsiteX68-3721" fmla="*/ 3736 w 10000"/>
                <a:gd name="connsiteY68-3722" fmla="*/ 6124 h 10000"/>
                <a:gd name="connsiteX69-3723" fmla="*/ 3736 w 10000"/>
                <a:gd name="connsiteY69-3724" fmla="*/ 6124 h 10000"/>
                <a:gd name="connsiteX70-3725" fmla="*/ 3736 w 10000"/>
                <a:gd name="connsiteY70-3726" fmla="*/ 6124 h 10000"/>
                <a:gd name="connsiteX71-3727" fmla="*/ 3736 w 10000"/>
                <a:gd name="connsiteY71-3728" fmla="*/ 6124 h 10000"/>
                <a:gd name="connsiteX72-3729" fmla="*/ 3736 w 10000"/>
                <a:gd name="connsiteY72-3730" fmla="*/ 6124 h 10000"/>
                <a:gd name="connsiteX73-3731" fmla="*/ 3736 w 10000"/>
                <a:gd name="connsiteY73-3732" fmla="*/ 6124 h 10000"/>
                <a:gd name="connsiteX74-3733" fmla="*/ 3736 w 10000"/>
                <a:gd name="connsiteY74-3734" fmla="*/ 6124 h 10000"/>
                <a:gd name="connsiteX75-3735" fmla="*/ 3841 w 10000"/>
                <a:gd name="connsiteY75-3736" fmla="*/ 6124 h 10000"/>
                <a:gd name="connsiteX76-3737" fmla="*/ 3937 w 10000"/>
                <a:gd name="connsiteY76-3738" fmla="*/ 6136 h 10000"/>
                <a:gd name="connsiteX77-3739" fmla="*/ 4016 w 10000"/>
                <a:gd name="connsiteY77-3740" fmla="*/ 6187 h 10000"/>
                <a:gd name="connsiteX78-3741" fmla="*/ 4086 w 10000"/>
                <a:gd name="connsiteY78-3742" fmla="*/ 6225 h 10000"/>
                <a:gd name="connsiteX79-3743" fmla="*/ 4147 w 10000"/>
                <a:gd name="connsiteY79-3744" fmla="*/ 6275 h 10000"/>
                <a:gd name="connsiteX80-3745" fmla="*/ 4191 w 10000"/>
                <a:gd name="connsiteY80-3746" fmla="*/ 6351 h 10000"/>
                <a:gd name="connsiteX81-3747" fmla="*/ 4217 w 10000"/>
                <a:gd name="connsiteY81-3748" fmla="*/ 6427 h 10000"/>
                <a:gd name="connsiteX82-3749" fmla="*/ 4252 w 10000"/>
                <a:gd name="connsiteY82-3750" fmla="*/ 6515 h 10000"/>
                <a:gd name="connsiteX83-3751" fmla="*/ 4261 w 10000"/>
                <a:gd name="connsiteY83-3752" fmla="*/ 6616 h 10000"/>
                <a:gd name="connsiteX84-3753" fmla="*/ 4269 w 10000"/>
                <a:gd name="connsiteY84-3754" fmla="*/ 6717 h 10000"/>
                <a:gd name="connsiteX85-3755" fmla="*/ 4269 w 10000"/>
                <a:gd name="connsiteY85-3756" fmla="*/ 6843 h 10000"/>
                <a:gd name="connsiteX86-3757" fmla="*/ 4261 w 10000"/>
                <a:gd name="connsiteY86-3758" fmla="*/ 6957 h 10000"/>
                <a:gd name="connsiteX87-3759" fmla="*/ 4217 w 10000"/>
                <a:gd name="connsiteY87-3760" fmla="*/ 7235 h 10000"/>
                <a:gd name="connsiteX88-3761" fmla="*/ 4164 w 10000"/>
                <a:gd name="connsiteY88-3762" fmla="*/ 7551 h 10000"/>
                <a:gd name="connsiteX89-3763" fmla="*/ 4164 w 10000"/>
                <a:gd name="connsiteY89-3764" fmla="*/ 7551 h 10000"/>
                <a:gd name="connsiteX90-3765" fmla="*/ 4156 w 10000"/>
                <a:gd name="connsiteY90-3766" fmla="*/ 7551 h 10000"/>
                <a:gd name="connsiteX91-3767" fmla="*/ 4156 w 10000"/>
                <a:gd name="connsiteY91-3768" fmla="*/ 7551 h 10000"/>
                <a:gd name="connsiteX92-3769" fmla="*/ 4156 w 10000"/>
                <a:gd name="connsiteY92-3770" fmla="*/ 7563 h 10000"/>
                <a:gd name="connsiteX93-3771" fmla="*/ 4156 w 10000"/>
                <a:gd name="connsiteY93-3772" fmla="*/ 7563 h 10000"/>
                <a:gd name="connsiteX94-3773" fmla="*/ 4156 w 10000"/>
                <a:gd name="connsiteY94-3774" fmla="*/ 7563 h 10000"/>
                <a:gd name="connsiteX95-3775" fmla="*/ 4156 w 10000"/>
                <a:gd name="connsiteY95-3776" fmla="*/ 7563 h 10000"/>
                <a:gd name="connsiteX96-3777" fmla="*/ 4156 w 10000"/>
                <a:gd name="connsiteY96-3778" fmla="*/ 7576 h 10000"/>
                <a:gd name="connsiteX97-3779" fmla="*/ 4156 w 10000"/>
                <a:gd name="connsiteY97-3780" fmla="*/ 7576 h 10000"/>
                <a:gd name="connsiteX98-3781" fmla="*/ 4156 w 10000"/>
                <a:gd name="connsiteY98-3782" fmla="*/ 7576 h 10000"/>
                <a:gd name="connsiteX99-3783" fmla="*/ 4156 w 10000"/>
                <a:gd name="connsiteY99-3784" fmla="*/ 7576 h 10000"/>
                <a:gd name="connsiteX100-3785" fmla="*/ 4156 w 10000"/>
                <a:gd name="connsiteY100-3786" fmla="*/ 7588 h 10000"/>
                <a:gd name="connsiteX101-3787" fmla="*/ 4156 w 10000"/>
                <a:gd name="connsiteY101-3788" fmla="*/ 7588 h 10000"/>
                <a:gd name="connsiteX102-3789" fmla="*/ 4156 w 10000"/>
                <a:gd name="connsiteY102-3790" fmla="*/ 7588 h 10000"/>
                <a:gd name="connsiteX103-3791" fmla="*/ 4156 w 10000"/>
                <a:gd name="connsiteY103-3792" fmla="*/ 7588 h 10000"/>
                <a:gd name="connsiteX104-3793" fmla="*/ 4147 w 10000"/>
                <a:gd name="connsiteY104-3794" fmla="*/ 7601 h 10000"/>
                <a:gd name="connsiteX105-3795" fmla="*/ 4147 w 10000"/>
                <a:gd name="connsiteY105-3796" fmla="*/ 7601 h 10000"/>
                <a:gd name="connsiteX106-3797" fmla="*/ 4147 w 10000"/>
                <a:gd name="connsiteY106-3798" fmla="*/ 7601 h 10000"/>
                <a:gd name="connsiteX107-3799" fmla="*/ 4147 w 10000"/>
                <a:gd name="connsiteY107-3800" fmla="*/ 7601 h 10000"/>
                <a:gd name="connsiteX108-3801" fmla="*/ 4147 w 10000"/>
                <a:gd name="connsiteY108-3802" fmla="*/ 7601 h 10000"/>
                <a:gd name="connsiteX109-3803" fmla="*/ 4147 w 10000"/>
                <a:gd name="connsiteY109-3804" fmla="*/ 7601 h 10000"/>
                <a:gd name="connsiteX110-3805" fmla="*/ 4103 w 10000"/>
                <a:gd name="connsiteY110-3806" fmla="*/ 7803 h 10000"/>
                <a:gd name="connsiteX111-3807" fmla="*/ 4068 w 10000"/>
                <a:gd name="connsiteY111-3808" fmla="*/ 8005 h 10000"/>
                <a:gd name="connsiteX112-3809" fmla="*/ 4051 w 10000"/>
                <a:gd name="connsiteY112-3810" fmla="*/ 8207 h 10000"/>
                <a:gd name="connsiteX113-3811" fmla="*/ 4024 w 10000"/>
                <a:gd name="connsiteY113-3812" fmla="*/ 8422 h 10000"/>
                <a:gd name="connsiteX114-3813" fmla="*/ 4016 w 10000"/>
                <a:gd name="connsiteY114-3814" fmla="*/ 8611 h 10000"/>
                <a:gd name="connsiteX115-3815" fmla="*/ 4016 w 10000"/>
                <a:gd name="connsiteY115-3816" fmla="*/ 8813 h 10000"/>
                <a:gd name="connsiteX116-3817" fmla="*/ 4024 w 10000"/>
                <a:gd name="connsiteY116-3818" fmla="*/ 9003 h 10000"/>
                <a:gd name="connsiteX117-3819" fmla="*/ 4051 w 10000"/>
                <a:gd name="connsiteY117-3820" fmla="*/ 9179 h 10000"/>
                <a:gd name="connsiteX118-3821" fmla="*/ 4086 w 10000"/>
                <a:gd name="connsiteY118-3822" fmla="*/ 9356 h 10000"/>
                <a:gd name="connsiteX119-3823" fmla="*/ 4121 w 10000"/>
                <a:gd name="connsiteY119-3824" fmla="*/ 9508 h 10000"/>
                <a:gd name="connsiteX120-3825" fmla="*/ 4191 w 10000"/>
                <a:gd name="connsiteY120-3826" fmla="*/ 9646 h 10000"/>
                <a:gd name="connsiteX121-3827" fmla="*/ 4269 w 10000"/>
                <a:gd name="connsiteY121-3828" fmla="*/ 9760 h 10000"/>
                <a:gd name="connsiteX122-3829" fmla="*/ 4366 w 10000"/>
                <a:gd name="connsiteY122-3830" fmla="*/ 9861 h 10000"/>
                <a:gd name="connsiteX123-3831" fmla="*/ 4471 w 10000"/>
                <a:gd name="connsiteY123-3832" fmla="*/ 9937 h 10000"/>
                <a:gd name="connsiteX124-3833" fmla="*/ 4611 w 10000"/>
                <a:gd name="connsiteY124-3834" fmla="*/ 9975 h 10000"/>
                <a:gd name="connsiteX125-3835" fmla="*/ 4759 w 10000"/>
                <a:gd name="connsiteY125-3836" fmla="*/ 10000 h 10000"/>
                <a:gd name="connsiteX126-3837" fmla="*/ 4759 w 10000"/>
                <a:gd name="connsiteY126-3838" fmla="*/ 10000 h 10000"/>
                <a:gd name="connsiteX127-3839" fmla="*/ 4759 w 10000"/>
                <a:gd name="connsiteY127-3840" fmla="*/ 10000 h 10000"/>
                <a:gd name="connsiteX128-3841" fmla="*/ 4759 w 10000"/>
                <a:gd name="connsiteY128-3842" fmla="*/ 10000 h 10000"/>
                <a:gd name="connsiteX129-3843" fmla="*/ 4759 w 10000"/>
                <a:gd name="connsiteY129-3844" fmla="*/ 10000 h 10000"/>
                <a:gd name="connsiteX130-3845" fmla="*/ 4821 w 10000"/>
                <a:gd name="connsiteY130-3846" fmla="*/ 10000 h 10000"/>
                <a:gd name="connsiteX131-3847" fmla="*/ 4821 w 10000"/>
                <a:gd name="connsiteY131-3848" fmla="*/ 10000 h 10000"/>
                <a:gd name="connsiteX132-3849" fmla="*/ 5136 w 10000"/>
                <a:gd name="connsiteY132-3850" fmla="*/ 9962 h 10000"/>
                <a:gd name="connsiteX133-3851" fmla="*/ 5468 w 10000"/>
                <a:gd name="connsiteY133-3852" fmla="*/ 9924 h 10000"/>
                <a:gd name="connsiteX134-3853" fmla="*/ 6203 w 10000"/>
                <a:gd name="connsiteY134-3854" fmla="*/ 9798 h 10000"/>
                <a:gd name="connsiteX135-3855" fmla="*/ 6982 w 10000"/>
                <a:gd name="connsiteY135-3856" fmla="*/ 9672 h 10000"/>
                <a:gd name="connsiteX136-3857" fmla="*/ 7358 w 10000"/>
                <a:gd name="connsiteY136-3858" fmla="*/ 9621 h 10000"/>
                <a:gd name="connsiteX137-3859" fmla="*/ 7734 w 10000"/>
                <a:gd name="connsiteY137-3860" fmla="*/ 9583 h 10000"/>
                <a:gd name="connsiteX138-3861" fmla="*/ 7734 w 10000"/>
                <a:gd name="connsiteY138-3862" fmla="*/ 9583 h 10000"/>
                <a:gd name="connsiteX139-3863" fmla="*/ 7725 w 10000"/>
                <a:gd name="connsiteY139-3864" fmla="*/ 9508 h 10000"/>
                <a:gd name="connsiteX140-3865" fmla="*/ 7725 w 10000"/>
                <a:gd name="connsiteY140-3866" fmla="*/ 9508 h 10000"/>
                <a:gd name="connsiteX141-3867" fmla="*/ 7725 w 10000"/>
                <a:gd name="connsiteY141-3868" fmla="*/ 9508 h 10000"/>
                <a:gd name="connsiteX142-3869" fmla="*/ 7725 w 10000"/>
                <a:gd name="connsiteY142-3870" fmla="*/ 9508 h 10000"/>
                <a:gd name="connsiteX143-3871" fmla="*/ 7725 w 10000"/>
                <a:gd name="connsiteY143-3872" fmla="*/ 9508 h 10000"/>
                <a:gd name="connsiteX144-3873" fmla="*/ 7699 w 10000"/>
                <a:gd name="connsiteY144-3874" fmla="*/ 9407 h 10000"/>
                <a:gd name="connsiteX145-3875" fmla="*/ 7699 w 10000"/>
                <a:gd name="connsiteY145-3876" fmla="*/ 9407 h 10000"/>
                <a:gd name="connsiteX146-3877" fmla="*/ 7699 w 10000"/>
                <a:gd name="connsiteY146-3878" fmla="*/ 9381 h 10000"/>
                <a:gd name="connsiteX147-3879" fmla="*/ 7699 w 10000"/>
                <a:gd name="connsiteY147-3880" fmla="*/ 9381 h 10000"/>
                <a:gd name="connsiteX148-3881" fmla="*/ 7577 w 10000"/>
                <a:gd name="connsiteY148-3882" fmla="*/ 8649 h 10000"/>
                <a:gd name="connsiteX149-3883" fmla="*/ 7463 w 10000"/>
                <a:gd name="connsiteY149-3884" fmla="*/ 7967 h 10000"/>
                <a:gd name="connsiteX150-3885" fmla="*/ 7393 w 10000"/>
                <a:gd name="connsiteY150-3886" fmla="*/ 7361 h 10000"/>
                <a:gd name="connsiteX151-3887" fmla="*/ 7332 w 10000"/>
                <a:gd name="connsiteY151-3888" fmla="*/ 6806 h 10000"/>
                <a:gd name="connsiteX152-3889" fmla="*/ 7288 w 10000"/>
                <a:gd name="connsiteY152-3890" fmla="*/ 6313 h 10000"/>
                <a:gd name="connsiteX153-3891" fmla="*/ 7262 w 10000"/>
                <a:gd name="connsiteY153-3892" fmla="*/ 5871 h 10000"/>
                <a:gd name="connsiteX154-3893" fmla="*/ 7253 w 10000"/>
                <a:gd name="connsiteY154-3894" fmla="*/ 5480 h 10000"/>
                <a:gd name="connsiteX155-3895" fmla="*/ 7279 w 10000"/>
                <a:gd name="connsiteY155-3896" fmla="*/ 5139 h 10000"/>
                <a:gd name="connsiteX156-3897" fmla="*/ 7297 w 10000"/>
                <a:gd name="connsiteY156-3898" fmla="*/ 4836 h 10000"/>
                <a:gd name="connsiteX157-3899" fmla="*/ 7340 w 10000"/>
                <a:gd name="connsiteY157-3900" fmla="*/ 4583 h 10000"/>
                <a:gd name="connsiteX158-3901" fmla="*/ 7402 w 10000"/>
                <a:gd name="connsiteY158-3902" fmla="*/ 4394 h 10000"/>
                <a:gd name="connsiteX159-3903" fmla="*/ 7437 w 10000"/>
                <a:gd name="connsiteY159-3904" fmla="*/ 4293 h 10000"/>
                <a:gd name="connsiteX160-3905" fmla="*/ 7463 w 10000"/>
                <a:gd name="connsiteY160-3906" fmla="*/ 4217 h 10000"/>
                <a:gd name="connsiteX161-3907" fmla="*/ 7507 w 10000"/>
                <a:gd name="connsiteY161-3908" fmla="*/ 4154 h 10000"/>
                <a:gd name="connsiteX162-3909" fmla="*/ 7550 w 10000"/>
                <a:gd name="connsiteY162-3910" fmla="*/ 4104 h 10000"/>
                <a:gd name="connsiteX163-3911" fmla="*/ 7594 w 10000"/>
                <a:gd name="connsiteY163-3912" fmla="*/ 4053 h 10000"/>
                <a:gd name="connsiteX164-3913" fmla="*/ 7647 w 10000"/>
                <a:gd name="connsiteY164-3914" fmla="*/ 4003 h 10000"/>
                <a:gd name="connsiteX165-3915" fmla="*/ 7699 w 10000"/>
                <a:gd name="connsiteY165-3916" fmla="*/ 3990 h 10000"/>
                <a:gd name="connsiteX166-3917" fmla="*/ 7752 w 10000"/>
                <a:gd name="connsiteY166-3918" fmla="*/ 3965 h 10000"/>
                <a:gd name="connsiteX167-3919" fmla="*/ 7857 w 10000"/>
                <a:gd name="connsiteY167-3920" fmla="*/ 3939 h 10000"/>
                <a:gd name="connsiteX168-3921" fmla="*/ 7857 w 10000"/>
                <a:gd name="connsiteY168-3922" fmla="*/ 3939 h 10000"/>
                <a:gd name="connsiteX169-3923" fmla="*/ 7857 w 10000"/>
                <a:gd name="connsiteY169-3924" fmla="*/ 3939 h 10000"/>
                <a:gd name="connsiteX170-3925" fmla="*/ 7857 w 10000"/>
                <a:gd name="connsiteY170-3926" fmla="*/ 3939 h 10000"/>
                <a:gd name="connsiteX171-3927" fmla="*/ 7857 w 10000"/>
                <a:gd name="connsiteY171-3928" fmla="*/ 3939 h 10000"/>
                <a:gd name="connsiteX172-3929" fmla="*/ 7857 w 10000"/>
                <a:gd name="connsiteY172-3930" fmla="*/ 3939 h 10000"/>
                <a:gd name="connsiteX173-3931" fmla="*/ 7857 w 10000"/>
                <a:gd name="connsiteY173-3932" fmla="*/ 3939 h 10000"/>
                <a:gd name="connsiteX174-3933" fmla="*/ 7857 w 10000"/>
                <a:gd name="connsiteY174-3934" fmla="*/ 3939 h 10000"/>
                <a:gd name="connsiteX175-3935" fmla="*/ 7927 w 10000"/>
                <a:gd name="connsiteY175-3936" fmla="*/ 3939 h 10000"/>
                <a:gd name="connsiteX176-3937" fmla="*/ 7997 w 10000"/>
                <a:gd name="connsiteY176-3938" fmla="*/ 3965 h 10000"/>
                <a:gd name="connsiteX177-3939" fmla="*/ 8136 w 10000"/>
                <a:gd name="connsiteY177-3940" fmla="*/ 4028 h 10000"/>
                <a:gd name="connsiteX178-3941" fmla="*/ 8294 w 10000"/>
                <a:gd name="connsiteY178-3942" fmla="*/ 4116 h 10000"/>
                <a:gd name="connsiteX179-3943" fmla="*/ 8443 w 10000"/>
                <a:gd name="connsiteY179-3944" fmla="*/ 4242 h 10000"/>
                <a:gd name="connsiteX180-3945" fmla="*/ 8443 w 10000"/>
                <a:gd name="connsiteY180-3946" fmla="*/ 4242 h 10000"/>
                <a:gd name="connsiteX181-3947" fmla="*/ 8451 w 10000"/>
                <a:gd name="connsiteY181-3948" fmla="*/ 4242 h 10000"/>
                <a:gd name="connsiteX182-3949" fmla="*/ 8451 w 10000"/>
                <a:gd name="connsiteY182-3950" fmla="*/ 4242 h 10000"/>
                <a:gd name="connsiteX183-3951" fmla="*/ 8451 w 10000"/>
                <a:gd name="connsiteY183-3952" fmla="*/ 4255 h 10000"/>
                <a:gd name="connsiteX184-3953" fmla="*/ 8451 w 10000"/>
                <a:gd name="connsiteY184-3954" fmla="*/ 4255 h 10000"/>
                <a:gd name="connsiteX185-3955" fmla="*/ 8451 w 10000"/>
                <a:gd name="connsiteY185-3956" fmla="*/ 4255 h 10000"/>
                <a:gd name="connsiteX186-3957" fmla="*/ 8495 w 10000"/>
                <a:gd name="connsiteY186-3958" fmla="*/ 4268 h 10000"/>
                <a:gd name="connsiteX187-3959" fmla="*/ 8495 w 10000"/>
                <a:gd name="connsiteY187-3960" fmla="*/ 4268 h 10000"/>
                <a:gd name="connsiteX188-3961" fmla="*/ 8495 w 10000"/>
                <a:gd name="connsiteY188-3962" fmla="*/ 4280 h 10000"/>
                <a:gd name="connsiteX189-3963" fmla="*/ 8495 w 10000"/>
                <a:gd name="connsiteY189-3964" fmla="*/ 4280 h 10000"/>
                <a:gd name="connsiteX190-3965" fmla="*/ 8836 w 10000"/>
                <a:gd name="connsiteY190-3966" fmla="*/ 4545 h 10000"/>
                <a:gd name="connsiteX191-3967" fmla="*/ 8976 w 10000"/>
                <a:gd name="connsiteY191-3968" fmla="*/ 4646 h 10000"/>
                <a:gd name="connsiteX192-3969" fmla="*/ 9099 w 10000"/>
                <a:gd name="connsiteY192-3970" fmla="*/ 4722 h 10000"/>
                <a:gd name="connsiteX193-3971" fmla="*/ 9204 w 10000"/>
                <a:gd name="connsiteY193-3972" fmla="*/ 4785 h 10000"/>
                <a:gd name="connsiteX194-3973" fmla="*/ 9300 w 10000"/>
                <a:gd name="connsiteY194-3974" fmla="*/ 4823 h 10000"/>
                <a:gd name="connsiteX195-3975" fmla="*/ 9388 w 10000"/>
                <a:gd name="connsiteY195-3976" fmla="*/ 4848 h 10000"/>
                <a:gd name="connsiteX196-3977" fmla="*/ 9466 w 10000"/>
                <a:gd name="connsiteY196-3978" fmla="*/ 4848 h 10000"/>
                <a:gd name="connsiteX197-3979" fmla="*/ 9466 w 10000"/>
                <a:gd name="connsiteY197-3980" fmla="*/ 4848 h 10000"/>
                <a:gd name="connsiteX198-3981" fmla="*/ 9484 w 10000"/>
                <a:gd name="connsiteY198-3982" fmla="*/ 4848 h 10000"/>
                <a:gd name="connsiteX199-3983" fmla="*/ 9484 w 10000"/>
                <a:gd name="connsiteY199-3984" fmla="*/ 4848 h 10000"/>
                <a:gd name="connsiteX200-3985" fmla="*/ 9484 w 10000"/>
                <a:gd name="connsiteY200-3986" fmla="*/ 4848 h 10000"/>
                <a:gd name="connsiteX201-3987" fmla="*/ 9484 w 10000"/>
                <a:gd name="connsiteY201-3988" fmla="*/ 4848 h 10000"/>
                <a:gd name="connsiteX202-3989" fmla="*/ 9580 w 10000"/>
                <a:gd name="connsiteY202-3990" fmla="*/ 4836 h 10000"/>
                <a:gd name="connsiteX203-3991" fmla="*/ 9668 w 10000"/>
                <a:gd name="connsiteY203-3992" fmla="*/ 4798 h 10000"/>
                <a:gd name="connsiteX204-3993" fmla="*/ 9738 w 10000"/>
                <a:gd name="connsiteY204-3994" fmla="*/ 4747 h 10000"/>
                <a:gd name="connsiteX205-3995" fmla="*/ 9799 w 10000"/>
                <a:gd name="connsiteY205-3996" fmla="*/ 4659 h 10000"/>
                <a:gd name="connsiteX206-3997" fmla="*/ 9799 w 10000"/>
                <a:gd name="connsiteY206-3998" fmla="*/ 4659 h 10000"/>
                <a:gd name="connsiteX207-3999" fmla="*/ 9799 w 10000"/>
                <a:gd name="connsiteY207-4000" fmla="*/ 4659 h 10000"/>
                <a:gd name="connsiteX208-4001" fmla="*/ 9799 w 10000"/>
                <a:gd name="connsiteY208-4002" fmla="*/ 4659 h 10000"/>
                <a:gd name="connsiteX209-4003" fmla="*/ 9799 w 10000"/>
                <a:gd name="connsiteY209-4004" fmla="*/ 4659 h 10000"/>
                <a:gd name="connsiteX210-4005" fmla="*/ 9799 w 10000"/>
                <a:gd name="connsiteY210-4006" fmla="*/ 4659 h 10000"/>
                <a:gd name="connsiteX211-4007" fmla="*/ 9816 w 10000"/>
                <a:gd name="connsiteY211-4008" fmla="*/ 4659 h 10000"/>
                <a:gd name="connsiteX212-4009" fmla="*/ 9816 w 10000"/>
                <a:gd name="connsiteY212-4010" fmla="*/ 4659 h 10000"/>
                <a:gd name="connsiteX213-4011" fmla="*/ 9816 w 10000"/>
                <a:gd name="connsiteY213-4012" fmla="*/ 4659 h 10000"/>
                <a:gd name="connsiteX214-4013" fmla="*/ 9816 w 10000"/>
                <a:gd name="connsiteY214-4014" fmla="*/ 4659 h 10000"/>
                <a:gd name="connsiteX215-4015" fmla="*/ 9816 w 10000"/>
                <a:gd name="connsiteY215-4016" fmla="*/ 4646 h 10000"/>
                <a:gd name="connsiteX216-4017" fmla="*/ 9816 w 10000"/>
                <a:gd name="connsiteY216-4018" fmla="*/ 4646 h 10000"/>
                <a:gd name="connsiteX217-4019" fmla="*/ 9816 w 10000"/>
                <a:gd name="connsiteY217-4020" fmla="*/ 4646 h 10000"/>
                <a:gd name="connsiteX218-4021" fmla="*/ 9816 w 10000"/>
                <a:gd name="connsiteY218-4022" fmla="*/ 4646 h 10000"/>
                <a:gd name="connsiteX219-4023" fmla="*/ 9816 w 10000"/>
                <a:gd name="connsiteY219-4024" fmla="*/ 4646 h 10000"/>
                <a:gd name="connsiteX220-4025" fmla="*/ 9816 w 10000"/>
                <a:gd name="connsiteY220-4026" fmla="*/ 4646 h 10000"/>
                <a:gd name="connsiteX221-4027" fmla="*/ 9816 w 10000"/>
                <a:gd name="connsiteY221-4028" fmla="*/ 4646 h 10000"/>
                <a:gd name="connsiteX222-4029" fmla="*/ 9816 w 10000"/>
                <a:gd name="connsiteY222-4030" fmla="*/ 4646 h 10000"/>
                <a:gd name="connsiteX223-4031" fmla="*/ 9816 w 10000"/>
                <a:gd name="connsiteY223-4032" fmla="*/ 4646 h 10000"/>
                <a:gd name="connsiteX224-4033" fmla="*/ 9816 w 10000"/>
                <a:gd name="connsiteY224-4034" fmla="*/ 4646 h 10000"/>
                <a:gd name="connsiteX225-4035" fmla="*/ 9843 w 10000"/>
                <a:gd name="connsiteY225-4036" fmla="*/ 4583 h 10000"/>
                <a:gd name="connsiteX226-4037" fmla="*/ 9886 w 10000"/>
                <a:gd name="connsiteY226-4038" fmla="*/ 4495 h 10000"/>
                <a:gd name="connsiteX227-4039" fmla="*/ 9921 w 10000"/>
                <a:gd name="connsiteY227-4040" fmla="*/ 4369 h 10000"/>
                <a:gd name="connsiteX228-4041" fmla="*/ 9948 w 10000"/>
                <a:gd name="connsiteY228-4042" fmla="*/ 4217 h 10000"/>
                <a:gd name="connsiteX229-4043" fmla="*/ 9983 w 10000"/>
                <a:gd name="connsiteY229-4044" fmla="*/ 4040 h 10000"/>
                <a:gd name="connsiteX230-4045" fmla="*/ 10000 w 10000"/>
                <a:gd name="connsiteY230-4046" fmla="*/ 3851 h 10000"/>
                <a:gd name="connsiteX231-4047" fmla="*/ 10000 w 10000"/>
                <a:gd name="connsiteY231-4048" fmla="*/ 3649 h 10000"/>
                <a:gd name="connsiteX232-4049" fmla="*/ 10000 w 10000"/>
                <a:gd name="connsiteY232-4050" fmla="*/ 3460 h 10000"/>
                <a:gd name="connsiteX233-4051" fmla="*/ 9983 w 10000"/>
                <a:gd name="connsiteY233-4052" fmla="*/ 3258 h 10000"/>
                <a:gd name="connsiteX234-4053" fmla="*/ 9939 w 10000"/>
                <a:gd name="connsiteY234-4054" fmla="*/ 3068 h 10000"/>
                <a:gd name="connsiteX235-4055" fmla="*/ 9886 w 10000"/>
                <a:gd name="connsiteY235-4056" fmla="*/ 2904 h 10000"/>
                <a:gd name="connsiteX236-4057" fmla="*/ 9843 w 10000"/>
                <a:gd name="connsiteY236-4058" fmla="*/ 2816 h 10000"/>
                <a:gd name="connsiteX237-4059" fmla="*/ 9799 w 10000"/>
                <a:gd name="connsiteY237-4060" fmla="*/ 2753 h 10000"/>
                <a:gd name="connsiteX238-4061" fmla="*/ 9755 w 10000"/>
                <a:gd name="connsiteY238-4062" fmla="*/ 2677 h 10000"/>
                <a:gd name="connsiteX239-4063" fmla="*/ 9694 w 10000"/>
                <a:gd name="connsiteY239-4064" fmla="*/ 2614 h 10000"/>
                <a:gd name="connsiteX240-4065" fmla="*/ 9633 w 10000"/>
                <a:gd name="connsiteY240-4066" fmla="*/ 2551 h 10000"/>
                <a:gd name="connsiteX241-4067" fmla="*/ 9571 w 10000"/>
                <a:gd name="connsiteY241-4068" fmla="*/ 2500 h 10000"/>
                <a:gd name="connsiteX242-4069" fmla="*/ 9484 w 10000"/>
                <a:gd name="connsiteY242-4070" fmla="*/ 2475 h 10000"/>
                <a:gd name="connsiteX243-4071" fmla="*/ 9396 w 10000"/>
                <a:gd name="connsiteY243-4072" fmla="*/ 2449 h 10000"/>
                <a:gd name="connsiteX244-4073" fmla="*/ 9300 w 10000"/>
                <a:gd name="connsiteY244-4074" fmla="*/ 2424 h 10000"/>
                <a:gd name="connsiteX245-4075" fmla="*/ 9195 w 10000"/>
                <a:gd name="connsiteY245-4076" fmla="*/ 2424 h 10000"/>
                <a:gd name="connsiteX246-4077" fmla="*/ 9195 w 10000"/>
                <a:gd name="connsiteY246-4078" fmla="*/ 2424 h 10000"/>
                <a:gd name="connsiteX247-4079" fmla="*/ 9195 w 10000"/>
                <a:gd name="connsiteY247-4080" fmla="*/ 2424 h 10000"/>
                <a:gd name="connsiteX248-4081" fmla="*/ 9195 w 10000"/>
                <a:gd name="connsiteY248-4082" fmla="*/ 2424 h 10000"/>
                <a:gd name="connsiteX249-4083" fmla="*/ 9195 w 10000"/>
                <a:gd name="connsiteY249-4084" fmla="*/ 2424 h 10000"/>
                <a:gd name="connsiteX250-4085" fmla="*/ 9195 w 10000"/>
                <a:gd name="connsiteY250-4086" fmla="*/ 2424 h 10000"/>
                <a:gd name="connsiteX251-4087" fmla="*/ 9081 w 10000"/>
                <a:gd name="connsiteY251-4088" fmla="*/ 2424 h 10000"/>
                <a:gd name="connsiteX252-4089" fmla="*/ 8941 w 10000"/>
                <a:gd name="connsiteY252-4090" fmla="*/ 2462 h 10000"/>
                <a:gd name="connsiteX253-4091" fmla="*/ 8801 w 10000"/>
                <a:gd name="connsiteY253-4092" fmla="*/ 2487 h 10000"/>
                <a:gd name="connsiteX254-4093" fmla="*/ 8644 w 10000"/>
                <a:gd name="connsiteY254-4094" fmla="*/ 2551 h 10000"/>
                <a:gd name="connsiteX255-4095" fmla="*/ 8644 w 10000"/>
                <a:gd name="connsiteY255-4096" fmla="*/ 2551 h 10000"/>
                <a:gd name="connsiteX256-4097" fmla="*/ 8635 w 10000"/>
                <a:gd name="connsiteY256-4098" fmla="*/ 2551 h 10000"/>
                <a:gd name="connsiteX257-4099" fmla="*/ 8635 w 10000"/>
                <a:gd name="connsiteY257-4100" fmla="*/ 2551 h 10000"/>
                <a:gd name="connsiteX258-4101" fmla="*/ 8626 w 10000"/>
                <a:gd name="connsiteY258-4102" fmla="*/ 2551 h 10000"/>
                <a:gd name="connsiteX259-4103" fmla="*/ 8626 w 10000"/>
                <a:gd name="connsiteY259-4104" fmla="*/ 2551 h 10000"/>
                <a:gd name="connsiteX260-4105" fmla="*/ 8443 w 10000"/>
                <a:gd name="connsiteY260-4106" fmla="*/ 2614 h 10000"/>
                <a:gd name="connsiteX261-4107" fmla="*/ 8276 w 10000"/>
                <a:gd name="connsiteY261-4108" fmla="*/ 2664 h 10000"/>
                <a:gd name="connsiteX262-4109" fmla="*/ 8110 w 10000"/>
                <a:gd name="connsiteY262-4110" fmla="*/ 2689 h 10000"/>
                <a:gd name="connsiteX263-4111" fmla="*/ 7979 w 10000"/>
                <a:gd name="connsiteY263-4112" fmla="*/ 2689 h 10000"/>
                <a:gd name="connsiteX264-4113" fmla="*/ 7979 w 10000"/>
                <a:gd name="connsiteY264-4114" fmla="*/ 2689 h 10000"/>
                <a:gd name="connsiteX265-4115" fmla="*/ 7979 w 10000"/>
                <a:gd name="connsiteY265-4116" fmla="*/ 2689 h 10000"/>
                <a:gd name="connsiteX266-4117" fmla="*/ 7979 w 10000"/>
                <a:gd name="connsiteY266-4118" fmla="*/ 2689 h 10000"/>
                <a:gd name="connsiteX267-4119" fmla="*/ 7979 w 10000"/>
                <a:gd name="connsiteY267-4120" fmla="*/ 2689 h 10000"/>
                <a:gd name="connsiteX268-4121" fmla="*/ 7979 w 10000"/>
                <a:gd name="connsiteY268-4122" fmla="*/ 2689 h 10000"/>
                <a:gd name="connsiteX269-4123" fmla="*/ 7979 w 10000"/>
                <a:gd name="connsiteY269-4124" fmla="*/ 2689 h 10000"/>
                <a:gd name="connsiteX270-4125" fmla="*/ 7979 w 10000"/>
                <a:gd name="connsiteY270-4126" fmla="*/ 2689 h 10000"/>
                <a:gd name="connsiteX271-4127" fmla="*/ 7848 w 10000"/>
                <a:gd name="connsiteY271-4128" fmla="*/ 2689 h 10000"/>
                <a:gd name="connsiteX272-4129" fmla="*/ 7743 w 10000"/>
                <a:gd name="connsiteY272-4130" fmla="*/ 2677 h 10000"/>
                <a:gd name="connsiteX273-4131" fmla="*/ 7638 w 10000"/>
                <a:gd name="connsiteY273-4132" fmla="*/ 2626 h 10000"/>
                <a:gd name="connsiteX274-4133" fmla="*/ 7542 w 10000"/>
                <a:gd name="connsiteY274-4134" fmla="*/ 2601 h 10000"/>
                <a:gd name="connsiteX275-4135" fmla="*/ 7454 w 10000"/>
                <a:gd name="connsiteY275-4136" fmla="*/ 2538 h 10000"/>
                <a:gd name="connsiteX276-4137" fmla="*/ 7375 w 10000"/>
                <a:gd name="connsiteY276-4138" fmla="*/ 2475 h 10000"/>
                <a:gd name="connsiteX277-4139" fmla="*/ 7297 w 10000"/>
                <a:gd name="connsiteY277-4140" fmla="*/ 2399 h 10000"/>
                <a:gd name="connsiteX278-4141" fmla="*/ 7235 w 10000"/>
                <a:gd name="connsiteY278-4142" fmla="*/ 2323 h 10000"/>
                <a:gd name="connsiteX279-4143" fmla="*/ 7174 w 10000"/>
                <a:gd name="connsiteY279-4144" fmla="*/ 2235 h 10000"/>
                <a:gd name="connsiteX280-4145" fmla="*/ 7113 w 10000"/>
                <a:gd name="connsiteY280-4146" fmla="*/ 2134 h 10000"/>
                <a:gd name="connsiteX281-4147" fmla="*/ 7008 w 10000"/>
                <a:gd name="connsiteY281-4148" fmla="*/ 1944 h 10000"/>
                <a:gd name="connsiteX282-4149" fmla="*/ 6929 w 10000"/>
                <a:gd name="connsiteY282-4150" fmla="*/ 1730 h 10000"/>
                <a:gd name="connsiteX283-4151" fmla="*/ 6850 w 10000"/>
                <a:gd name="connsiteY283-4152" fmla="*/ 1515 h 10000"/>
                <a:gd name="connsiteX284-4153" fmla="*/ 6850 w 10000"/>
                <a:gd name="connsiteY284-4154" fmla="*/ 1515 h 10000"/>
                <a:gd name="connsiteX285-4155" fmla="*/ 6842 w 10000"/>
                <a:gd name="connsiteY285-4156" fmla="*/ 1490 h 10000"/>
                <a:gd name="connsiteX286-4157" fmla="*/ 6842 w 10000"/>
                <a:gd name="connsiteY286-4158" fmla="*/ 1490 h 10000"/>
                <a:gd name="connsiteX287-4159" fmla="*/ 6842 w 10000"/>
                <a:gd name="connsiteY287-4160" fmla="*/ 1477 h 10000"/>
                <a:gd name="connsiteX288-4161" fmla="*/ 6842 w 10000"/>
                <a:gd name="connsiteY288-4162" fmla="*/ 1477 h 10000"/>
                <a:gd name="connsiteX289-4163" fmla="*/ 6842 w 10000"/>
                <a:gd name="connsiteY289-4164" fmla="*/ 1477 h 10000"/>
                <a:gd name="connsiteX290-4165" fmla="*/ 6798 w 10000"/>
                <a:gd name="connsiteY290-4166" fmla="*/ 1338 h 10000"/>
                <a:gd name="connsiteX291-4167" fmla="*/ 6780 w 10000"/>
                <a:gd name="connsiteY291-4168" fmla="*/ 1162 h 10000"/>
                <a:gd name="connsiteX292-4169" fmla="*/ 6754 w 10000"/>
                <a:gd name="connsiteY292-4170" fmla="*/ 947 h 10000"/>
                <a:gd name="connsiteX293-4171" fmla="*/ 6754 w 10000"/>
                <a:gd name="connsiteY293-4172" fmla="*/ 720 h 10000"/>
                <a:gd name="connsiteX294-4173" fmla="*/ 6754 w 10000"/>
                <a:gd name="connsiteY294-4174" fmla="*/ 720 h 10000"/>
                <a:gd name="connsiteX295-4175" fmla="*/ 6763 w 10000"/>
                <a:gd name="connsiteY295-4176" fmla="*/ 366 h 10000"/>
                <a:gd name="connsiteX296-4177" fmla="*/ 6789 w 10000"/>
                <a:gd name="connsiteY296-4178" fmla="*/ 0 h 10000"/>
                <a:gd name="connsiteX0-4179" fmla="*/ 6789 w 10000"/>
                <a:gd name="connsiteY0-4180" fmla="*/ 0 h 10000"/>
                <a:gd name="connsiteX1-4181" fmla="*/ 6789 w 10000"/>
                <a:gd name="connsiteY1-4182" fmla="*/ 0 h 10000"/>
                <a:gd name="connsiteX2-4183" fmla="*/ 6789 w 10000"/>
                <a:gd name="connsiteY2-4184" fmla="*/ 0 h 10000"/>
                <a:gd name="connsiteX3-4185" fmla="*/ 0 w 10000"/>
                <a:gd name="connsiteY3-4186" fmla="*/ 0 h 10000"/>
                <a:gd name="connsiteX4-4187" fmla="*/ 0 w 10000"/>
                <a:gd name="connsiteY4-4188" fmla="*/ 9747 h 10000"/>
                <a:gd name="connsiteX5-4189" fmla="*/ 0 w 10000"/>
                <a:gd name="connsiteY5-4190" fmla="*/ 9747 h 10000"/>
                <a:gd name="connsiteX6-4191" fmla="*/ 0 w 10000"/>
                <a:gd name="connsiteY6-4192" fmla="*/ 9747 h 10000"/>
                <a:gd name="connsiteX7-4193" fmla="*/ 752 w 10000"/>
                <a:gd name="connsiteY7-4194" fmla="*/ 9861 h 10000"/>
                <a:gd name="connsiteX8-4195" fmla="*/ 1067 w 10000"/>
                <a:gd name="connsiteY8-4196" fmla="*/ 9886 h 10000"/>
                <a:gd name="connsiteX9-4197" fmla="*/ 1304 w 10000"/>
                <a:gd name="connsiteY9-4198" fmla="*/ 9899 h 10000"/>
                <a:gd name="connsiteX10-4199" fmla="*/ 1304 w 10000"/>
                <a:gd name="connsiteY10-4200" fmla="*/ 9899 h 10000"/>
                <a:gd name="connsiteX11-4201" fmla="*/ 1566 w 10000"/>
                <a:gd name="connsiteY11-4202" fmla="*/ 9924 h 10000"/>
                <a:gd name="connsiteX12-4203" fmla="*/ 1846 w 10000"/>
                <a:gd name="connsiteY12-4204" fmla="*/ 9962 h 10000"/>
                <a:gd name="connsiteX13-4205" fmla="*/ 1846 w 10000"/>
                <a:gd name="connsiteY13-4206" fmla="*/ 9962 h 10000"/>
                <a:gd name="connsiteX14-4207" fmla="*/ 2030 w 10000"/>
                <a:gd name="connsiteY14-4208" fmla="*/ 10000 h 10000"/>
                <a:gd name="connsiteX15-4209" fmla="*/ 2213 w 10000"/>
                <a:gd name="connsiteY15-4210" fmla="*/ 10000 h 10000"/>
                <a:gd name="connsiteX16-4211" fmla="*/ 2213 w 10000"/>
                <a:gd name="connsiteY16-4212" fmla="*/ 10000 h 10000"/>
                <a:gd name="connsiteX17-4213" fmla="*/ 2213 w 10000"/>
                <a:gd name="connsiteY17-4214" fmla="*/ 10000 h 10000"/>
                <a:gd name="connsiteX18-4215" fmla="*/ 2213 w 10000"/>
                <a:gd name="connsiteY18-4216" fmla="*/ 10000 h 10000"/>
                <a:gd name="connsiteX19-4217" fmla="*/ 2213 w 10000"/>
                <a:gd name="connsiteY19-4218" fmla="*/ 10000 h 10000"/>
                <a:gd name="connsiteX20-4219" fmla="*/ 2213 w 10000"/>
                <a:gd name="connsiteY20-4220" fmla="*/ 10000 h 10000"/>
                <a:gd name="connsiteX21-4221" fmla="*/ 2362 w 10000"/>
                <a:gd name="connsiteY21-4222" fmla="*/ 9975 h 10000"/>
                <a:gd name="connsiteX22-4223" fmla="*/ 2493 w 10000"/>
                <a:gd name="connsiteY22-4224" fmla="*/ 9949 h 10000"/>
                <a:gd name="connsiteX23-4225" fmla="*/ 2555 w 10000"/>
                <a:gd name="connsiteY23-4226" fmla="*/ 9924 h 10000"/>
                <a:gd name="connsiteX24-4227" fmla="*/ 2607 w 10000"/>
                <a:gd name="connsiteY24-4228" fmla="*/ 9886 h 10000"/>
                <a:gd name="connsiteX25-4229" fmla="*/ 2660 w 10000"/>
                <a:gd name="connsiteY25-4230" fmla="*/ 9836 h 10000"/>
                <a:gd name="connsiteX26-4231" fmla="*/ 2695 w 10000"/>
                <a:gd name="connsiteY26-4232" fmla="*/ 9785 h 10000"/>
                <a:gd name="connsiteX27-4233" fmla="*/ 2730 w 10000"/>
                <a:gd name="connsiteY27-4234" fmla="*/ 9722 h 10000"/>
                <a:gd name="connsiteX28-4235" fmla="*/ 2756 w 10000"/>
                <a:gd name="connsiteY28-4236" fmla="*/ 9646 h 10000"/>
                <a:gd name="connsiteX29-4237" fmla="*/ 2773 w 10000"/>
                <a:gd name="connsiteY29-4238" fmla="*/ 9545 h 10000"/>
                <a:gd name="connsiteX30-4239" fmla="*/ 2791 w 10000"/>
                <a:gd name="connsiteY30-4240" fmla="*/ 9444 h 10000"/>
                <a:gd name="connsiteX31-4241" fmla="*/ 2791 w 10000"/>
                <a:gd name="connsiteY31-4242" fmla="*/ 9318 h 10000"/>
                <a:gd name="connsiteX32-4243" fmla="*/ 2773 w 10000"/>
                <a:gd name="connsiteY32-4244" fmla="*/ 9179 h 10000"/>
                <a:gd name="connsiteX33-4245" fmla="*/ 2756 w 10000"/>
                <a:gd name="connsiteY33-4246" fmla="*/ 9028 h 10000"/>
                <a:gd name="connsiteX34-4247" fmla="*/ 2721 w 10000"/>
                <a:gd name="connsiteY34-4248" fmla="*/ 8876 h 10000"/>
                <a:gd name="connsiteX35-4249" fmla="*/ 2721 w 10000"/>
                <a:gd name="connsiteY35-4250" fmla="*/ 8876 h 10000"/>
                <a:gd name="connsiteX36-4251" fmla="*/ 2712 w 10000"/>
                <a:gd name="connsiteY36-4252" fmla="*/ 8864 h 10000"/>
                <a:gd name="connsiteX37-4253" fmla="*/ 2712 w 10000"/>
                <a:gd name="connsiteY37-4254" fmla="*/ 8864 h 10000"/>
                <a:gd name="connsiteX38-4255" fmla="*/ 2712 w 10000"/>
                <a:gd name="connsiteY38-4256" fmla="*/ 8851 h 10000"/>
                <a:gd name="connsiteX39-4257" fmla="*/ 2712 w 10000"/>
                <a:gd name="connsiteY39-4258" fmla="*/ 8851 h 10000"/>
                <a:gd name="connsiteX40-4259" fmla="*/ 2712 w 10000"/>
                <a:gd name="connsiteY40-4260" fmla="*/ 8851 h 10000"/>
                <a:gd name="connsiteX41-4261" fmla="*/ 2590 w 10000"/>
                <a:gd name="connsiteY41-4262" fmla="*/ 8295 h 10000"/>
                <a:gd name="connsiteX42-4263" fmla="*/ 2476 w 10000"/>
                <a:gd name="connsiteY42-4264" fmla="*/ 7841 h 10000"/>
                <a:gd name="connsiteX43-4265" fmla="*/ 2423 w 10000"/>
                <a:gd name="connsiteY43-4266" fmla="*/ 7626 h 10000"/>
                <a:gd name="connsiteX44-4267" fmla="*/ 2397 w 10000"/>
                <a:gd name="connsiteY44-4268" fmla="*/ 7437 h 10000"/>
                <a:gd name="connsiteX45-4269" fmla="*/ 2371 w 10000"/>
                <a:gd name="connsiteY45-4270" fmla="*/ 7273 h 10000"/>
                <a:gd name="connsiteX46-4271" fmla="*/ 2362 w 10000"/>
                <a:gd name="connsiteY46-4272" fmla="*/ 7096 h 10000"/>
                <a:gd name="connsiteX47-4273" fmla="*/ 2362 w 10000"/>
                <a:gd name="connsiteY47-4274" fmla="*/ 7096 h 10000"/>
                <a:gd name="connsiteX48-4275" fmla="*/ 2371 w 10000"/>
                <a:gd name="connsiteY48-4276" fmla="*/ 6944 h 10000"/>
                <a:gd name="connsiteX49-4277" fmla="*/ 2406 w 10000"/>
                <a:gd name="connsiteY49-4278" fmla="*/ 6806 h 10000"/>
                <a:gd name="connsiteX50-4279" fmla="*/ 2423 w 10000"/>
                <a:gd name="connsiteY50-4280" fmla="*/ 6742 h 10000"/>
                <a:gd name="connsiteX51-4281" fmla="*/ 2458 w 10000"/>
                <a:gd name="connsiteY51-4282" fmla="*/ 6692 h 10000"/>
                <a:gd name="connsiteX52-4283" fmla="*/ 2528 w 10000"/>
                <a:gd name="connsiteY52-4284" fmla="*/ 6578 h 10000"/>
                <a:gd name="connsiteX53-4285" fmla="*/ 2651 w 10000"/>
                <a:gd name="connsiteY53-4286" fmla="*/ 6477 h 10000"/>
                <a:gd name="connsiteX54-4287" fmla="*/ 2791 w 10000"/>
                <a:gd name="connsiteY54-4288" fmla="*/ 6376 h 10000"/>
                <a:gd name="connsiteX55-4289" fmla="*/ 2957 w 10000"/>
                <a:gd name="connsiteY55-4290" fmla="*/ 6301 h 10000"/>
                <a:gd name="connsiteX56-4291" fmla="*/ 3167 w 10000"/>
                <a:gd name="connsiteY56-4292" fmla="*/ 6225 h 10000"/>
                <a:gd name="connsiteX57-4293" fmla="*/ 3167 w 10000"/>
                <a:gd name="connsiteY57-4294" fmla="*/ 6225 h 10000"/>
                <a:gd name="connsiteX58-4295" fmla="*/ 3167 w 10000"/>
                <a:gd name="connsiteY58-4296" fmla="*/ 6225 h 10000"/>
                <a:gd name="connsiteX59-4297" fmla="*/ 3167 w 10000"/>
                <a:gd name="connsiteY59-4298" fmla="*/ 6212 h 10000"/>
                <a:gd name="connsiteX60-4299" fmla="*/ 3167 w 10000"/>
                <a:gd name="connsiteY60-4300" fmla="*/ 6212 h 10000"/>
                <a:gd name="connsiteX61-4301" fmla="*/ 3176 w 10000"/>
                <a:gd name="connsiteY61-4302" fmla="*/ 6212 h 10000"/>
                <a:gd name="connsiteX62-4303" fmla="*/ 3176 w 10000"/>
                <a:gd name="connsiteY62-4304" fmla="*/ 6212 h 10000"/>
                <a:gd name="connsiteX63-4305" fmla="*/ 3176 w 10000"/>
                <a:gd name="connsiteY63-4306" fmla="*/ 6212 h 10000"/>
                <a:gd name="connsiteX64-4307" fmla="*/ 3176 w 10000"/>
                <a:gd name="connsiteY64-4308" fmla="*/ 6212 h 10000"/>
                <a:gd name="connsiteX65-4309" fmla="*/ 3342 w 10000"/>
                <a:gd name="connsiteY65-4310" fmla="*/ 6162 h 10000"/>
                <a:gd name="connsiteX66-4311" fmla="*/ 3473 w 10000"/>
                <a:gd name="connsiteY66-4312" fmla="*/ 6136 h 10000"/>
                <a:gd name="connsiteX67-4313" fmla="*/ 3613 w 10000"/>
                <a:gd name="connsiteY67-4314" fmla="*/ 6124 h 10000"/>
                <a:gd name="connsiteX68-4315" fmla="*/ 3736 w 10000"/>
                <a:gd name="connsiteY68-4316" fmla="*/ 6124 h 10000"/>
                <a:gd name="connsiteX69-4317" fmla="*/ 3736 w 10000"/>
                <a:gd name="connsiteY69-4318" fmla="*/ 6124 h 10000"/>
                <a:gd name="connsiteX70-4319" fmla="*/ 3736 w 10000"/>
                <a:gd name="connsiteY70-4320" fmla="*/ 6124 h 10000"/>
                <a:gd name="connsiteX71-4321" fmla="*/ 3736 w 10000"/>
                <a:gd name="connsiteY71-4322" fmla="*/ 6124 h 10000"/>
                <a:gd name="connsiteX72-4323" fmla="*/ 3736 w 10000"/>
                <a:gd name="connsiteY72-4324" fmla="*/ 6124 h 10000"/>
                <a:gd name="connsiteX73-4325" fmla="*/ 3736 w 10000"/>
                <a:gd name="connsiteY73-4326" fmla="*/ 6124 h 10000"/>
                <a:gd name="connsiteX74-4327" fmla="*/ 3736 w 10000"/>
                <a:gd name="connsiteY74-4328" fmla="*/ 6124 h 10000"/>
                <a:gd name="connsiteX75-4329" fmla="*/ 3841 w 10000"/>
                <a:gd name="connsiteY75-4330" fmla="*/ 6124 h 10000"/>
                <a:gd name="connsiteX76-4331" fmla="*/ 3937 w 10000"/>
                <a:gd name="connsiteY76-4332" fmla="*/ 6136 h 10000"/>
                <a:gd name="connsiteX77-4333" fmla="*/ 4016 w 10000"/>
                <a:gd name="connsiteY77-4334" fmla="*/ 6187 h 10000"/>
                <a:gd name="connsiteX78-4335" fmla="*/ 4086 w 10000"/>
                <a:gd name="connsiteY78-4336" fmla="*/ 6225 h 10000"/>
                <a:gd name="connsiteX79-4337" fmla="*/ 4147 w 10000"/>
                <a:gd name="connsiteY79-4338" fmla="*/ 6275 h 10000"/>
                <a:gd name="connsiteX80-4339" fmla="*/ 4191 w 10000"/>
                <a:gd name="connsiteY80-4340" fmla="*/ 6351 h 10000"/>
                <a:gd name="connsiteX81-4341" fmla="*/ 4217 w 10000"/>
                <a:gd name="connsiteY81-4342" fmla="*/ 6427 h 10000"/>
                <a:gd name="connsiteX82-4343" fmla="*/ 4252 w 10000"/>
                <a:gd name="connsiteY82-4344" fmla="*/ 6515 h 10000"/>
                <a:gd name="connsiteX83-4345" fmla="*/ 4261 w 10000"/>
                <a:gd name="connsiteY83-4346" fmla="*/ 6616 h 10000"/>
                <a:gd name="connsiteX84-4347" fmla="*/ 4269 w 10000"/>
                <a:gd name="connsiteY84-4348" fmla="*/ 6717 h 10000"/>
                <a:gd name="connsiteX85-4349" fmla="*/ 4269 w 10000"/>
                <a:gd name="connsiteY85-4350" fmla="*/ 6843 h 10000"/>
                <a:gd name="connsiteX86-4351" fmla="*/ 4261 w 10000"/>
                <a:gd name="connsiteY86-4352" fmla="*/ 6957 h 10000"/>
                <a:gd name="connsiteX87-4353" fmla="*/ 4217 w 10000"/>
                <a:gd name="connsiteY87-4354" fmla="*/ 7235 h 10000"/>
                <a:gd name="connsiteX88-4355" fmla="*/ 4164 w 10000"/>
                <a:gd name="connsiteY88-4356" fmla="*/ 7551 h 10000"/>
                <a:gd name="connsiteX89-4357" fmla="*/ 4164 w 10000"/>
                <a:gd name="connsiteY89-4358" fmla="*/ 7551 h 10000"/>
                <a:gd name="connsiteX90-4359" fmla="*/ 4156 w 10000"/>
                <a:gd name="connsiteY90-4360" fmla="*/ 7551 h 10000"/>
                <a:gd name="connsiteX91-4361" fmla="*/ 4156 w 10000"/>
                <a:gd name="connsiteY91-4362" fmla="*/ 7551 h 10000"/>
                <a:gd name="connsiteX92-4363" fmla="*/ 4156 w 10000"/>
                <a:gd name="connsiteY92-4364" fmla="*/ 7563 h 10000"/>
                <a:gd name="connsiteX93-4365" fmla="*/ 4156 w 10000"/>
                <a:gd name="connsiteY93-4366" fmla="*/ 7563 h 10000"/>
                <a:gd name="connsiteX94-4367" fmla="*/ 4156 w 10000"/>
                <a:gd name="connsiteY94-4368" fmla="*/ 7563 h 10000"/>
                <a:gd name="connsiteX95-4369" fmla="*/ 4156 w 10000"/>
                <a:gd name="connsiteY95-4370" fmla="*/ 7563 h 10000"/>
                <a:gd name="connsiteX96-4371" fmla="*/ 4156 w 10000"/>
                <a:gd name="connsiteY96-4372" fmla="*/ 7576 h 10000"/>
                <a:gd name="connsiteX97-4373" fmla="*/ 4156 w 10000"/>
                <a:gd name="connsiteY97-4374" fmla="*/ 7576 h 10000"/>
                <a:gd name="connsiteX98-4375" fmla="*/ 4156 w 10000"/>
                <a:gd name="connsiteY98-4376" fmla="*/ 7576 h 10000"/>
                <a:gd name="connsiteX99-4377" fmla="*/ 4156 w 10000"/>
                <a:gd name="connsiteY99-4378" fmla="*/ 7576 h 10000"/>
                <a:gd name="connsiteX100-4379" fmla="*/ 4156 w 10000"/>
                <a:gd name="connsiteY100-4380" fmla="*/ 7588 h 10000"/>
                <a:gd name="connsiteX101-4381" fmla="*/ 4156 w 10000"/>
                <a:gd name="connsiteY101-4382" fmla="*/ 7588 h 10000"/>
                <a:gd name="connsiteX102-4383" fmla="*/ 4156 w 10000"/>
                <a:gd name="connsiteY102-4384" fmla="*/ 7588 h 10000"/>
                <a:gd name="connsiteX103-4385" fmla="*/ 4156 w 10000"/>
                <a:gd name="connsiteY103-4386" fmla="*/ 7588 h 10000"/>
                <a:gd name="connsiteX104-4387" fmla="*/ 4147 w 10000"/>
                <a:gd name="connsiteY104-4388" fmla="*/ 7601 h 10000"/>
                <a:gd name="connsiteX105-4389" fmla="*/ 4147 w 10000"/>
                <a:gd name="connsiteY105-4390" fmla="*/ 7601 h 10000"/>
                <a:gd name="connsiteX106-4391" fmla="*/ 4147 w 10000"/>
                <a:gd name="connsiteY106-4392" fmla="*/ 7601 h 10000"/>
                <a:gd name="connsiteX107-4393" fmla="*/ 4147 w 10000"/>
                <a:gd name="connsiteY107-4394" fmla="*/ 7601 h 10000"/>
                <a:gd name="connsiteX108-4395" fmla="*/ 4147 w 10000"/>
                <a:gd name="connsiteY108-4396" fmla="*/ 7601 h 10000"/>
                <a:gd name="connsiteX109-4397" fmla="*/ 4147 w 10000"/>
                <a:gd name="connsiteY109-4398" fmla="*/ 7601 h 10000"/>
                <a:gd name="connsiteX110-4399" fmla="*/ 4103 w 10000"/>
                <a:gd name="connsiteY110-4400" fmla="*/ 7803 h 10000"/>
                <a:gd name="connsiteX111-4401" fmla="*/ 4068 w 10000"/>
                <a:gd name="connsiteY111-4402" fmla="*/ 8005 h 10000"/>
                <a:gd name="connsiteX112-4403" fmla="*/ 4051 w 10000"/>
                <a:gd name="connsiteY112-4404" fmla="*/ 8207 h 10000"/>
                <a:gd name="connsiteX113-4405" fmla="*/ 4024 w 10000"/>
                <a:gd name="connsiteY113-4406" fmla="*/ 8422 h 10000"/>
                <a:gd name="connsiteX114-4407" fmla="*/ 4016 w 10000"/>
                <a:gd name="connsiteY114-4408" fmla="*/ 8611 h 10000"/>
                <a:gd name="connsiteX115-4409" fmla="*/ 4016 w 10000"/>
                <a:gd name="connsiteY115-4410" fmla="*/ 8813 h 10000"/>
                <a:gd name="connsiteX116-4411" fmla="*/ 4024 w 10000"/>
                <a:gd name="connsiteY116-4412" fmla="*/ 9003 h 10000"/>
                <a:gd name="connsiteX117-4413" fmla="*/ 4051 w 10000"/>
                <a:gd name="connsiteY117-4414" fmla="*/ 9179 h 10000"/>
                <a:gd name="connsiteX118-4415" fmla="*/ 4086 w 10000"/>
                <a:gd name="connsiteY118-4416" fmla="*/ 9356 h 10000"/>
                <a:gd name="connsiteX119-4417" fmla="*/ 4121 w 10000"/>
                <a:gd name="connsiteY119-4418" fmla="*/ 9508 h 10000"/>
                <a:gd name="connsiteX120-4419" fmla="*/ 4191 w 10000"/>
                <a:gd name="connsiteY120-4420" fmla="*/ 9646 h 10000"/>
                <a:gd name="connsiteX121-4421" fmla="*/ 4269 w 10000"/>
                <a:gd name="connsiteY121-4422" fmla="*/ 9760 h 10000"/>
                <a:gd name="connsiteX122-4423" fmla="*/ 4366 w 10000"/>
                <a:gd name="connsiteY122-4424" fmla="*/ 9861 h 10000"/>
                <a:gd name="connsiteX123-4425" fmla="*/ 4471 w 10000"/>
                <a:gd name="connsiteY123-4426" fmla="*/ 9937 h 10000"/>
                <a:gd name="connsiteX124-4427" fmla="*/ 4611 w 10000"/>
                <a:gd name="connsiteY124-4428" fmla="*/ 9975 h 10000"/>
                <a:gd name="connsiteX125-4429" fmla="*/ 4759 w 10000"/>
                <a:gd name="connsiteY125-4430" fmla="*/ 10000 h 10000"/>
                <a:gd name="connsiteX126-4431" fmla="*/ 4759 w 10000"/>
                <a:gd name="connsiteY126-4432" fmla="*/ 10000 h 10000"/>
                <a:gd name="connsiteX127-4433" fmla="*/ 4759 w 10000"/>
                <a:gd name="connsiteY127-4434" fmla="*/ 10000 h 10000"/>
                <a:gd name="connsiteX128-4435" fmla="*/ 4759 w 10000"/>
                <a:gd name="connsiteY128-4436" fmla="*/ 10000 h 10000"/>
                <a:gd name="connsiteX129-4437" fmla="*/ 4759 w 10000"/>
                <a:gd name="connsiteY129-4438" fmla="*/ 10000 h 10000"/>
                <a:gd name="connsiteX130-4439" fmla="*/ 4821 w 10000"/>
                <a:gd name="connsiteY130-4440" fmla="*/ 10000 h 10000"/>
                <a:gd name="connsiteX131-4441" fmla="*/ 4821 w 10000"/>
                <a:gd name="connsiteY131-4442" fmla="*/ 10000 h 10000"/>
                <a:gd name="connsiteX132-4443" fmla="*/ 5136 w 10000"/>
                <a:gd name="connsiteY132-4444" fmla="*/ 9962 h 10000"/>
                <a:gd name="connsiteX133-4445" fmla="*/ 5468 w 10000"/>
                <a:gd name="connsiteY133-4446" fmla="*/ 9924 h 10000"/>
                <a:gd name="connsiteX134-4447" fmla="*/ 6203 w 10000"/>
                <a:gd name="connsiteY134-4448" fmla="*/ 9798 h 10000"/>
                <a:gd name="connsiteX135-4449" fmla="*/ 6982 w 10000"/>
                <a:gd name="connsiteY135-4450" fmla="*/ 9672 h 10000"/>
                <a:gd name="connsiteX136-4451" fmla="*/ 7358 w 10000"/>
                <a:gd name="connsiteY136-4452" fmla="*/ 9621 h 10000"/>
                <a:gd name="connsiteX137-4453" fmla="*/ 7734 w 10000"/>
                <a:gd name="connsiteY137-4454" fmla="*/ 9583 h 10000"/>
                <a:gd name="connsiteX138-4455" fmla="*/ 7734 w 10000"/>
                <a:gd name="connsiteY138-4456" fmla="*/ 9583 h 10000"/>
                <a:gd name="connsiteX139-4457" fmla="*/ 7725 w 10000"/>
                <a:gd name="connsiteY139-4458" fmla="*/ 9508 h 10000"/>
                <a:gd name="connsiteX140-4459" fmla="*/ 7725 w 10000"/>
                <a:gd name="connsiteY140-4460" fmla="*/ 9508 h 10000"/>
                <a:gd name="connsiteX141-4461" fmla="*/ 7725 w 10000"/>
                <a:gd name="connsiteY141-4462" fmla="*/ 9508 h 10000"/>
                <a:gd name="connsiteX142-4463" fmla="*/ 7725 w 10000"/>
                <a:gd name="connsiteY142-4464" fmla="*/ 9508 h 10000"/>
                <a:gd name="connsiteX143-4465" fmla="*/ 7725 w 10000"/>
                <a:gd name="connsiteY143-4466" fmla="*/ 9508 h 10000"/>
                <a:gd name="connsiteX144-4467" fmla="*/ 7699 w 10000"/>
                <a:gd name="connsiteY144-4468" fmla="*/ 9407 h 10000"/>
                <a:gd name="connsiteX145-4469" fmla="*/ 7699 w 10000"/>
                <a:gd name="connsiteY145-4470" fmla="*/ 9407 h 10000"/>
                <a:gd name="connsiteX146-4471" fmla="*/ 7699 w 10000"/>
                <a:gd name="connsiteY146-4472" fmla="*/ 9381 h 10000"/>
                <a:gd name="connsiteX147-4473" fmla="*/ 7699 w 10000"/>
                <a:gd name="connsiteY147-4474" fmla="*/ 9381 h 10000"/>
                <a:gd name="connsiteX148-4475" fmla="*/ 7577 w 10000"/>
                <a:gd name="connsiteY148-4476" fmla="*/ 8649 h 10000"/>
                <a:gd name="connsiteX149-4477" fmla="*/ 7463 w 10000"/>
                <a:gd name="connsiteY149-4478" fmla="*/ 7967 h 10000"/>
                <a:gd name="connsiteX150-4479" fmla="*/ 7393 w 10000"/>
                <a:gd name="connsiteY150-4480" fmla="*/ 7361 h 10000"/>
                <a:gd name="connsiteX151-4481" fmla="*/ 7332 w 10000"/>
                <a:gd name="connsiteY151-4482" fmla="*/ 6806 h 10000"/>
                <a:gd name="connsiteX152-4483" fmla="*/ 7288 w 10000"/>
                <a:gd name="connsiteY152-4484" fmla="*/ 6313 h 10000"/>
                <a:gd name="connsiteX153-4485" fmla="*/ 7262 w 10000"/>
                <a:gd name="connsiteY153-4486" fmla="*/ 5871 h 10000"/>
                <a:gd name="connsiteX154-4487" fmla="*/ 7253 w 10000"/>
                <a:gd name="connsiteY154-4488" fmla="*/ 5480 h 10000"/>
                <a:gd name="connsiteX155-4489" fmla="*/ 7279 w 10000"/>
                <a:gd name="connsiteY155-4490" fmla="*/ 5139 h 10000"/>
                <a:gd name="connsiteX156-4491" fmla="*/ 7297 w 10000"/>
                <a:gd name="connsiteY156-4492" fmla="*/ 4836 h 10000"/>
                <a:gd name="connsiteX157-4493" fmla="*/ 7340 w 10000"/>
                <a:gd name="connsiteY157-4494" fmla="*/ 4583 h 10000"/>
                <a:gd name="connsiteX158-4495" fmla="*/ 7402 w 10000"/>
                <a:gd name="connsiteY158-4496" fmla="*/ 4394 h 10000"/>
                <a:gd name="connsiteX159-4497" fmla="*/ 7437 w 10000"/>
                <a:gd name="connsiteY159-4498" fmla="*/ 4293 h 10000"/>
                <a:gd name="connsiteX160-4499" fmla="*/ 7463 w 10000"/>
                <a:gd name="connsiteY160-4500" fmla="*/ 4217 h 10000"/>
                <a:gd name="connsiteX161-4501" fmla="*/ 7507 w 10000"/>
                <a:gd name="connsiteY161-4502" fmla="*/ 4154 h 10000"/>
                <a:gd name="connsiteX162-4503" fmla="*/ 7550 w 10000"/>
                <a:gd name="connsiteY162-4504" fmla="*/ 4104 h 10000"/>
                <a:gd name="connsiteX163-4505" fmla="*/ 7594 w 10000"/>
                <a:gd name="connsiteY163-4506" fmla="*/ 4053 h 10000"/>
                <a:gd name="connsiteX164-4507" fmla="*/ 7647 w 10000"/>
                <a:gd name="connsiteY164-4508" fmla="*/ 4003 h 10000"/>
                <a:gd name="connsiteX165-4509" fmla="*/ 7699 w 10000"/>
                <a:gd name="connsiteY165-4510" fmla="*/ 3990 h 10000"/>
                <a:gd name="connsiteX166-4511" fmla="*/ 7752 w 10000"/>
                <a:gd name="connsiteY166-4512" fmla="*/ 3965 h 10000"/>
                <a:gd name="connsiteX167-4513" fmla="*/ 7857 w 10000"/>
                <a:gd name="connsiteY167-4514" fmla="*/ 3939 h 10000"/>
                <a:gd name="connsiteX168-4515" fmla="*/ 7857 w 10000"/>
                <a:gd name="connsiteY168-4516" fmla="*/ 3939 h 10000"/>
                <a:gd name="connsiteX169-4517" fmla="*/ 7857 w 10000"/>
                <a:gd name="connsiteY169-4518" fmla="*/ 3939 h 10000"/>
                <a:gd name="connsiteX170-4519" fmla="*/ 7857 w 10000"/>
                <a:gd name="connsiteY170-4520" fmla="*/ 3939 h 10000"/>
                <a:gd name="connsiteX171-4521" fmla="*/ 7857 w 10000"/>
                <a:gd name="connsiteY171-4522" fmla="*/ 3939 h 10000"/>
                <a:gd name="connsiteX172-4523" fmla="*/ 7857 w 10000"/>
                <a:gd name="connsiteY172-4524" fmla="*/ 3939 h 10000"/>
                <a:gd name="connsiteX173-4525" fmla="*/ 7857 w 10000"/>
                <a:gd name="connsiteY173-4526" fmla="*/ 3939 h 10000"/>
                <a:gd name="connsiteX174-4527" fmla="*/ 7857 w 10000"/>
                <a:gd name="connsiteY174-4528" fmla="*/ 3939 h 10000"/>
                <a:gd name="connsiteX175-4529" fmla="*/ 7927 w 10000"/>
                <a:gd name="connsiteY175-4530" fmla="*/ 3939 h 10000"/>
                <a:gd name="connsiteX176-4531" fmla="*/ 7997 w 10000"/>
                <a:gd name="connsiteY176-4532" fmla="*/ 3965 h 10000"/>
                <a:gd name="connsiteX177-4533" fmla="*/ 8136 w 10000"/>
                <a:gd name="connsiteY177-4534" fmla="*/ 4028 h 10000"/>
                <a:gd name="connsiteX178-4535" fmla="*/ 8294 w 10000"/>
                <a:gd name="connsiteY178-4536" fmla="*/ 4116 h 10000"/>
                <a:gd name="connsiteX179-4537" fmla="*/ 8443 w 10000"/>
                <a:gd name="connsiteY179-4538" fmla="*/ 4242 h 10000"/>
                <a:gd name="connsiteX180-4539" fmla="*/ 8443 w 10000"/>
                <a:gd name="connsiteY180-4540" fmla="*/ 4242 h 10000"/>
                <a:gd name="connsiteX181-4541" fmla="*/ 8451 w 10000"/>
                <a:gd name="connsiteY181-4542" fmla="*/ 4242 h 10000"/>
                <a:gd name="connsiteX182-4543" fmla="*/ 8451 w 10000"/>
                <a:gd name="connsiteY182-4544" fmla="*/ 4242 h 10000"/>
                <a:gd name="connsiteX183-4545" fmla="*/ 8451 w 10000"/>
                <a:gd name="connsiteY183-4546" fmla="*/ 4255 h 10000"/>
                <a:gd name="connsiteX184-4547" fmla="*/ 8451 w 10000"/>
                <a:gd name="connsiteY184-4548" fmla="*/ 4255 h 10000"/>
                <a:gd name="connsiteX185-4549" fmla="*/ 8495 w 10000"/>
                <a:gd name="connsiteY185-4550" fmla="*/ 4268 h 10000"/>
                <a:gd name="connsiteX186-4551" fmla="*/ 8495 w 10000"/>
                <a:gd name="connsiteY186-4552" fmla="*/ 4268 h 10000"/>
                <a:gd name="connsiteX187-4553" fmla="*/ 8495 w 10000"/>
                <a:gd name="connsiteY187-4554" fmla="*/ 4280 h 10000"/>
                <a:gd name="connsiteX188-4555" fmla="*/ 8495 w 10000"/>
                <a:gd name="connsiteY188-4556" fmla="*/ 4280 h 10000"/>
                <a:gd name="connsiteX189-4557" fmla="*/ 8836 w 10000"/>
                <a:gd name="connsiteY189-4558" fmla="*/ 4545 h 10000"/>
                <a:gd name="connsiteX190-4559" fmla="*/ 8976 w 10000"/>
                <a:gd name="connsiteY190-4560" fmla="*/ 4646 h 10000"/>
                <a:gd name="connsiteX191-4561" fmla="*/ 9099 w 10000"/>
                <a:gd name="connsiteY191-4562" fmla="*/ 4722 h 10000"/>
                <a:gd name="connsiteX192-4563" fmla="*/ 9204 w 10000"/>
                <a:gd name="connsiteY192-4564" fmla="*/ 4785 h 10000"/>
                <a:gd name="connsiteX193-4565" fmla="*/ 9300 w 10000"/>
                <a:gd name="connsiteY193-4566" fmla="*/ 4823 h 10000"/>
                <a:gd name="connsiteX194-4567" fmla="*/ 9388 w 10000"/>
                <a:gd name="connsiteY194-4568" fmla="*/ 4848 h 10000"/>
                <a:gd name="connsiteX195-4569" fmla="*/ 9466 w 10000"/>
                <a:gd name="connsiteY195-4570" fmla="*/ 4848 h 10000"/>
                <a:gd name="connsiteX196-4571" fmla="*/ 9466 w 10000"/>
                <a:gd name="connsiteY196-4572" fmla="*/ 4848 h 10000"/>
                <a:gd name="connsiteX197-4573" fmla="*/ 9484 w 10000"/>
                <a:gd name="connsiteY197-4574" fmla="*/ 4848 h 10000"/>
                <a:gd name="connsiteX198-4575" fmla="*/ 9484 w 10000"/>
                <a:gd name="connsiteY198-4576" fmla="*/ 4848 h 10000"/>
                <a:gd name="connsiteX199-4577" fmla="*/ 9484 w 10000"/>
                <a:gd name="connsiteY199-4578" fmla="*/ 4848 h 10000"/>
                <a:gd name="connsiteX200-4579" fmla="*/ 9484 w 10000"/>
                <a:gd name="connsiteY200-4580" fmla="*/ 4848 h 10000"/>
                <a:gd name="connsiteX201-4581" fmla="*/ 9580 w 10000"/>
                <a:gd name="connsiteY201-4582" fmla="*/ 4836 h 10000"/>
                <a:gd name="connsiteX202-4583" fmla="*/ 9668 w 10000"/>
                <a:gd name="connsiteY202-4584" fmla="*/ 4798 h 10000"/>
                <a:gd name="connsiteX203-4585" fmla="*/ 9738 w 10000"/>
                <a:gd name="connsiteY203-4586" fmla="*/ 4747 h 10000"/>
                <a:gd name="connsiteX204-4587" fmla="*/ 9799 w 10000"/>
                <a:gd name="connsiteY204-4588" fmla="*/ 4659 h 10000"/>
                <a:gd name="connsiteX205-4589" fmla="*/ 9799 w 10000"/>
                <a:gd name="connsiteY205-4590" fmla="*/ 4659 h 10000"/>
                <a:gd name="connsiteX206-4591" fmla="*/ 9799 w 10000"/>
                <a:gd name="connsiteY206-4592" fmla="*/ 4659 h 10000"/>
                <a:gd name="connsiteX207-4593" fmla="*/ 9799 w 10000"/>
                <a:gd name="connsiteY207-4594" fmla="*/ 4659 h 10000"/>
                <a:gd name="connsiteX208-4595" fmla="*/ 9799 w 10000"/>
                <a:gd name="connsiteY208-4596" fmla="*/ 4659 h 10000"/>
                <a:gd name="connsiteX209-4597" fmla="*/ 9799 w 10000"/>
                <a:gd name="connsiteY209-4598" fmla="*/ 4659 h 10000"/>
                <a:gd name="connsiteX210-4599" fmla="*/ 9816 w 10000"/>
                <a:gd name="connsiteY210-4600" fmla="*/ 4659 h 10000"/>
                <a:gd name="connsiteX211-4601" fmla="*/ 9816 w 10000"/>
                <a:gd name="connsiteY211-4602" fmla="*/ 4659 h 10000"/>
                <a:gd name="connsiteX212-4603" fmla="*/ 9816 w 10000"/>
                <a:gd name="connsiteY212-4604" fmla="*/ 4659 h 10000"/>
                <a:gd name="connsiteX213-4605" fmla="*/ 9816 w 10000"/>
                <a:gd name="connsiteY213-4606" fmla="*/ 4659 h 10000"/>
                <a:gd name="connsiteX214-4607" fmla="*/ 9816 w 10000"/>
                <a:gd name="connsiteY214-4608" fmla="*/ 4646 h 10000"/>
                <a:gd name="connsiteX215-4609" fmla="*/ 9816 w 10000"/>
                <a:gd name="connsiteY215-4610" fmla="*/ 4646 h 10000"/>
                <a:gd name="connsiteX216-4611" fmla="*/ 9816 w 10000"/>
                <a:gd name="connsiteY216-4612" fmla="*/ 4646 h 10000"/>
                <a:gd name="connsiteX217-4613" fmla="*/ 9816 w 10000"/>
                <a:gd name="connsiteY217-4614" fmla="*/ 4646 h 10000"/>
                <a:gd name="connsiteX218-4615" fmla="*/ 9816 w 10000"/>
                <a:gd name="connsiteY218-4616" fmla="*/ 4646 h 10000"/>
                <a:gd name="connsiteX219-4617" fmla="*/ 9816 w 10000"/>
                <a:gd name="connsiteY219-4618" fmla="*/ 4646 h 10000"/>
                <a:gd name="connsiteX220-4619" fmla="*/ 9816 w 10000"/>
                <a:gd name="connsiteY220-4620" fmla="*/ 4646 h 10000"/>
                <a:gd name="connsiteX221-4621" fmla="*/ 9816 w 10000"/>
                <a:gd name="connsiteY221-4622" fmla="*/ 4646 h 10000"/>
                <a:gd name="connsiteX222-4623" fmla="*/ 9816 w 10000"/>
                <a:gd name="connsiteY222-4624" fmla="*/ 4646 h 10000"/>
                <a:gd name="connsiteX223-4625" fmla="*/ 9816 w 10000"/>
                <a:gd name="connsiteY223-4626" fmla="*/ 4646 h 10000"/>
                <a:gd name="connsiteX224-4627" fmla="*/ 9843 w 10000"/>
                <a:gd name="connsiteY224-4628" fmla="*/ 4583 h 10000"/>
                <a:gd name="connsiteX225-4629" fmla="*/ 9886 w 10000"/>
                <a:gd name="connsiteY225-4630" fmla="*/ 4495 h 10000"/>
                <a:gd name="connsiteX226-4631" fmla="*/ 9921 w 10000"/>
                <a:gd name="connsiteY226-4632" fmla="*/ 4369 h 10000"/>
                <a:gd name="connsiteX227-4633" fmla="*/ 9948 w 10000"/>
                <a:gd name="connsiteY227-4634" fmla="*/ 4217 h 10000"/>
                <a:gd name="connsiteX228-4635" fmla="*/ 9983 w 10000"/>
                <a:gd name="connsiteY228-4636" fmla="*/ 4040 h 10000"/>
                <a:gd name="connsiteX229-4637" fmla="*/ 10000 w 10000"/>
                <a:gd name="connsiteY229-4638" fmla="*/ 3851 h 10000"/>
                <a:gd name="connsiteX230-4639" fmla="*/ 10000 w 10000"/>
                <a:gd name="connsiteY230-4640" fmla="*/ 3649 h 10000"/>
                <a:gd name="connsiteX231-4641" fmla="*/ 10000 w 10000"/>
                <a:gd name="connsiteY231-4642" fmla="*/ 3460 h 10000"/>
                <a:gd name="connsiteX232-4643" fmla="*/ 9983 w 10000"/>
                <a:gd name="connsiteY232-4644" fmla="*/ 3258 h 10000"/>
                <a:gd name="connsiteX233-4645" fmla="*/ 9939 w 10000"/>
                <a:gd name="connsiteY233-4646" fmla="*/ 3068 h 10000"/>
                <a:gd name="connsiteX234-4647" fmla="*/ 9886 w 10000"/>
                <a:gd name="connsiteY234-4648" fmla="*/ 2904 h 10000"/>
                <a:gd name="connsiteX235-4649" fmla="*/ 9843 w 10000"/>
                <a:gd name="connsiteY235-4650" fmla="*/ 2816 h 10000"/>
                <a:gd name="connsiteX236-4651" fmla="*/ 9799 w 10000"/>
                <a:gd name="connsiteY236-4652" fmla="*/ 2753 h 10000"/>
                <a:gd name="connsiteX237-4653" fmla="*/ 9755 w 10000"/>
                <a:gd name="connsiteY237-4654" fmla="*/ 2677 h 10000"/>
                <a:gd name="connsiteX238-4655" fmla="*/ 9694 w 10000"/>
                <a:gd name="connsiteY238-4656" fmla="*/ 2614 h 10000"/>
                <a:gd name="connsiteX239-4657" fmla="*/ 9633 w 10000"/>
                <a:gd name="connsiteY239-4658" fmla="*/ 2551 h 10000"/>
                <a:gd name="connsiteX240-4659" fmla="*/ 9571 w 10000"/>
                <a:gd name="connsiteY240-4660" fmla="*/ 2500 h 10000"/>
                <a:gd name="connsiteX241-4661" fmla="*/ 9484 w 10000"/>
                <a:gd name="connsiteY241-4662" fmla="*/ 2475 h 10000"/>
                <a:gd name="connsiteX242-4663" fmla="*/ 9396 w 10000"/>
                <a:gd name="connsiteY242-4664" fmla="*/ 2449 h 10000"/>
                <a:gd name="connsiteX243-4665" fmla="*/ 9300 w 10000"/>
                <a:gd name="connsiteY243-4666" fmla="*/ 2424 h 10000"/>
                <a:gd name="connsiteX244-4667" fmla="*/ 9195 w 10000"/>
                <a:gd name="connsiteY244-4668" fmla="*/ 2424 h 10000"/>
                <a:gd name="connsiteX245-4669" fmla="*/ 9195 w 10000"/>
                <a:gd name="connsiteY245-4670" fmla="*/ 2424 h 10000"/>
                <a:gd name="connsiteX246-4671" fmla="*/ 9195 w 10000"/>
                <a:gd name="connsiteY246-4672" fmla="*/ 2424 h 10000"/>
                <a:gd name="connsiteX247-4673" fmla="*/ 9195 w 10000"/>
                <a:gd name="connsiteY247-4674" fmla="*/ 2424 h 10000"/>
                <a:gd name="connsiteX248-4675" fmla="*/ 9195 w 10000"/>
                <a:gd name="connsiteY248-4676" fmla="*/ 2424 h 10000"/>
                <a:gd name="connsiteX249-4677" fmla="*/ 9195 w 10000"/>
                <a:gd name="connsiteY249-4678" fmla="*/ 2424 h 10000"/>
                <a:gd name="connsiteX250-4679" fmla="*/ 9081 w 10000"/>
                <a:gd name="connsiteY250-4680" fmla="*/ 2424 h 10000"/>
                <a:gd name="connsiteX251-4681" fmla="*/ 8941 w 10000"/>
                <a:gd name="connsiteY251-4682" fmla="*/ 2462 h 10000"/>
                <a:gd name="connsiteX252-4683" fmla="*/ 8801 w 10000"/>
                <a:gd name="connsiteY252-4684" fmla="*/ 2487 h 10000"/>
                <a:gd name="connsiteX253-4685" fmla="*/ 8644 w 10000"/>
                <a:gd name="connsiteY253-4686" fmla="*/ 2551 h 10000"/>
                <a:gd name="connsiteX254-4687" fmla="*/ 8644 w 10000"/>
                <a:gd name="connsiteY254-4688" fmla="*/ 2551 h 10000"/>
                <a:gd name="connsiteX255-4689" fmla="*/ 8635 w 10000"/>
                <a:gd name="connsiteY255-4690" fmla="*/ 2551 h 10000"/>
                <a:gd name="connsiteX256-4691" fmla="*/ 8635 w 10000"/>
                <a:gd name="connsiteY256-4692" fmla="*/ 2551 h 10000"/>
                <a:gd name="connsiteX257-4693" fmla="*/ 8626 w 10000"/>
                <a:gd name="connsiteY257-4694" fmla="*/ 2551 h 10000"/>
                <a:gd name="connsiteX258-4695" fmla="*/ 8626 w 10000"/>
                <a:gd name="connsiteY258-4696" fmla="*/ 2551 h 10000"/>
                <a:gd name="connsiteX259-4697" fmla="*/ 8443 w 10000"/>
                <a:gd name="connsiteY259-4698" fmla="*/ 2614 h 10000"/>
                <a:gd name="connsiteX260-4699" fmla="*/ 8276 w 10000"/>
                <a:gd name="connsiteY260-4700" fmla="*/ 2664 h 10000"/>
                <a:gd name="connsiteX261-4701" fmla="*/ 8110 w 10000"/>
                <a:gd name="connsiteY261-4702" fmla="*/ 2689 h 10000"/>
                <a:gd name="connsiteX262-4703" fmla="*/ 7979 w 10000"/>
                <a:gd name="connsiteY262-4704" fmla="*/ 2689 h 10000"/>
                <a:gd name="connsiteX263-4705" fmla="*/ 7979 w 10000"/>
                <a:gd name="connsiteY263-4706" fmla="*/ 2689 h 10000"/>
                <a:gd name="connsiteX264-4707" fmla="*/ 7979 w 10000"/>
                <a:gd name="connsiteY264-4708" fmla="*/ 2689 h 10000"/>
                <a:gd name="connsiteX265-4709" fmla="*/ 7979 w 10000"/>
                <a:gd name="connsiteY265-4710" fmla="*/ 2689 h 10000"/>
                <a:gd name="connsiteX266-4711" fmla="*/ 7979 w 10000"/>
                <a:gd name="connsiteY266-4712" fmla="*/ 2689 h 10000"/>
                <a:gd name="connsiteX267-4713" fmla="*/ 7979 w 10000"/>
                <a:gd name="connsiteY267-4714" fmla="*/ 2689 h 10000"/>
                <a:gd name="connsiteX268-4715" fmla="*/ 7979 w 10000"/>
                <a:gd name="connsiteY268-4716" fmla="*/ 2689 h 10000"/>
                <a:gd name="connsiteX269-4717" fmla="*/ 7979 w 10000"/>
                <a:gd name="connsiteY269-4718" fmla="*/ 2689 h 10000"/>
                <a:gd name="connsiteX270-4719" fmla="*/ 7848 w 10000"/>
                <a:gd name="connsiteY270-4720" fmla="*/ 2689 h 10000"/>
                <a:gd name="connsiteX271-4721" fmla="*/ 7743 w 10000"/>
                <a:gd name="connsiteY271-4722" fmla="*/ 2677 h 10000"/>
                <a:gd name="connsiteX272-4723" fmla="*/ 7638 w 10000"/>
                <a:gd name="connsiteY272-4724" fmla="*/ 2626 h 10000"/>
                <a:gd name="connsiteX273-4725" fmla="*/ 7542 w 10000"/>
                <a:gd name="connsiteY273-4726" fmla="*/ 2601 h 10000"/>
                <a:gd name="connsiteX274-4727" fmla="*/ 7454 w 10000"/>
                <a:gd name="connsiteY274-4728" fmla="*/ 2538 h 10000"/>
                <a:gd name="connsiteX275-4729" fmla="*/ 7375 w 10000"/>
                <a:gd name="connsiteY275-4730" fmla="*/ 2475 h 10000"/>
                <a:gd name="connsiteX276-4731" fmla="*/ 7297 w 10000"/>
                <a:gd name="connsiteY276-4732" fmla="*/ 2399 h 10000"/>
                <a:gd name="connsiteX277-4733" fmla="*/ 7235 w 10000"/>
                <a:gd name="connsiteY277-4734" fmla="*/ 2323 h 10000"/>
                <a:gd name="connsiteX278-4735" fmla="*/ 7174 w 10000"/>
                <a:gd name="connsiteY278-4736" fmla="*/ 2235 h 10000"/>
                <a:gd name="connsiteX279-4737" fmla="*/ 7113 w 10000"/>
                <a:gd name="connsiteY279-4738" fmla="*/ 2134 h 10000"/>
                <a:gd name="connsiteX280-4739" fmla="*/ 7008 w 10000"/>
                <a:gd name="connsiteY280-4740" fmla="*/ 1944 h 10000"/>
                <a:gd name="connsiteX281-4741" fmla="*/ 6929 w 10000"/>
                <a:gd name="connsiteY281-4742" fmla="*/ 1730 h 10000"/>
                <a:gd name="connsiteX282-4743" fmla="*/ 6850 w 10000"/>
                <a:gd name="connsiteY282-4744" fmla="*/ 1515 h 10000"/>
                <a:gd name="connsiteX283-4745" fmla="*/ 6850 w 10000"/>
                <a:gd name="connsiteY283-4746" fmla="*/ 1515 h 10000"/>
                <a:gd name="connsiteX284-4747" fmla="*/ 6842 w 10000"/>
                <a:gd name="connsiteY284-4748" fmla="*/ 1490 h 10000"/>
                <a:gd name="connsiteX285-4749" fmla="*/ 6842 w 10000"/>
                <a:gd name="connsiteY285-4750" fmla="*/ 1490 h 10000"/>
                <a:gd name="connsiteX286-4751" fmla="*/ 6842 w 10000"/>
                <a:gd name="connsiteY286-4752" fmla="*/ 1477 h 10000"/>
                <a:gd name="connsiteX287-4753" fmla="*/ 6842 w 10000"/>
                <a:gd name="connsiteY287-4754" fmla="*/ 1477 h 10000"/>
                <a:gd name="connsiteX288-4755" fmla="*/ 6842 w 10000"/>
                <a:gd name="connsiteY288-4756" fmla="*/ 1477 h 10000"/>
                <a:gd name="connsiteX289-4757" fmla="*/ 6798 w 10000"/>
                <a:gd name="connsiteY289-4758" fmla="*/ 1338 h 10000"/>
                <a:gd name="connsiteX290-4759" fmla="*/ 6780 w 10000"/>
                <a:gd name="connsiteY290-4760" fmla="*/ 1162 h 10000"/>
                <a:gd name="connsiteX291-4761" fmla="*/ 6754 w 10000"/>
                <a:gd name="connsiteY291-4762" fmla="*/ 947 h 10000"/>
                <a:gd name="connsiteX292-4763" fmla="*/ 6754 w 10000"/>
                <a:gd name="connsiteY292-4764" fmla="*/ 720 h 10000"/>
                <a:gd name="connsiteX293-4765" fmla="*/ 6754 w 10000"/>
                <a:gd name="connsiteY293-4766" fmla="*/ 720 h 10000"/>
                <a:gd name="connsiteX294-4767" fmla="*/ 6763 w 10000"/>
                <a:gd name="connsiteY294-4768" fmla="*/ 366 h 10000"/>
                <a:gd name="connsiteX295-4769" fmla="*/ 6789 w 10000"/>
                <a:gd name="connsiteY295-4770" fmla="*/ 0 h 10000"/>
                <a:gd name="connsiteX0-4771" fmla="*/ 6789 w 10000"/>
                <a:gd name="connsiteY0-4772" fmla="*/ 0 h 10000"/>
                <a:gd name="connsiteX1-4773" fmla="*/ 6789 w 10000"/>
                <a:gd name="connsiteY1-4774" fmla="*/ 0 h 10000"/>
                <a:gd name="connsiteX2-4775" fmla="*/ 6789 w 10000"/>
                <a:gd name="connsiteY2-4776" fmla="*/ 0 h 10000"/>
                <a:gd name="connsiteX3-4777" fmla="*/ 0 w 10000"/>
                <a:gd name="connsiteY3-4778" fmla="*/ 0 h 10000"/>
                <a:gd name="connsiteX4-4779" fmla="*/ 0 w 10000"/>
                <a:gd name="connsiteY4-4780" fmla="*/ 9747 h 10000"/>
                <a:gd name="connsiteX5-4781" fmla="*/ 0 w 10000"/>
                <a:gd name="connsiteY5-4782" fmla="*/ 9747 h 10000"/>
                <a:gd name="connsiteX6-4783" fmla="*/ 0 w 10000"/>
                <a:gd name="connsiteY6-4784" fmla="*/ 9747 h 10000"/>
                <a:gd name="connsiteX7-4785" fmla="*/ 752 w 10000"/>
                <a:gd name="connsiteY7-4786" fmla="*/ 9861 h 10000"/>
                <a:gd name="connsiteX8-4787" fmla="*/ 1067 w 10000"/>
                <a:gd name="connsiteY8-4788" fmla="*/ 9886 h 10000"/>
                <a:gd name="connsiteX9-4789" fmla="*/ 1304 w 10000"/>
                <a:gd name="connsiteY9-4790" fmla="*/ 9899 h 10000"/>
                <a:gd name="connsiteX10-4791" fmla="*/ 1304 w 10000"/>
                <a:gd name="connsiteY10-4792" fmla="*/ 9899 h 10000"/>
                <a:gd name="connsiteX11-4793" fmla="*/ 1566 w 10000"/>
                <a:gd name="connsiteY11-4794" fmla="*/ 9924 h 10000"/>
                <a:gd name="connsiteX12-4795" fmla="*/ 1846 w 10000"/>
                <a:gd name="connsiteY12-4796" fmla="*/ 9962 h 10000"/>
                <a:gd name="connsiteX13-4797" fmla="*/ 1846 w 10000"/>
                <a:gd name="connsiteY13-4798" fmla="*/ 9962 h 10000"/>
                <a:gd name="connsiteX14-4799" fmla="*/ 2030 w 10000"/>
                <a:gd name="connsiteY14-4800" fmla="*/ 10000 h 10000"/>
                <a:gd name="connsiteX15-4801" fmla="*/ 2213 w 10000"/>
                <a:gd name="connsiteY15-4802" fmla="*/ 10000 h 10000"/>
                <a:gd name="connsiteX16-4803" fmla="*/ 2213 w 10000"/>
                <a:gd name="connsiteY16-4804" fmla="*/ 10000 h 10000"/>
                <a:gd name="connsiteX17-4805" fmla="*/ 2213 w 10000"/>
                <a:gd name="connsiteY17-4806" fmla="*/ 10000 h 10000"/>
                <a:gd name="connsiteX18-4807" fmla="*/ 2213 w 10000"/>
                <a:gd name="connsiteY18-4808" fmla="*/ 10000 h 10000"/>
                <a:gd name="connsiteX19-4809" fmla="*/ 2213 w 10000"/>
                <a:gd name="connsiteY19-4810" fmla="*/ 10000 h 10000"/>
                <a:gd name="connsiteX20-4811" fmla="*/ 2213 w 10000"/>
                <a:gd name="connsiteY20-4812" fmla="*/ 10000 h 10000"/>
                <a:gd name="connsiteX21-4813" fmla="*/ 2362 w 10000"/>
                <a:gd name="connsiteY21-4814" fmla="*/ 9975 h 10000"/>
                <a:gd name="connsiteX22-4815" fmla="*/ 2493 w 10000"/>
                <a:gd name="connsiteY22-4816" fmla="*/ 9949 h 10000"/>
                <a:gd name="connsiteX23-4817" fmla="*/ 2555 w 10000"/>
                <a:gd name="connsiteY23-4818" fmla="*/ 9924 h 10000"/>
                <a:gd name="connsiteX24-4819" fmla="*/ 2607 w 10000"/>
                <a:gd name="connsiteY24-4820" fmla="*/ 9886 h 10000"/>
                <a:gd name="connsiteX25-4821" fmla="*/ 2660 w 10000"/>
                <a:gd name="connsiteY25-4822" fmla="*/ 9836 h 10000"/>
                <a:gd name="connsiteX26-4823" fmla="*/ 2695 w 10000"/>
                <a:gd name="connsiteY26-4824" fmla="*/ 9785 h 10000"/>
                <a:gd name="connsiteX27-4825" fmla="*/ 2730 w 10000"/>
                <a:gd name="connsiteY27-4826" fmla="*/ 9722 h 10000"/>
                <a:gd name="connsiteX28-4827" fmla="*/ 2756 w 10000"/>
                <a:gd name="connsiteY28-4828" fmla="*/ 9646 h 10000"/>
                <a:gd name="connsiteX29-4829" fmla="*/ 2773 w 10000"/>
                <a:gd name="connsiteY29-4830" fmla="*/ 9545 h 10000"/>
                <a:gd name="connsiteX30-4831" fmla="*/ 2791 w 10000"/>
                <a:gd name="connsiteY30-4832" fmla="*/ 9444 h 10000"/>
                <a:gd name="connsiteX31-4833" fmla="*/ 2791 w 10000"/>
                <a:gd name="connsiteY31-4834" fmla="*/ 9318 h 10000"/>
                <a:gd name="connsiteX32-4835" fmla="*/ 2773 w 10000"/>
                <a:gd name="connsiteY32-4836" fmla="*/ 9179 h 10000"/>
                <a:gd name="connsiteX33-4837" fmla="*/ 2756 w 10000"/>
                <a:gd name="connsiteY33-4838" fmla="*/ 9028 h 10000"/>
                <a:gd name="connsiteX34-4839" fmla="*/ 2721 w 10000"/>
                <a:gd name="connsiteY34-4840" fmla="*/ 8876 h 10000"/>
                <a:gd name="connsiteX35-4841" fmla="*/ 2721 w 10000"/>
                <a:gd name="connsiteY35-4842" fmla="*/ 8876 h 10000"/>
                <a:gd name="connsiteX36-4843" fmla="*/ 2712 w 10000"/>
                <a:gd name="connsiteY36-4844" fmla="*/ 8864 h 10000"/>
                <a:gd name="connsiteX37-4845" fmla="*/ 2712 w 10000"/>
                <a:gd name="connsiteY37-4846" fmla="*/ 8864 h 10000"/>
                <a:gd name="connsiteX38-4847" fmla="*/ 2712 w 10000"/>
                <a:gd name="connsiteY38-4848" fmla="*/ 8851 h 10000"/>
                <a:gd name="connsiteX39-4849" fmla="*/ 2712 w 10000"/>
                <a:gd name="connsiteY39-4850" fmla="*/ 8851 h 10000"/>
                <a:gd name="connsiteX40-4851" fmla="*/ 2712 w 10000"/>
                <a:gd name="connsiteY40-4852" fmla="*/ 8851 h 10000"/>
                <a:gd name="connsiteX41-4853" fmla="*/ 2590 w 10000"/>
                <a:gd name="connsiteY41-4854" fmla="*/ 8295 h 10000"/>
                <a:gd name="connsiteX42-4855" fmla="*/ 2476 w 10000"/>
                <a:gd name="connsiteY42-4856" fmla="*/ 7841 h 10000"/>
                <a:gd name="connsiteX43-4857" fmla="*/ 2423 w 10000"/>
                <a:gd name="connsiteY43-4858" fmla="*/ 7626 h 10000"/>
                <a:gd name="connsiteX44-4859" fmla="*/ 2397 w 10000"/>
                <a:gd name="connsiteY44-4860" fmla="*/ 7437 h 10000"/>
                <a:gd name="connsiteX45-4861" fmla="*/ 2371 w 10000"/>
                <a:gd name="connsiteY45-4862" fmla="*/ 7273 h 10000"/>
                <a:gd name="connsiteX46-4863" fmla="*/ 2362 w 10000"/>
                <a:gd name="connsiteY46-4864" fmla="*/ 7096 h 10000"/>
                <a:gd name="connsiteX47-4865" fmla="*/ 2362 w 10000"/>
                <a:gd name="connsiteY47-4866" fmla="*/ 7096 h 10000"/>
                <a:gd name="connsiteX48-4867" fmla="*/ 2371 w 10000"/>
                <a:gd name="connsiteY48-4868" fmla="*/ 6944 h 10000"/>
                <a:gd name="connsiteX49-4869" fmla="*/ 2406 w 10000"/>
                <a:gd name="connsiteY49-4870" fmla="*/ 6806 h 10000"/>
                <a:gd name="connsiteX50-4871" fmla="*/ 2423 w 10000"/>
                <a:gd name="connsiteY50-4872" fmla="*/ 6742 h 10000"/>
                <a:gd name="connsiteX51-4873" fmla="*/ 2458 w 10000"/>
                <a:gd name="connsiteY51-4874" fmla="*/ 6692 h 10000"/>
                <a:gd name="connsiteX52-4875" fmla="*/ 2528 w 10000"/>
                <a:gd name="connsiteY52-4876" fmla="*/ 6578 h 10000"/>
                <a:gd name="connsiteX53-4877" fmla="*/ 2651 w 10000"/>
                <a:gd name="connsiteY53-4878" fmla="*/ 6477 h 10000"/>
                <a:gd name="connsiteX54-4879" fmla="*/ 2791 w 10000"/>
                <a:gd name="connsiteY54-4880" fmla="*/ 6376 h 10000"/>
                <a:gd name="connsiteX55-4881" fmla="*/ 2957 w 10000"/>
                <a:gd name="connsiteY55-4882" fmla="*/ 6301 h 10000"/>
                <a:gd name="connsiteX56-4883" fmla="*/ 3167 w 10000"/>
                <a:gd name="connsiteY56-4884" fmla="*/ 6225 h 10000"/>
                <a:gd name="connsiteX57-4885" fmla="*/ 3167 w 10000"/>
                <a:gd name="connsiteY57-4886" fmla="*/ 6225 h 10000"/>
                <a:gd name="connsiteX58-4887" fmla="*/ 3167 w 10000"/>
                <a:gd name="connsiteY58-4888" fmla="*/ 6225 h 10000"/>
                <a:gd name="connsiteX59-4889" fmla="*/ 3167 w 10000"/>
                <a:gd name="connsiteY59-4890" fmla="*/ 6212 h 10000"/>
                <a:gd name="connsiteX60-4891" fmla="*/ 3167 w 10000"/>
                <a:gd name="connsiteY60-4892" fmla="*/ 6212 h 10000"/>
                <a:gd name="connsiteX61-4893" fmla="*/ 3176 w 10000"/>
                <a:gd name="connsiteY61-4894" fmla="*/ 6212 h 10000"/>
                <a:gd name="connsiteX62-4895" fmla="*/ 3176 w 10000"/>
                <a:gd name="connsiteY62-4896" fmla="*/ 6212 h 10000"/>
                <a:gd name="connsiteX63-4897" fmla="*/ 3176 w 10000"/>
                <a:gd name="connsiteY63-4898" fmla="*/ 6212 h 10000"/>
                <a:gd name="connsiteX64-4899" fmla="*/ 3176 w 10000"/>
                <a:gd name="connsiteY64-4900" fmla="*/ 6212 h 10000"/>
                <a:gd name="connsiteX65-4901" fmla="*/ 3342 w 10000"/>
                <a:gd name="connsiteY65-4902" fmla="*/ 6162 h 10000"/>
                <a:gd name="connsiteX66-4903" fmla="*/ 3473 w 10000"/>
                <a:gd name="connsiteY66-4904" fmla="*/ 6136 h 10000"/>
                <a:gd name="connsiteX67-4905" fmla="*/ 3613 w 10000"/>
                <a:gd name="connsiteY67-4906" fmla="*/ 6124 h 10000"/>
                <a:gd name="connsiteX68-4907" fmla="*/ 3736 w 10000"/>
                <a:gd name="connsiteY68-4908" fmla="*/ 6124 h 10000"/>
                <a:gd name="connsiteX69-4909" fmla="*/ 3736 w 10000"/>
                <a:gd name="connsiteY69-4910" fmla="*/ 6124 h 10000"/>
                <a:gd name="connsiteX70-4911" fmla="*/ 3736 w 10000"/>
                <a:gd name="connsiteY70-4912" fmla="*/ 6124 h 10000"/>
                <a:gd name="connsiteX71-4913" fmla="*/ 3736 w 10000"/>
                <a:gd name="connsiteY71-4914" fmla="*/ 6124 h 10000"/>
                <a:gd name="connsiteX72-4915" fmla="*/ 3736 w 10000"/>
                <a:gd name="connsiteY72-4916" fmla="*/ 6124 h 10000"/>
                <a:gd name="connsiteX73-4917" fmla="*/ 3736 w 10000"/>
                <a:gd name="connsiteY73-4918" fmla="*/ 6124 h 10000"/>
                <a:gd name="connsiteX74-4919" fmla="*/ 3736 w 10000"/>
                <a:gd name="connsiteY74-4920" fmla="*/ 6124 h 10000"/>
                <a:gd name="connsiteX75-4921" fmla="*/ 3841 w 10000"/>
                <a:gd name="connsiteY75-4922" fmla="*/ 6124 h 10000"/>
                <a:gd name="connsiteX76-4923" fmla="*/ 3937 w 10000"/>
                <a:gd name="connsiteY76-4924" fmla="*/ 6136 h 10000"/>
                <a:gd name="connsiteX77-4925" fmla="*/ 4016 w 10000"/>
                <a:gd name="connsiteY77-4926" fmla="*/ 6187 h 10000"/>
                <a:gd name="connsiteX78-4927" fmla="*/ 4086 w 10000"/>
                <a:gd name="connsiteY78-4928" fmla="*/ 6225 h 10000"/>
                <a:gd name="connsiteX79-4929" fmla="*/ 4147 w 10000"/>
                <a:gd name="connsiteY79-4930" fmla="*/ 6275 h 10000"/>
                <a:gd name="connsiteX80-4931" fmla="*/ 4191 w 10000"/>
                <a:gd name="connsiteY80-4932" fmla="*/ 6351 h 10000"/>
                <a:gd name="connsiteX81-4933" fmla="*/ 4217 w 10000"/>
                <a:gd name="connsiteY81-4934" fmla="*/ 6427 h 10000"/>
                <a:gd name="connsiteX82-4935" fmla="*/ 4252 w 10000"/>
                <a:gd name="connsiteY82-4936" fmla="*/ 6515 h 10000"/>
                <a:gd name="connsiteX83-4937" fmla="*/ 4261 w 10000"/>
                <a:gd name="connsiteY83-4938" fmla="*/ 6616 h 10000"/>
                <a:gd name="connsiteX84-4939" fmla="*/ 4269 w 10000"/>
                <a:gd name="connsiteY84-4940" fmla="*/ 6717 h 10000"/>
                <a:gd name="connsiteX85-4941" fmla="*/ 4269 w 10000"/>
                <a:gd name="connsiteY85-4942" fmla="*/ 6843 h 10000"/>
                <a:gd name="connsiteX86-4943" fmla="*/ 4261 w 10000"/>
                <a:gd name="connsiteY86-4944" fmla="*/ 6957 h 10000"/>
                <a:gd name="connsiteX87-4945" fmla="*/ 4217 w 10000"/>
                <a:gd name="connsiteY87-4946" fmla="*/ 7235 h 10000"/>
                <a:gd name="connsiteX88-4947" fmla="*/ 4164 w 10000"/>
                <a:gd name="connsiteY88-4948" fmla="*/ 7551 h 10000"/>
                <a:gd name="connsiteX89-4949" fmla="*/ 4164 w 10000"/>
                <a:gd name="connsiteY89-4950" fmla="*/ 7551 h 10000"/>
                <a:gd name="connsiteX90-4951" fmla="*/ 4156 w 10000"/>
                <a:gd name="connsiteY90-4952" fmla="*/ 7551 h 10000"/>
                <a:gd name="connsiteX91-4953" fmla="*/ 4156 w 10000"/>
                <a:gd name="connsiteY91-4954" fmla="*/ 7551 h 10000"/>
                <a:gd name="connsiteX92-4955" fmla="*/ 4156 w 10000"/>
                <a:gd name="connsiteY92-4956" fmla="*/ 7563 h 10000"/>
                <a:gd name="connsiteX93-4957" fmla="*/ 4156 w 10000"/>
                <a:gd name="connsiteY93-4958" fmla="*/ 7563 h 10000"/>
                <a:gd name="connsiteX94-4959" fmla="*/ 4156 w 10000"/>
                <a:gd name="connsiteY94-4960" fmla="*/ 7563 h 10000"/>
                <a:gd name="connsiteX95-4961" fmla="*/ 4156 w 10000"/>
                <a:gd name="connsiteY95-4962" fmla="*/ 7563 h 10000"/>
                <a:gd name="connsiteX96-4963" fmla="*/ 4156 w 10000"/>
                <a:gd name="connsiteY96-4964" fmla="*/ 7576 h 10000"/>
                <a:gd name="connsiteX97-4965" fmla="*/ 4156 w 10000"/>
                <a:gd name="connsiteY97-4966" fmla="*/ 7576 h 10000"/>
                <a:gd name="connsiteX98-4967" fmla="*/ 4156 w 10000"/>
                <a:gd name="connsiteY98-4968" fmla="*/ 7576 h 10000"/>
                <a:gd name="connsiteX99-4969" fmla="*/ 4156 w 10000"/>
                <a:gd name="connsiteY99-4970" fmla="*/ 7576 h 10000"/>
                <a:gd name="connsiteX100-4971" fmla="*/ 4156 w 10000"/>
                <a:gd name="connsiteY100-4972" fmla="*/ 7588 h 10000"/>
                <a:gd name="connsiteX101-4973" fmla="*/ 4156 w 10000"/>
                <a:gd name="connsiteY101-4974" fmla="*/ 7588 h 10000"/>
                <a:gd name="connsiteX102-4975" fmla="*/ 4156 w 10000"/>
                <a:gd name="connsiteY102-4976" fmla="*/ 7588 h 10000"/>
                <a:gd name="connsiteX103-4977" fmla="*/ 4156 w 10000"/>
                <a:gd name="connsiteY103-4978" fmla="*/ 7588 h 10000"/>
                <a:gd name="connsiteX104-4979" fmla="*/ 4147 w 10000"/>
                <a:gd name="connsiteY104-4980" fmla="*/ 7601 h 10000"/>
                <a:gd name="connsiteX105-4981" fmla="*/ 4147 w 10000"/>
                <a:gd name="connsiteY105-4982" fmla="*/ 7601 h 10000"/>
                <a:gd name="connsiteX106-4983" fmla="*/ 4147 w 10000"/>
                <a:gd name="connsiteY106-4984" fmla="*/ 7601 h 10000"/>
                <a:gd name="connsiteX107-4985" fmla="*/ 4147 w 10000"/>
                <a:gd name="connsiteY107-4986" fmla="*/ 7601 h 10000"/>
                <a:gd name="connsiteX108-4987" fmla="*/ 4147 w 10000"/>
                <a:gd name="connsiteY108-4988" fmla="*/ 7601 h 10000"/>
                <a:gd name="connsiteX109-4989" fmla="*/ 4147 w 10000"/>
                <a:gd name="connsiteY109-4990" fmla="*/ 7601 h 10000"/>
                <a:gd name="connsiteX110-4991" fmla="*/ 4103 w 10000"/>
                <a:gd name="connsiteY110-4992" fmla="*/ 7803 h 10000"/>
                <a:gd name="connsiteX111-4993" fmla="*/ 4068 w 10000"/>
                <a:gd name="connsiteY111-4994" fmla="*/ 8005 h 10000"/>
                <a:gd name="connsiteX112-4995" fmla="*/ 4051 w 10000"/>
                <a:gd name="connsiteY112-4996" fmla="*/ 8207 h 10000"/>
                <a:gd name="connsiteX113-4997" fmla="*/ 4024 w 10000"/>
                <a:gd name="connsiteY113-4998" fmla="*/ 8422 h 10000"/>
                <a:gd name="connsiteX114-4999" fmla="*/ 4016 w 10000"/>
                <a:gd name="connsiteY114-5000" fmla="*/ 8611 h 10000"/>
                <a:gd name="connsiteX115-5001" fmla="*/ 4016 w 10000"/>
                <a:gd name="connsiteY115-5002" fmla="*/ 8813 h 10000"/>
                <a:gd name="connsiteX116-5003" fmla="*/ 4024 w 10000"/>
                <a:gd name="connsiteY116-5004" fmla="*/ 9003 h 10000"/>
                <a:gd name="connsiteX117-5005" fmla="*/ 4051 w 10000"/>
                <a:gd name="connsiteY117-5006" fmla="*/ 9179 h 10000"/>
                <a:gd name="connsiteX118-5007" fmla="*/ 4086 w 10000"/>
                <a:gd name="connsiteY118-5008" fmla="*/ 9356 h 10000"/>
                <a:gd name="connsiteX119-5009" fmla="*/ 4121 w 10000"/>
                <a:gd name="connsiteY119-5010" fmla="*/ 9508 h 10000"/>
                <a:gd name="connsiteX120-5011" fmla="*/ 4191 w 10000"/>
                <a:gd name="connsiteY120-5012" fmla="*/ 9646 h 10000"/>
                <a:gd name="connsiteX121-5013" fmla="*/ 4269 w 10000"/>
                <a:gd name="connsiteY121-5014" fmla="*/ 9760 h 10000"/>
                <a:gd name="connsiteX122-5015" fmla="*/ 4366 w 10000"/>
                <a:gd name="connsiteY122-5016" fmla="*/ 9861 h 10000"/>
                <a:gd name="connsiteX123-5017" fmla="*/ 4471 w 10000"/>
                <a:gd name="connsiteY123-5018" fmla="*/ 9937 h 10000"/>
                <a:gd name="connsiteX124-5019" fmla="*/ 4611 w 10000"/>
                <a:gd name="connsiteY124-5020" fmla="*/ 9975 h 10000"/>
                <a:gd name="connsiteX125-5021" fmla="*/ 4759 w 10000"/>
                <a:gd name="connsiteY125-5022" fmla="*/ 10000 h 10000"/>
                <a:gd name="connsiteX126-5023" fmla="*/ 4759 w 10000"/>
                <a:gd name="connsiteY126-5024" fmla="*/ 10000 h 10000"/>
                <a:gd name="connsiteX127-5025" fmla="*/ 4759 w 10000"/>
                <a:gd name="connsiteY127-5026" fmla="*/ 10000 h 10000"/>
                <a:gd name="connsiteX128-5027" fmla="*/ 4759 w 10000"/>
                <a:gd name="connsiteY128-5028" fmla="*/ 10000 h 10000"/>
                <a:gd name="connsiteX129-5029" fmla="*/ 4759 w 10000"/>
                <a:gd name="connsiteY129-5030" fmla="*/ 10000 h 10000"/>
                <a:gd name="connsiteX130-5031" fmla="*/ 4821 w 10000"/>
                <a:gd name="connsiteY130-5032" fmla="*/ 10000 h 10000"/>
                <a:gd name="connsiteX131-5033" fmla="*/ 4821 w 10000"/>
                <a:gd name="connsiteY131-5034" fmla="*/ 10000 h 10000"/>
                <a:gd name="connsiteX132-5035" fmla="*/ 5136 w 10000"/>
                <a:gd name="connsiteY132-5036" fmla="*/ 9962 h 10000"/>
                <a:gd name="connsiteX133-5037" fmla="*/ 5468 w 10000"/>
                <a:gd name="connsiteY133-5038" fmla="*/ 9924 h 10000"/>
                <a:gd name="connsiteX134-5039" fmla="*/ 6203 w 10000"/>
                <a:gd name="connsiteY134-5040" fmla="*/ 9798 h 10000"/>
                <a:gd name="connsiteX135-5041" fmla="*/ 6982 w 10000"/>
                <a:gd name="connsiteY135-5042" fmla="*/ 9672 h 10000"/>
                <a:gd name="connsiteX136-5043" fmla="*/ 7358 w 10000"/>
                <a:gd name="connsiteY136-5044" fmla="*/ 9621 h 10000"/>
                <a:gd name="connsiteX137-5045" fmla="*/ 7734 w 10000"/>
                <a:gd name="connsiteY137-5046" fmla="*/ 9583 h 10000"/>
                <a:gd name="connsiteX138-5047" fmla="*/ 7734 w 10000"/>
                <a:gd name="connsiteY138-5048" fmla="*/ 9583 h 10000"/>
                <a:gd name="connsiteX139-5049" fmla="*/ 7725 w 10000"/>
                <a:gd name="connsiteY139-5050" fmla="*/ 9508 h 10000"/>
                <a:gd name="connsiteX140-5051" fmla="*/ 7725 w 10000"/>
                <a:gd name="connsiteY140-5052" fmla="*/ 9508 h 10000"/>
                <a:gd name="connsiteX141-5053" fmla="*/ 7725 w 10000"/>
                <a:gd name="connsiteY141-5054" fmla="*/ 9508 h 10000"/>
                <a:gd name="connsiteX142-5055" fmla="*/ 7725 w 10000"/>
                <a:gd name="connsiteY142-5056" fmla="*/ 9508 h 10000"/>
                <a:gd name="connsiteX143-5057" fmla="*/ 7725 w 10000"/>
                <a:gd name="connsiteY143-5058" fmla="*/ 9508 h 10000"/>
                <a:gd name="connsiteX144-5059" fmla="*/ 7699 w 10000"/>
                <a:gd name="connsiteY144-5060" fmla="*/ 9407 h 10000"/>
                <a:gd name="connsiteX145-5061" fmla="*/ 7699 w 10000"/>
                <a:gd name="connsiteY145-5062" fmla="*/ 9407 h 10000"/>
                <a:gd name="connsiteX146-5063" fmla="*/ 7699 w 10000"/>
                <a:gd name="connsiteY146-5064" fmla="*/ 9381 h 10000"/>
                <a:gd name="connsiteX147-5065" fmla="*/ 7699 w 10000"/>
                <a:gd name="connsiteY147-5066" fmla="*/ 9381 h 10000"/>
                <a:gd name="connsiteX148-5067" fmla="*/ 7577 w 10000"/>
                <a:gd name="connsiteY148-5068" fmla="*/ 8649 h 10000"/>
                <a:gd name="connsiteX149-5069" fmla="*/ 7463 w 10000"/>
                <a:gd name="connsiteY149-5070" fmla="*/ 7967 h 10000"/>
                <a:gd name="connsiteX150-5071" fmla="*/ 7393 w 10000"/>
                <a:gd name="connsiteY150-5072" fmla="*/ 7361 h 10000"/>
                <a:gd name="connsiteX151-5073" fmla="*/ 7332 w 10000"/>
                <a:gd name="connsiteY151-5074" fmla="*/ 6806 h 10000"/>
                <a:gd name="connsiteX152-5075" fmla="*/ 7288 w 10000"/>
                <a:gd name="connsiteY152-5076" fmla="*/ 6313 h 10000"/>
                <a:gd name="connsiteX153-5077" fmla="*/ 7262 w 10000"/>
                <a:gd name="connsiteY153-5078" fmla="*/ 5871 h 10000"/>
                <a:gd name="connsiteX154-5079" fmla="*/ 7253 w 10000"/>
                <a:gd name="connsiteY154-5080" fmla="*/ 5480 h 10000"/>
                <a:gd name="connsiteX155-5081" fmla="*/ 7279 w 10000"/>
                <a:gd name="connsiteY155-5082" fmla="*/ 5139 h 10000"/>
                <a:gd name="connsiteX156-5083" fmla="*/ 7297 w 10000"/>
                <a:gd name="connsiteY156-5084" fmla="*/ 4836 h 10000"/>
                <a:gd name="connsiteX157-5085" fmla="*/ 7340 w 10000"/>
                <a:gd name="connsiteY157-5086" fmla="*/ 4583 h 10000"/>
                <a:gd name="connsiteX158-5087" fmla="*/ 7402 w 10000"/>
                <a:gd name="connsiteY158-5088" fmla="*/ 4394 h 10000"/>
                <a:gd name="connsiteX159-5089" fmla="*/ 7437 w 10000"/>
                <a:gd name="connsiteY159-5090" fmla="*/ 4293 h 10000"/>
                <a:gd name="connsiteX160-5091" fmla="*/ 7463 w 10000"/>
                <a:gd name="connsiteY160-5092" fmla="*/ 4217 h 10000"/>
                <a:gd name="connsiteX161-5093" fmla="*/ 7507 w 10000"/>
                <a:gd name="connsiteY161-5094" fmla="*/ 4154 h 10000"/>
                <a:gd name="connsiteX162-5095" fmla="*/ 7550 w 10000"/>
                <a:gd name="connsiteY162-5096" fmla="*/ 4104 h 10000"/>
                <a:gd name="connsiteX163-5097" fmla="*/ 7594 w 10000"/>
                <a:gd name="connsiteY163-5098" fmla="*/ 4053 h 10000"/>
                <a:gd name="connsiteX164-5099" fmla="*/ 7647 w 10000"/>
                <a:gd name="connsiteY164-5100" fmla="*/ 4003 h 10000"/>
                <a:gd name="connsiteX165-5101" fmla="*/ 7699 w 10000"/>
                <a:gd name="connsiteY165-5102" fmla="*/ 3990 h 10000"/>
                <a:gd name="connsiteX166-5103" fmla="*/ 7752 w 10000"/>
                <a:gd name="connsiteY166-5104" fmla="*/ 3965 h 10000"/>
                <a:gd name="connsiteX167-5105" fmla="*/ 7857 w 10000"/>
                <a:gd name="connsiteY167-5106" fmla="*/ 3939 h 10000"/>
                <a:gd name="connsiteX168-5107" fmla="*/ 7857 w 10000"/>
                <a:gd name="connsiteY168-5108" fmla="*/ 3939 h 10000"/>
                <a:gd name="connsiteX169-5109" fmla="*/ 7857 w 10000"/>
                <a:gd name="connsiteY169-5110" fmla="*/ 3939 h 10000"/>
                <a:gd name="connsiteX170-5111" fmla="*/ 7857 w 10000"/>
                <a:gd name="connsiteY170-5112" fmla="*/ 3939 h 10000"/>
                <a:gd name="connsiteX171-5113" fmla="*/ 7857 w 10000"/>
                <a:gd name="connsiteY171-5114" fmla="*/ 3939 h 10000"/>
                <a:gd name="connsiteX172-5115" fmla="*/ 7857 w 10000"/>
                <a:gd name="connsiteY172-5116" fmla="*/ 3939 h 10000"/>
                <a:gd name="connsiteX173-5117" fmla="*/ 7857 w 10000"/>
                <a:gd name="connsiteY173-5118" fmla="*/ 3939 h 10000"/>
                <a:gd name="connsiteX174-5119" fmla="*/ 7857 w 10000"/>
                <a:gd name="connsiteY174-5120" fmla="*/ 3939 h 10000"/>
                <a:gd name="connsiteX175-5121" fmla="*/ 7927 w 10000"/>
                <a:gd name="connsiteY175-5122" fmla="*/ 3939 h 10000"/>
                <a:gd name="connsiteX176-5123" fmla="*/ 7997 w 10000"/>
                <a:gd name="connsiteY176-5124" fmla="*/ 3965 h 10000"/>
                <a:gd name="connsiteX177-5125" fmla="*/ 8136 w 10000"/>
                <a:gd name="connsiteY177-5126" fmla="*/ 4028 h 10000"/>
                <a:gd name="connsiteX178-5127" fmla="*/ 8294 w 10000"/>
                <a:gd name="connsiteY178-5128" fmla="*/ 4116 h 10000"/>
                <a:gd name="connsiteX179-5129" fmla="*/ 8443 w 10000"/>
                <a:gd name="connsiteY179-5130" fmla="*/ 4242 h 10000"/>
                <a:gd name="connsiteX180-5131" fmla="*/ 8443 w 10000"/>
                <a:gd name="connsiteY180-5132" fmla="*/ 4242 h 10000"/>
                <a:gd name="connsiteX181-5133" fmla="*/ 8451 w 10000"/>
                <a:gd name="connsiteY181-5134" fmla="*/ 4242 h 10000"/>
                <a:gd name="connsiteX182-5135" fmla="*/ 8451 w 10000"/>
                <a:gd name="connsiteY182-5136" fmla="*/ 4242 h 10000"/>
                <a:gd name="connsiteX183-5137" fmla="*/ 8451 w 10000"/>
                <a:gd name="connsiteY183-5138" fmla="*/ 4255 h 10000"/>
                <a:gd name="connsiteX184-5139" fmla="*/ 8451 w 10000"/>
                <a:gd name="connsiteY184-5140" fmla="*/ 4255 h 10000"/>
                <a:gd name="connsiteX185-5141" fmla="*/ 8495 w 10000"/>
                <a:gd name="connsiteY185-5142" fmla="*/ 4268 h 10000"/>
                <a:gd name="connsiteX186-5143" fmla="*/ 8495 w 10000"/>
                <a:gd name="connsiteY186-5144" fmla="*/ 4268 h 10000"/>
                <a:gd name="connsiteX187-5145" fmla="*/ 8495 w 10000"/>
                <a:gd name="connsiteY187-5146" fmla="*/ 4280 h 10000"/>
                <a:gd name="connsiteX188-5147" fmla="*/ 8495 w 10000"/>
                <a:gd name="connsiteY188-5148" fmla="*/ 4280 h 10000"/>
                <a:gd name="connsiteX189-5149" fmla="*/ 8836 w 10000"/>
                <a:gd name="connsiteY189-5150" fmla="*/ 4545 h 10000"/>
                <a:gd name="connsiteX190-5151" fmla="*/ 8976 w 10000"/>
                <a:gd name="connsiteY190-5152" fmla="*/ 4646 h 10000"/>
                <a:gd name="connsiteX191-5153" fmla="*/ 9099 w 10000"/>
                <a:gd name="connsiteY191-5154" fmla="*/ 4722 h 10000"/>
                <a:gd name="connsiteX192-5155" fmla="*/ 9204 w 10000"/>
                <a:gd name="connsiteY192-5156" fmla="*/ 4785 h 10000"/>
                <a:gd name="connsiteX193-5157" fmla="*/ 9300 w 10000"/>
                <a:gd name="connsiteY193-5158" fmla="*/ 4823 h 10000"/>
                <a:gd name="connsiteX194-5159" fmla="*/ 9388 w 10000"/>
                <a:gd name="connsiteY194-5160" fmla="*/ 4848 h 10000"/>
                <a:gd name="connsiteX195-5161" fmla="*/ 9466 w 10000"/>
                <a:gd name="connsiteY195-5162" fmla="*/ 4848 h 10000"/>
                <a:gd name="connsiteX196-5163" fmla="*/ 9466 w 10000"/>
                <a:gd name="connsiteY196-5164" fmla="*/ 4848 h 10000"/>
                <a:gd name="connsiteX197-5165" fmla="*/ 9484 w 10000"/>
                <a:gd name="connsiteY197-5166" fmla="*/ 4848 h 10000"/>
                <a:gd name="connsiteX198-5167" fmla="*/ 9484 w 10000"/>
                <a:gd name="connsiteY198-5168" fmla="*/ 4848 h 10000"/>
                <a:gd name="connsiteX199-5169" fmla="*/ 9484 w 10000"/>
                <a:gd name="connsiteY199-5170" fmla="*/ 4848 h 10000"/>
                <a:gd name="connsiteX200-5171" fmla="*/ 9484 w 10000"/>
                <a:gd name="connsiteY200-5172" fmla="*/ 4848 h 10000"/>
                <a:gd name="connsiteX201-5173" fmla="*/ 9580 w 10000"/>
                <a:gd name="connsiteY201-5174" fmla="*/ 4836 h 10000"/>
                <a:gd name="connsiteX202-5175" fmla="*/ 9668 w 10000"/>
                <a:gd name="connsiteY202-5176" fmla="*/ 4798 h 10000"/>
                <a:gd name="connsiteX203-5177" fmla="*/ 9738 w 10000"/>
                <a:gd name="connsiteY203-5178" fmla="*/ 4747 h 10000"/>
                <a:gd name="connsiteX204-5179" fmla="*/ 9799 w 10000"/>
                <a:gd name="connsiteY204-5180" fmla="*/ 4659 h 10000"/>
                <a:gd name="connsiteX205-5181" fmla="*/ 9799 w 10000"/>
                <a:gd name="connsiteY205-5182" fmla="*/ 4659 h 10000"/>
                <a:gd name="connsiteX206-5183" fmla="*/ 9799 w 10000"/>
                <a:gd name="connsiteY206-5184" fmla="*/ 4659 h 10000"/>
                <a:gd name="connsiteX207-5185" fmla="*/ 9799 w 10000"/>
                <a:gd name="connsiteY207-5186" fmla="*/ 4659 h 10000"/>
                <a:gd name="connsiteX208-5187" fmla="*/ 9799 w 10000"/>
                <a:gd name="connsiteY208-5188" fmla="*/ 4659 h 10000"/>
                <a:gd name="connsiteX209-5189" fmla="*/ 9799 w 10000"/>
                <a:gd name="connsiteY209-5190" fmla="*/ 4659 h 10000"/>
                <a:gd name="connsiteX210-5191" fmla="*/ 9816 w 10000"/>
                <a:gd name="connsiteY210-5192" fmla="*/ 4659 h 10000"/>
                <a:gd name="connsiteX211-5193" fmla="*/ 9816 w 10000"/>
                <a:gd name="connsiteY211-5194" fmla="*/ 4659 h 10000"/>
                <a:gd name="connsiteX212-5195" fmla="*/ 9816 w 10000"/>
                <a:gd name="connsiteY212-5196" fmla="*/ 4659 h 10000"/>
                <a:gd name="connsiteX213-5197" fmla="*/ 9816 w 10000"/>
                <a:gd name="connsiteY213-5198" fmla="*/ 4659 h 10000"/>
                <a:gd name="connsiteX214-5199" fmla="*/ 9816 w 10000"/>
                <a:gd name="connsiteY214-5200" fmla="*/ 4646 h 10000"/>
                <a:gd name="connsiteX215-5201" fmla="*/ 9816 w 10000"/>
                <a:gd name="connsiteY215-5202" fmla="*/ 4646 h 10000"/>
                <a:gd name="connsiteX216-5203" fmla="*/ 9816 w 10000"/>
                <a:gd name="connsiteY216-5204" fmla="*/ 4646 h 10000"/>
                <a:gd name="connsiteX217-5205" fmla="*/ 9816 w 10000"/>
                <a:gd name="connsiteY217-5206" fmla="*/ 4646 h 10000"/>
                <a:gd name="connsiteX218-5207" fmla="*/ 9816 w 10000"/>
                <a:gd name="connsiteY218-5208" fmla="*/ 4646 h 10000"/>
                <a:gd name="connsiteX219-5209" fmla="*/ 9816 w 10000"/>
                <a:gd name="connsiteY219-5210" fmla="*/ 4646 h 10000"/>
                <a:gd name="connsiteX220-5211" fmla="*/ 9816 w 10000"/>
                <a:gd name="connsiteY220-5212" fmla="*/ 4646 h 10000"/>
                <a:gd name="connsiteX221-5213" fmla="*/ 9816 w 10000"/>
                <a:gd name="connsiteY221-5214" fmla="*/ 4646 h 10000"/>
                <a:gd name="connsiteX222-5215" fmla="*/ 9816 w 10000"/>
                <a:gd name="connsiteY222-5216" fmla="*/ 4646 h 10000"/>
                <a:gd name="connsiteX223-5217" fmla="*/ 9816 w 10000"/>
                <a:gd name="connsiteY223-5218" fmla="*/ 4646 h 10000"/>
                <a:gd name="connsiteX224-5219" fmla="*/ 9843 w 10000"/>
                <a:gd name="connsiteY224-5220" fmla="*/ 4583 h 10000"/>
                <a:gd name="connsiteX225-5221" fmla="*/ 9886 w 10000"/>
                <a:gd name="connsiteY225-5222" fmla="*/ 4495 h 10000"/>
                <a:gd name="connsiteX226-5223" fmla="*/ 9921 w 10000"/>
                <a:gd name="connsiteY226-5224" fmla="*/ 4369 h 10000"/>
                <a:gd name="connsiteX227-5225" fmla="*/ 9948 w 10000"/>
                <a:gd name="connsiteY227-5226" fmla="*/ 4217 h 10000"/>
                <a:gd name="connsiteX228-5227" fmla="*/ 9983 w 10000"/>
                <a:gd name="connsiteY228-5228" fmla="*/ 4040 h 10000"/>
                <a:gd name="connsiteX229-5229" fmla="*/ 10000 w 10000"/>
                <a:gd name="connsiteY229-5230" fmla="*/ 3851 h 10000"/>
                <a:gd name="connsiteX230-5231" fmla="*/ 10000 w 10000"/>
                <a:gd name="connsiteY230-5232" fmla="*/ 3649 h 10000"/>
                <a:gd name="connsiteX231-5233" fmla="*/ 10000 w 10000"/>
                <a:gd name="connsiteY231-5234" fmla="*/ 3460 h 10000"/>
                <a:gd name="connsiteX232-5235" fmla="*/ 9983 w 10000"/>
                <a:gd name="connsiteY232-5236" fmla="*/ 3258 h 10000"/>
                <a:gd name="connsiteX233-5237" fmla="*/ 9939 w 10000"/>
                <a:gd name="connsiteY233-5238" fmla="*/ 3068 h 10000"/>
                <a:gd name="connsiteX234-5239" fmla="*/ 9886 w 10000"/>
                <a:gd name="connsiteY234-5240" fmla="*/ 2904 h 10000"/>
                <a:gd name="connsiteX235-5241" fmla="*/ 9843 w 10000"/>
                <a:gd name="connsiteY235-5242" fmla="*/ 2816 h 10000"/>
                <a:gd name="connsiteX236-5243" fmla="*/ 9799 w 10000"/>
                <a:gd name="connsiteY236-5244" fmla="*/ 2753 h 10000"/>
                <a:gd name="connsiteX237-5245" fmla="*/ 9755 w 10000"/>
                <a:gd name="connsiteY237-5246" fmla="*/ 2677 h 10000"/>
                <a:gd name="connsiteX238-5247" fmla="*/ 9694 w 10000"/>
                <a:gd name="connsiteY238-5248" fmla="*/ 2614 h 10000"/>
                <a:gd name="connsiteX239-5249" fmla="*/ 9633 w 10000"/>
                <a:gd name="connsiteY239-5250" fmla="*/ 2551 h 10000"/>
                <a:gd name="connsiteX240-5251" fmla="*/ 9571 w 10000"/>
                <a:gd name="connsiteY240-5252" fmla="*/ 2500 h 10000"/>
                <a:gd name="connsiteX241-5253" fmla="*/ 9484 w 10000"/>
                <a:gd name="connsiteY241-5254" fmla="*/ 2475 h 10000"/>
                <a:gd name="connsiteX242-5255" fmla="*/ 9396 w 10000"/>
                <a:gd name="connsiteY242-5256" fmla="*/ 2449 h 10000"/>
                <a:gd name="connsiteX243-5257" fmla="*/ 9300 w 10000"/>
                <a:gd name="connsiteY243-5258" fmla="*/ 2424 h 10000"/>
                <a:gd name="connsiteX244-5259" fmla="*/ 9195 w 10000"/>
                <a:gd name="connsiteY244-5260" fmla="*/ 2424 h 10000"/>
                <a:gd name="connsiteX245-5261" fmla="*/ 9195 w 10000"/>
                <a:gd name="connsiteY245-5262" fmla="*/ 2424 h 10000"/>
                <a:gd name="connsiteX246-5263" fmla="*/ 9195 w 10000"/>
                <a:gd name="connsiteY246-5264" fmla="*/ 2424 h 10000"/>
                <a:gd name="connsiteX247-5265" fmla="*/ 9195 w 10000"/>
                <a:gd name="connsiteY247-5266" fmla="*/ 2424 h 10000"/>
                <a:gd name="connsiteX248-5267" fmla="*/ 9195 w 10000"/>
                <a:gd name="connsiteY248-5268" fmla="*/ 2424 h 10000"/>
                <a:gd name="connsiteX249-5269" fmla="*/ 9195 w 10000"/>
                <a:gd name="connsiteY249-5270" fmla="*/ 2424 h 10000"/>
                <a:gd name="connsiteX250-5271" fmla="*/ 9081 w 10000"/>
                <a:gd name="connsiteY250-5272" fmla="*/ 2424 h 10000"/>
                <a:gd name="connsiteX251-5273" fmla="*/ 8941 w 10000"/>
                <a:gd name="connsiteY251-5274" fmla="*/ 2462 h 10000"/>
                <a:gd name="connsiteX252-5275" fmla="*/ 8801 w 10000"/>
                <a:gd name="connsiteY252-5276" fmla="*/ 2487 h 10000"/>
                <a:gd name="connsiteX253-5277" fmla="*/ 8644 w 10000"/>
                <a:gd name="connsiteY253-5278" fmla="*/ 2551 h 10000"/>
                <a:gd name="connsiteX254-5279" fmla="*/ 8644 w 10000"/>
                <a:gd name="connsiteY254-5280" fmla="*/ 2551 h 10000"/>
                <a:gd name="connsiteX255-5281" fmla="*/ 8635 w 10000"/>
                <a:gd name="connsiteY255-5282" fmla="*/ 2551 h 10000"/>
                <a:gd name="connsiteX256-5283" fmla="*/ 8635 w 10000"/>
                <a:gd name="connsiteY256-5284" fmla="*/ 2551 h 10000"/>
                <a:gd name="connsiteX257-5285" fmla="*/ 8626 w 10000"/>
                <a:gd name="connsiteY257-5286" fmla="*/ 2551 h 10000"/>
                <a:gd name="connsiteX258-5287" fmla="*/ 8626 w 10000"/>
                <a:gd name="connsiteY258-5288" fmla="*/ 2551 h 10000"/>
                <a:gd name="connsiteX259-5289" fmla="*/ 8443 w 10000"/>
                <a:gd name="connsiteY259-5290" fmla="*/ 2614 h 10000"/>
                <a:gd name="connsiteX260-5291" fmla="*/ 8276 w 10000"/>
                <a:gd name="connsiteY260-5292" fmla="*/ 2664 h 10000"/>
                <a:gd name="connsiteX261-5293" fmla="*/ 8110 w 10000"/>
                <a:gd name="connsiteY261-5294" fmla="*/ 2689 h 10000"/>
                <a:gd name="connsiteX262-5295" fmla="*/ 7979 w 10000"/>
                <a:gd name="connsiteY262-5296" fmla="*/ 2689 h 10000"/>
                <a:gd name="connsiteX263-5297" fmla="*/ 7979 w 10000"/>
                <a:gd name="connsiteY263-5298" fmla="*/ 2689 h 10000"/>
                <a:gd name="connsiteX264-5299" fmla="*/ 7979 w 10000"/>
                <a:gd name="connsiteY264-5300" fmla="*/ 2689 h 10000"/>
                <a:gd name="connsiteX265-5301" fmla="*/ 7979 w 10000"/>
                <a:gd name="connsiteY265-5302" fmla="*/ 2689 h 10000"/>
                <a:gd name="connsiteX266-5303" fmla="*/ 7979 w 10000"/>
                <a:gd name="connsiteY266-5304" fmla="*/ 2689 h 10000"/>
                <a:gd name="connsiteX267-5305" fmla="*/ 7979 w 10000"/>
                <a:gd name="connsiteY267-5306" fmla="*/ 2689 h 10000"/>
                <a:gd name="connsiteX268-5307" fmla="*/ 7979 w 10000"/>
                <a:gd name="connsiteY268-5308" fmla="*/ 2689 h 10000"/>
                <a:gd name="connsiteX269-5309" fmla="*/ 7979 w 10000"/>
                <a:gd name="connsiteY269-5310" fmla="*/ 2689 h 10000"/>
                <a:gd name="connsiteX270-5311" fmla="*/ 7848 w 10000"/>
                <a:gd name="connsiteY270-5312" fmla="*/ 2689 h 10000"/>
                <a:gd name="connsiteX271-5313" fmla="*/ 7743 w 10000"/>
                <a:gd name="connsiteY271-5314" fmla="*/ 2677 h 10000"/>
                <a:gd name="connsiteX272-5315" fmla="*/ 7638 w 10000"/>
                <a:gd name="connsiteY272-5316" fmla="*/ 2626 h 10000"/>
                <a:gd name="connsiteX273-5317" fmla="*/ 7542 w 10000"/>
                <a:gd name="connsiteY273-5318" fmla="*/ 2601 h 10000"/>
                <a:gd name="connsiteX274-5319" fmla="*/ 7454 w 10000"/>
                <a:gd name="connsiteY274-5320" fmla="*/ 2538 h 10000"/>
                <a:gd name="connsiteX275-5321" fmla="*/ 7375 w 10000"/>
                <a:gd name="connsiteY275-5322" fmla="*/ 2475 h 10000"/>
                <a:gd name="connsiteX276-5323" fmla="*/ 7297 w 10000"/>
                <a:gd name="connsiteY276-5324" fmla="*/ 2399 h 10000"/>
                <a:gd name="connsiteX277-5325" fmla="*/ 7235 w 10000"/>
                <a:gd name="connsiteY277-5326" fmla="*/ 2323 h 10000"/>
                <a:gd name="connsiteX278-5327" fmla="*/ 7174 w 10000"/>
                <a:gd name="connsiteY278-5328" fmla="*/ 2235 h 10000"/>
                <a:gd name="connsiteX279-5329" fmla="*/ 7113 w 10000"/>
                <a:gd name="connsiteY279-5330" fmla="*/ 2134 h 10000"/>
                <a:gd name="connsiteX280-5331" fmla="*/ 7008 w 10000"/>
                <a:gd name="connsiteY280-5332" fmla="*/ 1944 h 10000"/>
                <a:gd name="connsiteX281-5333" fmla="*/ 6929 w 10000"/>
                <a:gd name="connsiteY281-5334" fmla="*/ 1730 h 10000"/>
                <a:gd name="connsiteX282-5335" fmla="*/ 6850 w 10000"/>
                <a:gd name="connsiteY282-5336" fmla="*/ 1515 h 10000"/>
                <a:gd name="connsiteX283-5337" fmla="*/ 6850 w 10000"/>
                <a:gd name="connsiteY283-5338" fmla="*/ 1515 h 10000"/>
                <a:gd name="connsiteX284-5339" fmla="*/ 6842 w 10000"/>
                <a:gd name="connsiteY284-5340" fmla="*/ 1490 h 10000"/>
                <a:gd name="connsiteX285-5341" fmla="*/ 6842 w 10000"/>
                <a:gd name="connsiteY285-5342" fmla="*/ 1490 h 10000"/>
                <a:gd name="connsiteX286-5343" fmla="*/ 6842 w 10000"/>
                <a:gd name="connsiteY286-5344" fmla="*/ 1477 h 10000"/>
                <a:gd name="connsiteX287-5345" fmla="*/ 6842 w 10000"/>
                <a:gd name="connsiteY287-5346" fmla="*/ 1477 h 10000"/>
                <a:gd name="connsiteX288-5347" fmla="*/ 6842 w 10000"/>
                <a:gd name="connsiteY288-5348" fmla="*/ 1477 h 10000"/>
                <a:gd name="connsiteX289-5349" fmla="*/ 6798 w 10000"/>
                <a:gd name="connsiteY289-5350" fmla="*/ 1338 h 10000"/>
                <a:gd name="connsiteX290-5351" fmla="*/ 6780 w 10000"/>
                <a:gd name="connsiteY290-5352" fmla="*/ 1162 h 10000"/>
                <a:gd name="connsiteX291-5353" fmla="*/ 6754 w 10000"/>
                <a:gd name="connsiteY291-5354" fmla="*/ 947 h 10000"/>
                <a:gd name="connsiteX292-5355" fmla="*/ 6754 w 10000"/>
                <a:gd name="connsiteY292-5356" fmla="*/ 720 h 10000"/>
                <a:gd name="connsiteX293-5357" fmla="*/ 6754 w 10000"/>
                <a:gd name="connsiteY293-5358" fmla="*/ 720 h 10000"/>
                <a:gd name="connsiteX294-5359" fmla="*/ 6763 w 10000"/>
                <a:gd name="connsiteY294-5360" fmla="*/ 366 h 10000"/>
                <a:gd name="connsiteX295-5361" fmla="*/ 6789 w 10000"/>
                <a:gd name="connsiteY295-5362" fmla="*/ 0 h 10000"/>
                <a:gd name="connsiteX0-5363" fmla="*/ 6789 w 10000"/>
                <a:gd name="connsiteY0-5364" fmla="*/ 0 h 10000"/>
                <a:gd name="connsiteX1-5365" fmla="*/ 6789 w 10000"/>
                <a:gd name="connsiteY1-5366" fmla="*/ 0 h 10000"/>
                <a:gd name="connsiteX2-5367" fmla="*/ 6789 w 10000"/>
                <a:gd name="connsiteY2-5368" fmla="*/ 0 h 10000"/>
                <a:gd name="connsiteX3-5369" fmla="*/ 0 w 10000"/>
                <a:gd name="connsiteY3-5370" fmla="*/ 0 h 10000"/>
                <a:gd name="connsiteX4-5371" fmla="*/ 0 w 10000"/>
                <a:gd name="connsiteY4-5372" fmla="*/ 9747 h 10000"/>
                <a:gd name="connsiteX5-5373" fmla="*/ 0 w 10000"/>
                <a:gd name="connsiteY5-5374" fmla="*/ 9747 h 10000"/>
                <a:gd name="connsiteX6-5375" fmla="*/ 0 w 10000"/>
                <a:gd name="connsiteY6-5376" fmla="*/ 9747 h 10000"/>
                <a:gd name="connsiteX7-5377" fmla="*/ 752 w 10000"/>
                <a:gd name="connsiteY7-5378" fmla="*/ 9861 h 10000"/>
                <a:gd name="connsiteX8-5379" fmla="*/ 1067 w 10000"/>
                <a:gd name="connsiteY8-5380" fmla="*/ 9886 h 10000"/>
                <a:gd name="connsiteX9-5381" fmla="*/ 1304 w 10000"/>
                <a:gd name="connsiteY9-5382" fmla="*/ 9899 h 10000"/>
                <a:gd name="connsiteX10-5383" fmla="*/ 1304 w 10000"/>
                <a:gd name="connsiteY10-5384" fmla="*/ 9899 h 10000"/>
                <a:gd name="connsiteX11-5385" fmla="*/ 1566 w 10000"/>
                <a:gd name="connsiteY11-5386" fmla="*/ 9924 h 10000"/>
                <a:gd name="connsiteX12-5387" fmla="*/ 1846 w 10000"/>
                <a:gd name="connsiteY12-5388" fmla="*/ 9962 h 10000"/>
                <a:gd name="connsiteX13-5389" fmla="*/ 1846 w 10000"/>
                <a:gd name="connsiteY13-5390" fmla="*/ 9962 h 10000"/>
                <a:gd name="connsiteX14-5391" fmla="*/ 2030 w 10000"/>
                <a:gd name="connsiteY14-5392" fmla="*/ 10000 h 10000"/>
                <a:gd name="connsiteX15-5393" fmla="*/ 2213 w 10000"/>
                <a:gd name="connsiteY15-5394" fmla="*/ 10000 h 10000"/>
                <a:gd name="connsiteX16-5395" fmla="*/ 2213 w 10000"/>
                <a:gd name="connsiteY16-5396" fmla="*/ 10000 h 10000"/>
                <a:gd name="connsiteX17-5397" fmla="*/ 2213 w 10000"/>
                <a:gd name="connsiteY17-5398" fmla="*/ 10000 h 10000"/>
                <a:gd name="connsiteX18-5399" fmla="*/ 2213 w 10000"/>
                <a:gd name="connsiteY18-5400" fmla="*/ 10000 h 10000"/>
                <a:gd name="connsiteX19-5401" fmla="*/ 2213 w 10000"/>
                <a:gd name="connsiteY19-5402" fmla="*/ 10000 h 10000"/>
                <a:gd name="connsiteX20-5403" fmla="*/ 2213 w 10000"/>
                <a:gd name="connsiteY20-5404" fmla="*/ 10000 h 10000"/>
                <a:gd name="connsiteX21-5405" fmla="*/ 2362 w 10000"/>
                <a:gd name="connsiteY21-5406" fmla="*/ 9975 h 10000"/>
                <a:gd name="connsiteX22-5407" fmla="*/ 2493 w 10000"/>
                <a:gd name="connsiteY22-5408" fmla="*/ 9949 h 10000"/>
                <a:gd name="connsiteX23-5409" fmla="*/ 2555 w 10000"/>
                <a:gd name="connsiteY23-5410" fmla="*/ 9924 h 10000"/>
                <a:gd name="connsiteX24-5411" fmla="*/ 2607 w 10000"/>
                <a:gd name="connsiteY24-5412" fmla="*/ 9886 h 10000"/>
                <a:gd name="connsiteX25-5413" fmla="*/ 2660 w 10000"/>
                <a:gd name="connsiteY25-5414" fmla="*/ 9836 h 10000"/>
                <a:gd name="connsiteX26-5415" fmla="*/ 2695 w 10000"/>
                <a:gd name="connsiteY26-5416" fmla="*/ 9785 h 10000"/>
                <a:gd name="connsiteX27-5417" fmla="*/ 2730 w 10000"/>
                <a:gd name="connsiteY27-5418" fmla="*/ 9722 h 10000"/>
                <a:gd name="connsiteX28-5419" fmla="*/ 2756 w 10000"/>
                <a:gd name="connsiteY28-5420" fmla="*/ 9646 h 10000"/>
                <a:gd name="connsiteX29-5421" fmla="*/ 2773 w 10000"/>
                <a:gd name="connsiteY29-5422" fmla="*/ 9545 h 10000"/>
                <a:gd name="connsiteX30-5423" fmla="*/ 2791 w 10000"/>
                <a:gd name="connsiteY30-5424" fmla="*/ 9444 h 10000"/>
                <a:gd name="connsiteX31-5425" fmla="*/ 2791 w 10000"/>
                <a:gd name="connsiteY31-5426" fmla="*/ 9318 h 10000"/>
                <a:gd name="connsiteX32-5427" fmla="*/ 2773 w 10000"/>
                <a:gd name="connsiteY32-5428" fmla="*/ 9179 h 10000"/>
                <a:gd name="connsiteX33-5429" fmla="*/ 2756 w 10000"/>
                <a:gd name="connsiteY33-5430" fmla="*/ 9028 h 10000"/>
                <a:gd name="connsiteX34-5431" fmla="*/ 2721 w 10000"/>
                <a:gd name="connsiteY34-5432" fmla="*/ 8876 h 10000"/>
                <a:gd name="connsiteX35-5433" fmla="*/ 2721 w 10000"/>
                <a:gd name="connsiteY35-5434" fmla="*/ 8876 h 10000"/>
                <a:gd name="connsiteX36-5435" fmla="*/ 2712 w 10000"/>
                <a:gd name="connsiteY36-5436" fmla="*/ 8864 h 10000"/>
                <a:gd name="connsiteX37-5437" fmla="*/ 2712 w 10000"/>
                <a:gd name="connsiteY37-5438" fmla="*/ 8864 h 10000"/>
                <a:gd name="connsiteX38-5439" fmla="*/ 2712 w 10000"/>
                <a:gd name="connsiteY38-5440" fmla="*/ 8851 h 10000"/>
                <a:gd name="connsiteX39-5441" fmla="*/ 2712 w 10000"/>
                <a:gd name="connsiteY39-5442" fmla="*/ 8851 h 10000"/>
                <a:gd name="connsiteX40-5443" fmla="*/ 2712 w 10000"/>
                <a:gd name="connsiteY40-5444" fmla="*/ 8851 h 10000"/>
                <a:gd name="connsiteX41-5445" fmla="*/ 2590 w 10000"/>
                <a:gd name="connsiteY41-5446" fmla="*/ 8295 h 10000"/>
                <a:gd name="connsiteX42-5447" fmla="*/ 2476 w 10000"/>
                <a:gd name="connsiteY42-5448" fmla="*/ 7841 h 10000"/>
                <a:gd name="connsiteX43-5449" fmla="*/ 2423 w 10000"/>
                <a:gd name="connsiteY43-5450" fmla="*/ 7626 h 10000"/>
                <a:gd name="connsiteX44-5451" fmla="*/ 2397 w 10000"/>
                <a:gd name="connsiteY44-5452" fmla="*/ 7437 h 10000"/>
                <a:gd name="connsiteX45-5453" fmla="*/ 2371 w 10000"/>
                <a:gd name="connsiteY45-5454" fmla="*/ 7273 h 10000"/>
                <a:gd name="connsiteX46-5455" fmla="*/ 2362 w 10000"/>
                <a:gd name="connsiteY46-5456" fmla="*/ 7096 h 10000"/>
                <a:gd name="connsiteX47-5457" fmla="*/ 2362 w 10000"/>
                <a:gd name="connsiteY47-5458" fmla="*/ 7096 h 10000"/>
                <a:gd name="connsiteX48-5459" fmla="*/ 2371 w 10000"/>
                <a:gd name="connsiteY48-5460" fmla="*/ 6944 h 10000"/>
                <a:gd name="connsiteX49-5461" fmla="*/ 2406 w 10000"/>
                <a:gd name="connsiteY49-5462" fmla="*/ 6806 h 10000"/>
                <a:gd name="connsiteX50-5463" fmla="*/ 2423 w 10000"/>
                <a:gd name="connsiteY50-5464" fmla="*/ 6742 h 10000"/>
                <a:gd name="connsiteX51-5465" fmla="*/ 2458 w 10000"/>
                <a:gd name="connsiteY51-5466" fmla="*/ 6692 h 10000"/>
                <a:gd name="connsiteX52-5467" fmla="*/ 2528 w 10000"/>
                <a:gd name="connsiteY52-5468" fmla="*/ 6578 h 10000"/>
                <a:gd name="connsiteX53-5469" fmla="*/ 2651 w 10000"/>
                <a:gd name="connsiteY53-5470" fmla="*/ 6477 h 10000"/>
                <a:gd name="connsiteX54-5471" fmla="*/ 2791 w 10000"/>
                <a:gd name="connsiteY54-5472" fmla="*/ 6376 h 10000"/>
                <a:gd name="connsiteX55-5473" fmla="*/ 2957 w 10000"/>
                <a:gd name="connsiteY55-5474" fmla="*/ 6301 h 10000"/>
                <a:gd name="connsiteX56-5475" fmla="*/ 3167 w 10000"/>
                <a:gd name="connsiteY56-5476" fmla="*/ 6225 h 10000"/>
                <a:gd name="connsiteX57-5477" fmla="*/ 3167 w 10000"/>
                <a:gd name="connsiteY57-5478" fmla="*/ 6225 h 10000"/>
                <a:gd name="connsiteX58-5479" fmla="*/ 3167 w 10000"/>
                <a:gd name="connsiteY58-5480" fmla="*/ 6225 h 10000"/>
                <a:gd name="connsiteX59-5481" fmla="*/ 3167 w 10000"/>
                <a:gd name="connsiteY59-5482" fmla="*/ 6212 h 10000"/>
                <a:gd name="connsiteX60-5483" fmla="*/ 3167 w 10000"/>
                <a:gd name="connsiteY60-5484" fmla="*/ 6212 h 10000"/>
                <a:gd name="connsiteX61-5485" fmla="*/ 3176 w 10000"/>
                <a:gd name="connsiteY61-5486" fmla="*/ 6212 h 10000"/>
                <a:gd name="connsiteX62-5487" fmla="*/ 3176 w 10000"/>
                <a:gd name="connsiteY62-5488" fmla="*/ 6212 h 10000"/>
                <a:gd name="connsiteX63-5489" fmla="*/ 3176 w 10000"/>
                <a:gd name="connsiteY63-5490" fmla="*/ 6212 h 10000"/>
                <a:gd name="connsiteX64-5491" fmla="*/ 3176 w 10000"/>
                <a:gd name="connsiteY64-5492" fmla="*/ 6212 h 10000"/>
                <a:gd name="connsiteX65-5493" fmla="*/ 3342 w 10000"/>
                <a:gd name="connsiteY65-5494" fmla="*/ 6162 h 10000"/>
                <a:gd name="connsiteX66-5495" fmla="*/ 3473 w 10000"/>
                <a:gd name="connsiteY66-5496" fmla="*/ 6136 h 10000"/>
                <a:gd name="connsiteX67-5497" fmla="*/ 3613 w 10000"/>
                <a:gd name="connsiteY67-5498" fmla="*/ 6124 h 10000"/>
                <a:gd name="connsiteX68-5499" fmla="*/ 3736 w 10000"/>
                <a:gd name="connsiteY68-5500" fmla="*/ 6124 h 10000"/>
                <a:gd name="connsiteX69-5501" fmla="*/ 3736 w 10000"/>
                <a:gd name="connsiteY69-5502" fmla="*/ 6124 h 10000"/>
                <a:gd name="connsiteX70-5503" fmla="*/ 3736 w 10000"/>
                <a:gd name="connsiteY70-5504" fmla="*/ 6124 h 10000"/>
                <a:gd name="connsiteX71-5505" fmla="*/ 3736 w 10000"/>
                <a:gd name="connsiteY71-5506" fmla="*/ 6124 h 10000"/>
                <a:gd name="connsiteX72-5507" fmla="*/ 3736 w 10000"/>
                <a:gd name="connsiteY72-5508" fmla="*/ 6124 h 10000"/>
                <a:gd name="connsiteX73-5509" fmla="*/ 3736 w 10000"/>
                <a:gd name="connsiteY73-5510" fmla="*/ 6124 h 10000"/>
                <a:gd name="connsiteX74-5511" fmla="*/ 3736 w 10000"/>
                <a:gd name="connsiteY74-5512" fmla="*/ 6124 h 10000"/>
                <a:gd name="connsiteX75-5513" fmla="*/ 3841 w 10000"/>
                <a:gd name="connsiteY75-5514" fmla="*/ 6124 h 10000"/>
                <a:gd name="connsiteX76-5515" fmla="*/ 3937 w 10000"/>
                <a:gd name="connsiteY76-5516" fmla="*/ 6136 h 10000"/>
                <a:gd name="connsiteX77-5517" fmla="*/ 4016 w 10000"/>
                <a:gd name="connsiteY77-5518" fmla="*/ 6187 h 10000"/>
                <a:gd name="connsiteX78-5519" fmla="*/ 4086 w 10000"/>
                <a:gd name="connsiteY78-5520" fmla="*/ 6225 h 10000"/>
                <a:gd name="connsiteX79-5521" fmla="*/ 4147 w 10000"/>
                <a:gd name="connsiteY79-5522" fmla="*/ 6275 h 10000"/>
                <a:gd name="connsiteX80-5523" fmla="*/ 4191 w 10000"/>
                <a:gd name="connsiteY80-5524" fmla="*/ 6351 h 10000"/>
                <a:gd name="connsiteX81-5525" fmla="*/ 4217 w 10000"/>
                <a:gd name="connsiteY81-5526" fmla="*/ 6427 h 10000"/>
                <a:gd name="connsiteX82-5527" fmla="*/ 4252 w 10000"/>
                <a:gd name="connsiteY82-5528" fmla="*/ 6515 h 10000"/>
                <a:gd name="connsiteX83-5529" fmla="*/ 4261 w 10000"/>
                <a:gd name="connsiteY83-5530" fmla="*/ 6616 h 10000"/>
                <a:gd name="connsiteX84-5531" fmla="*/ 4269 w 10000"/>
                <a:gd name="connsiteY84-5532" fmla="*/ 6717 h 10000"/>
                <a:gd name="connsiteX85-5533" fmla="*/ 4269 w 10000"/>
                <a:gd name="connsiteY85-5534" fmla="*/ 6843 h 10000"/>
                <a:gd name="connsiteX86-5535" fmla="*/ 4261 w 10000"/>
                <a:gd name="connsiteY86-5536" fmla="*/ 6957 h 10000"/>
                <a:gd name="connsiteX87-5537" fmla="*/ 4217 w 10000"/>
                <a:gd name="connsiteY87-5538" fmla="*/ 7235 h 10000"/>
                <a:gd name="connsiteX88-5539" fmla="*/ 4164 w 10000"/>
                <a:gd name="connsiteY88-5540" fmla="*/ 7551 h 10000"/>
                <a:gd name="connsiteX89-5541" fmla="*/ 4164 w 10000"/>
                <a:gd name="connsiteY89-5542" fmla="*/ 7551 h 10000"/>
                <a:gd name="connsiteX90-5543" fmla="*/ 4156 w 10000"/>
                <a:gd name="connsiteY90-5544" fmla="*/ 7551 h 10000"/>
                <a:gd name="connsiteX91-5545" fmla="*/ 4156 w 10000"/>
                <a:gd name="connsiteY91-5546" fmla="*/ 7551 h 10000"/>
                <a:gd name="connsiteX92-5547" fmla="*/ 4156 w 10000"/>
                <a:gd name="connsiteY92-5548" fmla="*/ 7563 h 10000"/>
                <a:gd name="connsiteX93-5549" fmla="*/ 4156 w 10000"/>
                <a:gd name="connsiteY93-5550" fmla="*/ 7563 h 10000"/>
                <a:gd name="connsiteX94-5551" fmla="*/ 4156 w 10000"/>
                <a:gd name="connsiteY94-5552" fmla="*/ 7563 h 10000"/>
                <a:gd name="connsiteX95-5553" fmla="*/ 4156 w 10000"/>
                <a:gd name="connsiteY95-5554" fmla="*/ 7563 h 10000"/>
                <a:gd name="connsiteX96-5555" fmla="*/ 4156 w 10000"/>
                <a:gd name="connsiteY96-5556" fmla="*/ 7576 h 10000"/>
                <a:gd name="connsiteX97-5557" fmla="*/ 4156 w 10000"/>
                <a:gd name="connsiteY97-5558" fmla="*/ 7576 h 10000"/>
                <a:gd name="connsiteX98-5559" fmla="*/ 4156 w 10000"/>
                <a:gd name="connsiteY98-5560" fmla="*/ 7576 h 10000"/>
                <a:gd name="connsiteX99-5561" fmla="*/ 4156 w 10000"/>
                <a:gd name="connsiteY99-5562" fmla="*/ 7576 h 10000"/>
                <a:gd name="connsiteX100-5563" fmla="*/ 4156 w 10000"/>
                <a:gd name="connsiteY100-5564" fmla="*/ 7588 h 10000"/>
                <a:gd name="connsiteX101-5565" fmla="*/ 4156 w 10000"/>
                <a:gd name="connsiteY101-5566" fmla="*/ 7588 h 10000"/>
                <a:gd name="connsiteX102-5567" fmla="*/ 4156 w 10000"/>
                <a:gd name="connsiteY102-5568" fmla="*/ 7588 h 10000"/>
                <a:gd name="connsiteX103-5569" fmla="*/ 4156 w 10000"/>
                <a:gd name="connsiteY103-5570" fmla="*/ 7588 h 10000"/>
                <a:gd name="connsiteX104-5571" fmla="*/ 4147 w 10000"/>
                <a:gd name="connsiteY104-5572" fmla="*/ 7601 h 10000"/>
                <a:gd name="connsiteX105-5573" fmla="*/ 4147 w 10000"/>
                <a:gd name="connsiteY105-5574" fmla="*/ 7601 h 10000"/>
                <a:gd name="connsiteX106-5575" fmla="*/ 4147 w 10000"/>
                <a:gd name="connsiteY106-5576" fmla="*/ 7601 h 10000"/>
                <a:gd name="connsiteX107-5577" fmla="*/ 4147 w 10000"/>
                <a:gd name="connsiteY107-5578" fmla="*/ 7601 h 10000"/>
                <a:gd name="connsiteX108-5579" fmla="*/ 4147 w 10000"/>
                <a:gd name="connsiteY108-5580" fmla="*/ 7601 h 10000"/>
                <a:gd name="connsiteX109-5581" fmla="*/ 4147 w 10000"/>
                <a:gd name="connsiteY109-5582" fmla="*/ 7601 h 10000"/>
                <a:gd name="connsiteX110-5583" fmla="*/ 4103 w 10000"/>
                <a:gd name="connsiteY110-5584" fmla="*/ 7803 h 10000"/>
                <a:gd name="connsiteX111-5585" fmla="*/ 4068 w 10000"/>
                <a:gd name="connsiteY111-5586" fmla="*/ 8005 h 10000"/>
                <a:gd name="connsiteX112-5587" fmla="*/ 4051 w 10000"/>
                <a:gd name="connsiteY112-5588" fmla="*/ 8207 h 10000"/>
                <a:gd name="connsiteX113-5589" fmla="*/ 4024 w 10000"/>
                <a:gd name="connsiteY113-5590" fmla="*/ 8422 h 10000"/>
                <a:gd name="connsiteX114-5591" fmla="*/ 4016 w 10000"/>
                <a:gd name="connsiteY114-5592" fmla="*/ 8611 h 10000"/>
                <a:gd name="connsiteX115-5593" fmla="*/ 4016 w 10000"/>
                <a:gd name="connsiteY115-5594" fmla="*/ 8813 h 10000"/>
                <a:gd name="connsiteX116-5595" fmla="*/ 4024 w 10000"/>
                <a:gd name="connsiteY116-5596" fmla="*/ 9003 h 10000"/>
                <a:gd name="connsiteX117-5597" fmla="*/ 4051 w 10000"/>
                <a:gd name="connsiteY117-5598" fmla="*/ 9179 h 10000"/>
                <a:gd name="connsiteX118-5599" fmla="*/ 4086 w 10000"/>
                <a:gd name="connsiteY118-5600" fmla="*/ 9356 h 10000"/>
                <a:gd name="connsiteX119-5601" fmla="*/ 4121 w 10000"/>
                <a:gd name="connsiteY119-5602" fmla="*/ 9508 h 10000"/>
                <a:gd name="connsiteX120-5603" fmla="*/ 4191 w 10000"/>
                <a:gd name="connsiteY120-5604" fmla="*/ 9646 h 10000"/>
                <a:gd name="connsiteX121-5605" fmla="*/ 4269 w 10000"/>
                <a:gd name="connsiteY121-5606" fmla="*/ 9760 h 10000"/>
                <a:gd name="connsiteX122-5607" fmla="*/ 4366 w 10000"/>
                <a:gd name="connsiteY122-5608" fmla="*/ 9861 h 10000"/>
                <a:gd name="connsiteX123-5609" fmla="*/ 4471 w 10000"/>
                <a:gd name="connsiteY123-5610" fmla="*/ 9937 h 10000"/>
                <a:gd name="connsiteX124-5611" fmla="*/ 4611 w 10000"/>
                <a:gd name="connsiteY124-5612" fmla="*/ 9975 h 10000"/>
                <a:gd name="connsiteX125-5613" fmla="*/ 4759 w 10000"/>
                <a:gd name="connsiteY125-5614" fmla="*/ 10000 h 10000"/>
                <a:gd name="connsiteX126-5615" fmla="*/ 4759 w 10000"/>
                <a:gd name="connsiteY126-5616" fmla="*/ 10000 h 10000"/>
                <a:gd name="connsiteX127-5617" fmla="*/ 4759 w 10000"/>
                <a:gd name="connsiteY127-5618" fmla="*/ 10000 h 10000"/>
                <a:gd name="connsiteX128-5619" fmla="*/ 4759 w 10000"/>
                <a:gd name="connsiteY128-5620" fmla="*/ 10000 h 10000"/>
                <a:gd name="connsiteX129-5621" fmla="*/ 4759 w 10000"/>
                <a:gd name="connsiteY129-5622" fmla="*/ 10000 h 10000"/>
                <a:gd name="connsiteX130-5623" fmla="*/ 4821 w 10000"/>
                <a:gd name="connsiteY130-5624" fmla="*/ 10000 h 10000"/>
                <a:gd name="connsiteX131-5625" fmla="*/ 4821 w 10000"/>
                <a:gd name="connsiteY131-5626" fmla="*/ 10000 h 10000"/>
                <a:gd name="connsiteX132-5627" fmla="*/ 5136 w 10000"/>
                <a:gd name="connsiteY132-5628" fmla="*/ 9962 h 10000"/>
                <a:gd name="connsiteX133-5629" fmla="*/ 5468 w 10000"/>
                <a:gd name="connsiteY133-5630" fmla="*/ 9924 h 10000"/>
                <a:gd name="connsiteX134-5631" fmla="*/ 6203 w 10000"/>
                <a:gd name="connsiteY134-5632" fmla="*/ 9798 h 10000"/>
                <a:gd name="connsiteX135-5633" fmla="*/ 6982 w 10000"/>
                <a:gd name="connsiteY135-5634" fmla="*/ 9672 h 10000"/>
                <a:gd name="connsiteX136-5635" fmla="*/ 7358 w 10000"/>
                <a:gd name="connsiteY136-5636" fmla="*/ 9621 h 10000"/>
                <a:gd name="connsiteX137-5637" fmla="*/ 7734 w 10000"/>
                <a:gd name="connsiteY137-5638" fmla="*/ 9583 h 10000"/>
                <a:gd name="connsiteX138-5639" fmla="*/ 7734 w 10000"/>
                <a:gd name="connsiteY138-5640" fmla="*/ 9583 h 10000"/>
                <a:gd name="connsiteX139-5641" fmla="*/ 7725 w 10000"/>
                <a:gd name="connsiteY139-5642" fmla="*/ 9508 h 10000"/>
                <a:gd name="connsiteX140-5643" fmla="*/ 7725 w 10000"/>
                <a:gd name="connsiteY140-5644" fmla="*/ 9508 h 10000"/>
                <a:gd name="connsiteX141-5645" fmla="*/ 7725 w 10000"/>
                <a:gd name="connsiteY141-5646" fmla="*/ 9508 h 10000"/>
                <a:gd name="connsiteX142-5647" fmla="*/ 7725 w 10000"/>
                <a:gd name="connsiteY142-5648" fmla="*/ 9508 h 10000"/>
                <a:gd name="connsiteX143-5649" fmla="*/ 7725 w 10000"/>
                <a:gd name="connsiteY143-5650" fmla="*/ 9508 h 10000"/>
                <a:gd name="connsiteX144-5651" fmla="*/ 7699 w 10000"/>
                <a:gd name="connsiteY144-5652" fmla="*/ 9407 h 10000"/>
                <a:gd name="connsiteX145-5653" fmla="*/ 7699 w 10000"/>
                <a:gd name="connsiteY145-5654" fmla="*/ 9407 h 10000"/>
                <a:gd name="connsiteX146-5655" fmla="*/ 7699 w 10000"/>
                <a:gd name="connsiteY146-5656" fmla="*/ 9381 h 10000"/>
                <a:gd name="connsiteX147-5657" fmla="*/ 7699 w 10000"/>
                <a:gd name="connsiteY147-5658" fmla="*/ 9381 h 10000"/>
                <a:gd name="connsiteX148-5659" fmla="*/ 7577 w 10000"/>
                <a:gd name="connsiteY148-5660" fmla="*/ 8649 h 10000"/>
                <a:gd name="connsiteX149-5661" fmla="*/ 7463 w 10000"/>
                <a:gd name="connsiteY149-5662" fmla="*/ 7967 h 10000"/>
                <a:gd name="connsiteX150-5663" fmla="*/ 7393 w 10000"/>
                <a:gd name="connsiteY150-5664" fmla="*/ 7361 h 10000"/>
                <a:gd name="connsiteX151-5665" fmla="*/ 7332 w 10000"/>
                <a:gd name="connsiteY151-5666" fmla="*/ 6806 h 10000"/>
                <a:gd name="connsiteX152-5667" fmla="*/ 7288 w 10000"/>
                <a:gd name="connsiteY152-5668" fmla="*/ 6313 h 10000"/>
                <a:gd name="connsiteX153-5669" fmla="*/ 7262 w 10000"/>
                <a:gd name="connsiteY153-5670" fmla="*/ 5871 h 10000"/>
                <a:gd name="connsiteX154-5671" fmla="*/ 7253 w 10000"/>
                <a:gd name="connsiteY154-5672" fmla="*/ 5480 h 10000"/>
                <a:gd name="connsiteX155-5673" fmla="*/ 7279 w 10000"/>
                <a:gd name="connsiteY155-5674" fmla="*/ 5139 h 10000"/>
                <a:gd name="connsiteX156-5675" fmla="*/ 7297 w 10000"/>
                <a:gd name="connsiteY156-5676" fmla="*/ 4836 h 10000"/>
                <a:gd name="connsiteX157-5677" fmla="*/ 7340 w 10000"/>
                <a:gd name="connsiteY157-5678" fmla="*/ 4583 h 10000"/>
                <a:gd name="connsiteX158-5679" fmla="*/ 7402 w 10000"/>
                <a:gd name="connsiteY158-5680" fmla="*/ 4394 h 10000"/>
                <a:gd name="connsiteX159-5681" fmla="*/ 7437 w 10000"/>
                <a:gd name="connsiteY159-5682" fmla="*/ 4293 h 10000"/>
                <a:gd name="connsiteX160-5683" fmla="*/ 7463 w 10000"/>
                <a:gd name="connsiteY160-5684" fmla="*/ 4217 h 10000"/>
                <a:gd name="connsiteX161-5685" fmla="*/ 7507 w 10000"/>
                <a:gd name="connsiteY161-5686" fmla="*/ 4154 h 10000"/>
                <a:gd name="connsiteX162-5687" fmla="*/ 7550 w 10000"/>
                <a:gd name="connsiteY162-5688" fmla="*/ 4104 h 10000"/>
                <a:gd name="connsiteX163-5689" fmla="*/ 7594 w 10000"/>
                <a:gd name="connsiteY163-5690" fmla="*/ 4053 h 10000"/>
                <a:gd name="connsiteX164-5691" fmla="*/ 7647 w 10000"/>
                <a:gd name="connsiteY164-5692" fmla="*/ 4003 h 10000"/>
                <a:gd name="connsiteX165-5693" fmla="*/ 7699 w 10000"/>
                <a:gd name="connsiteY165-5694" fmla="*/ 3990 h 10000"/>
                <a:gd name="connsiteX166-5695" fmla="*/ 7752 w 10000"/>
                <a:gd name="connsiteY166-5696" fmla="*/ 3965 h 10000"/>
                <a:gd name="connsiteX167-5697" fmla="*/ 7857 w 10000"/>
                <a:gd name="connsiteY167-5698" fmla="*/ 3939 h 10000"/>
                <a:gd name="connsiteX168-5699" fmla="*/ 7857 w 10000"/>
                <a:gd name="connsiteY168-5700" fmla="*/ 3939 h 10000"/>
                <a:gd name="connsiteX169-5701" fmla="*/ 7857 w 10000"/>
                <a:gd name="connsiteY169-5702" fmla="*/ 3939 h 10000"/>
                <a:gd name="connsiteX170-5703" fmla="*/ 7857 w 10000"/>
                <a:gd name="connsiteY170-5704" fmla="*/ 3939 h 10000"/>
                <a:gd name="connsiteX171-5705" fmla="*/ 7857 w 10000"/>
                <a:gd name="connsiteY171-5706" fmla="*/ 3939 h 10000"/>
                <a:gd name="connsiteX172-5707" fmla="*/ 7857 w 10000"/>
                <a:gd name="connsiteY172-5708" fmla="*/ 3939 h 10000"/>
                <a:gd name="connsiteX173-5709" fmla="*/ 7857 w 10000"/>
                <a:gd name="connsiteY173-5710" fmla="*/ 3939 h 10000"/>
                <a:gd name="connsiteX174-5711" fmla="*/ 7857 w 10000"/>
                <a:gd name="connsiteY174-5712" fmla="*/ 3939 h 10000"/>
                <a:gd name="connsiteX175-5713" fmla="*/ 7927 w 10000"/>
                <a:gd name="connsiteY175-5714" fmla="*/ 3939 h 10000"/>
                <a:gd name="connsiteX176-5715" fmla="*/ 7997 w 10000"/>
                <a:gd name="connsiteY176-5716" fmla="*/ 3965 h 10000"/>
                <a:gd name="connsiteX177-5717" fmla="*/ 8136 w 10000"/>
                <a:gd name="connsiteY177-5718" fmla="*/ 4028 h 10000"/>
                <a:gd name="connsiteX178-5719" fmla="*/ 8294 w 10000"/>
                <a:gd name="connsiteY178-5720" fmla="*/ 4116 h 10000"/>
                <a:gd name="connsiteX179-5721" fmla="*/ 8443 w 10000"/>
                <a:gd name="connsiteY179-5722" fmla="*/ 4242 h 10000"/>
                <a:gd name="connsiteX180-5723" fmla="*/ 8443 w 10000"/>
                <a:gd name="connsiteY180-5724" fmla="*/ 4242 h 10000"/>
                <a:gd name="connsiteX181-5725" fmla="*/ 8451 w 10000"/>
                <a:gd name="connsiteY181-5726" fmla="*/ 4242 h 10000"/>
                <a:gd name="connsiteX182-5727" fmla="*/ 8451 w 10000"/>
                <a:gd name="connsiteY182-5728" fmla="*/ 4242 h 10000"/>
                <a:gd name="connsiteX183-5729" fmla="*/ 8451 w 10000"/>
                <a:gd name="connsiteY183-5730" fmla="*/ 4255 h 10000"/>
                <a:gd name="connsiteX184-5731" fmla="*/ 8451 w 10000"/>
                <a:gd name="connsiteY184-5732" fmla="*/ 4255 h 10000"/>
                <a:gd name="connsiteX185-5733" fmla="*/ 8495 w 10000"/>
                <a:gd name="connsiteY185-5734" fmla="*/ 4268 h 10000"/>
                <a:gd name="connsiteX186-5735" fmla="*/ 8495 w 10000"/>
                <a:gd name="connsiteY186-5736" fmla="*/ 4268 h 10000"/>
                <a:gd name="connsiteX187-5737" fmla="*/ 8495 w 10000"/>
                <a:gd name="connsiteY187-5738" fmla="*/ 4280 h 10000"/>
                <a:gd name="connsiteX188-5739" fmla="*/ 8836 w 10000"/>
                <a:gd name="connsiteY188-5740" fmla="*/ 4545 h 10000"/>
                <a:gd name="connsiteX189-5741" fmla="*/ 8976 w 10000"/>
                <a:gd name="connsiteY189-5742" fmla="*/ 4646 h 10000"/>
                <a:gd name="connsiteX190-5743" fmla="*/ 9099 w 10000"/>
                <a:gd name="connsiteY190-5744" fmla="*/ 4722 h 10000"/>
                <a:gd name="connsiteX191-5745" fmla="*/ 9204 w 10000"/>
                <a:gd name="connsiteY191-5746" fmla="*/ 4785 h 10000"/>
                <a:gd name="connsiteX192-5747" fmla="*/ 9300 w 10000"/>
                <a:gd name="connsiteY192-5748" fmla="*/ 4823 h 10000"/>
                <a:gd name="connsiteX193-5749" fmla="*/ 9388 w 10000"/>
                <a:gd name="connsiteY193-5750" fmla="*/ 4848 h 10000"/>
                <a:gd name="connsiteX194-5751" fmla="*/ 9466 w 10000"/>
                <a:gd name="connsiteY194-5752" fmla="*/ 4848 h 10000"/>
                <a:gd name="connsiteX195-5753" fmla="*/ 9466 w 10000"/>
                <a:gd name="connsiteY195-5754" fmla="*/ 4848 h 10000"/>
                <a:gd name="connsiteX196-5755" fmla="*/ 9484 w 10000"/>
                <a:gd name="connsiteY196-5756" fmla="*/ 4848 h 10000"/>
                <a:gd name="connsiteX197-5757" fmla="*/ 9484 w 10000"/>
                <a:gd name="connsiteY197-5758" fmla="*/ 4848 h 10000"/>
                <a:gd name="connsiteX198-5759" fmla="*/ 9484 w 10000"/>
                <a:gd name="connsiteY198-5760" fmla="*/ 4848 h 10000"/>
                <a:gd name="connsiteX199-5761" fmla="*/ 9484 w 10000"/>
                <a:gd name="connsiteY199-5762" fmla="*/ 4848 h 10000"/>
                <a:gd name="connsiteX200-5763" fmla="*/ 9580 w 10000"/>
                <a:gd name="connsiteY200-5764" fmla="*/ 4836 h 10000"/>
                <a:gd name="connsiteX201-5765" fmla="*/ 9668 w 10000"/>
                <a:gd name="connsiteY201-5766" fmla="*/ 4798 h 10000"/>
                <a:gd name="connsiteX202-5767" fmla="*/ 9738 w 10000"/>
                <a:gd name="connsiteY202-5768" fmla="*/ 4747 h 10000"/>
                <a:gd name="connsiteX203-5769" fmla="*/ 9799 w 10000"/>
                <a:gd name="connsiteY203-5770" fmla="*/ 4659 h 10000"/>
                <a:gd name="connsiteX204-5771" fmla="*/ 9799 w 10000"/>
                <a:gd name="connsiteY204-5772" fmla="*/ 4659 h 10000"/>
                <a:gd name="connsiteX205-5773" fmla="*/ 9799 w 10000"/>
                <a:gd name="connsiteY205-5774" fmla="*/ 4659 h 10000"/>
                <a:gd name="connsiteX206-5775" fmla="*/ 9799 w 10000"/>
                <a:gd name="connsiteY206-5776" fmla="*/ 4659 h 10000"/>
                <a:gd name="connsiteX207-5777" fmla="*/ 9799 w 10000"/>
                <a:gd name="connsiteY207-5778" fmla="*/ 4659 h 10000"/>
                <a:gd name="connsiteX208-5779" fmla="*/ 9799 w 10000"/>
                <a:gd name="connsiteY208-5780" fmla="*/ 4659 h 10000"/>
                <a:gd name="connsiteX209-5781" fmla="*/ 9816 w 10000"/>
                <a:gd name="connsiteY209-5782" fmla="*/ 4659 h 10000"/>
                <a:gd name="connsiteX210-5783" fmla="*/ 9816 w 10000"/>
                <a:gd name="connsiteY210-5784" fmla="*/ 4659 h 10000"/>
                <a:gd name="connsiteX211-5785" fmla="*/ 9816 w 10000"/>
                <a:gd name="connsiteY211-5786" fmla="*/ 4659 h 10000"/>
                <a:gd name="connsiteX212-5787" fmla="*/ 9816 w 10000"/>
                <a:gd name="connsiteY212-5788" fmla="*/ 4659 h 10000"/>
                <a:gd name="connsiteX213-5789" fmla="*/ 9816 w 10000"/>
                <a:gd name="connsiteY213-5790" fmla="*/ 4646 h 10000"/>
                <a:gd name="connsiteX214-5791" fmla="*/ 9816 w 10000"/>
                <a:gd name="connsiteY214-5792" fmla="*/ 4646 h 10000"/>
                <a:gd name="connsiteX215-5793" fmla="*/ 9816 w 10000"/>
                <a:gd name="connsiteY215-5794" fmla="*/ 4646 h 10000"/>
                <a:gd name="connsiteX216-5795" fmla="*/ 9816 w 10000"/>
                <a:gd name="connsiteY216-5796" fmla="*/ 4646 h 10000"/>
                <a:gd name="connsiteX217-5797" fmla="*/ 9816 w 10000"/>
                <a:gd name="connsiteY217-5798" fmla="*/ 4646 h 10000"/>
                <a:gd name="connsiteX218-5799" fmla="*/ 9816 w 10000"/>
                <a:gd name="connsiteY218-5800" fmla="*/ 4646 h 10000"/>
                <a:gd name="connsiteX219-5801" fmla="*/ 9816 w 10000"/>
                <a:gd name="connsiteY219-5802" fmla="*/ 4646 h 10000"/>
                <a:gd name="connsiteX220-5803" fmla="*/ 9816 w 10000"/>
                <a:gd name="connsiteY220-5804" fmla="*/ 4646 h 10000"/>
                <a:gd name="connsiteX221-5805" fmla="*/ 9816 w 10000"/>
                <a:gd name="connsiteY221-5806" fmla="*/ 4646 h 10000"/>
                <a:gd name="connsiteX222-5807" fmla="*/ 9816 w 10000"/>
                <a:gd name="connsiteY222-5808" fmla="*/ 4646 h 10000"/>
                <a:gd name="connsiteX223-5809" fmla="*/ 9843 w 10000"/>
                <a:gd name="connsiteY223-5810" fmla="*/ 4583 h 10000"/>
                <a:gd name="connsiteX224-5811" fmla="*/ 9886 w 10000"/>
                <a:gd name="connsiteY224-5812" fmla="*/ 4495 h 10000"/>
                <a:gd name="connsiteX225-5813" fmla="*/ 9921 w 10000"/>
                <a:gd name="connsiteY225-5814" fmla="*/ 4369 h 10000"/>
                <a:gd name="connsiteX226-5815" fmla="*/ 9948 w 10000"/>
                <a:gd name="connsiteY226-5816" fmla="*/ 4217 h 10000"/>
                <a:gd name="connsiteX227-5817" fmla="*/ 9983 w 10000"/>
                <a:gd name="connsiteY227-5818" fmla="*/ 4040 h 10000"/>
                <a:gd name="connsiteX228-5819" fmla="*/ 10000 w 10000"/>
                <a:gd name="connsiteY228-5820" fmla="*/ 3851 h 10000"/>
                <a:gd name="connsiteX229-5821" fmla="*/ 10000 w 10000"/>
                <a:gd name="connsiteY229-5822" fmla="*/ 3649 h 10000"/>
                <a:gd name="connsiteX230-5823" fmla="*/ 10000 w 10000"/>
                <a:gd name="connsiteY230-5824" fmla="*/ 3460 h 10000"/>
                <a:gd name="connsiteX231-5825" fmla="*/ 9983 w 10000"/>
                <a:gd name="connsiteY231-5826" fmla="*/ 3258 h 10000"/>
                <a:gd name="connsiteX232-5827" fmla="*/ 9939 w 10000"/>
                <a:gd name="connsiteY232-5828" fmla="*/ 3068 h 10000"/>
                <a:gd name="connsiteX233-5829" fmla="*/ 9886 w 10000"/>
                <a:gd name="connsiteY233-5830" fmla="*/ 2904 h 10000"/>
                <a:gd name="connsiteX234-5831" fmla="*/ 9843 w 10000"/>
                <a:gd name="connsiteY234-5832" fmla="*/ 2816 h 10000"/>
                <a:gd name="connsiteX235-5833" fmla="*/ 9799 w 10000"/>
                <a:gd name="connsiteY235-5834" fmla="*/ 2753 h 10000"/>
                <a:gd name="connsiteX236-5835" fmla="*/ 9755 w 10000"/>
                <a:gd name="connsiteY236-5836" fmla="*/ 2677 h 10000"/>
                <a:gd name="connsiteX237-5837" fmla="*/ 9694 w 10000"/>
                <a:gd name="connsiteY237-5838" fmla="*/ 2614 h 10000"/>
                <a:gd name="connsiteX238-5839" fmla="*/ 9633 w 10000"/>
                <a:gd name="connsiteY238-5840" fmla="*/ 2551 h 10000"/>
                <a:gd name="connsiteX239-5841" fmla="*/ 9571 w 10000"/>
                <a:gd name="connsiteY239-5842" fmla="*/ 2500 h 10000"/>
                <a:gd name="connsiteX240-5843" fmla="*/ 9484 w 10000"/>
                <a:gd name="connsiteY240-5844" fmla="*/ 2475 h 10000"/>
                <a:gd name="connsiteX241-5845" fmla="*/ 9396 w 10000"/>
                <a:gd name="connsiteY241-5846" fmla="*/ 2449 h 10000"/>
                <a:gd name="connsiteX242-5847" fmla="*/ 9300 w 10000"/>
                <a:gd name="connsiteY242-5848" fmla="*/ 2424 h 10000"/>
                <a:gd name="connsiteX243-5849" fmla="*/ 9195 w 10000"/>
                <a:gd name="connsiteY243-5850" fmla="*/ 2424 h 10000"/>
                <a:gd name="connsiteX244-5851" fmla="*/ 9195 w 10000"/>
                <a:gd name="connsiteY244-5852" fmla="*/ 2424 h 10000"/>
                <a:gd name="connsiteX245-5853" fmla="*/ 9195 w 10000"/>
                <a:gd name="connsiteY245-5854" fmla="*/ 2424 h 10000"/>
                <a:gd name="connsiteX246-5855" fmla="*/ 9195 w 10000"/>
                <a:gd name="connsiteY246-5856" fmla="*/ 2424 h 10000"/>
                <a:gd name="connsiteX247-5857" fmla="*/ 9195 w 10000"/>
                <a:gd name="connsiteY247-5858" fmla="*/ 2424 h 10000"/>
                <a:gd name="connsiteX248-5859" fmla="*/ 9195 w 10000"/>
                <a:gd name="connsiteY248-5860" fmla="*/ 2424 h 10000"/>
                <a:gd name="connsiteX249-5861" fmla="*/ 9081 w 10000"/>
                <a:gd name="connsiteY249-5862" fmla="*/ 2424 h 10000"/>
                <a:gd name="connsiteX250-5863" fmla="*/ 8941 w 10000"/>
                <a:gd name="connsiteY250-5864" fmla="*/ 2462 h 10000"/>
                <a:gd name="connsiteX251-5865" fmla="*/ 8801 w 10000"/>
                <a:gd name="connsiteY251-5866" fmla="*/ 2487 h 10000"/>
                <a:gd name="connsiteX252-5867" fmla="*/ 8644 w 10000"/>
                <a:gd name="connsiteY252-5868" fmla="*/ 2551 h 10000"/>
                <a:gd name="connsiteX253-5869" fmla="*/ 8644 w 10000"/>
                <a:gd name="connsiteY253-5870" fmla="*/ 2551 h 10000"/>
                <a:gd name="connsiteX254-5871" fmla="*/ 8635 w 10000"/>
                <a:gd name="connsiteY254-5872" fmla="*/ 2551 h 10000"/>
                <a:gd name="connsiteX255-5873" fmla="*/ 8635 w 10000"/>
                <a:gd name="connsiteY255-5874" fmla="*/ 2551 h 10000"/>
                <a:gd name="connsiteX256-5875" fmla="*/ 8626 w 10000"/>
                <a:gd name="connsiteY256-5876" fmla="*/ 2551 h 10000"/>
                <a:gd name="connsiteX257-5877" fmla="*/ 8626 w 10000"/>
                <a:gd name="connsiteY257-5878" fmla="*/ 2551 h 10000"/>
                <a:gd name="connsiteX258-5879" fmla="*/ 8443 w 10000"/>
                <a:gd name="connsiteY258-5880" fmla="*/ 2614 h 10000"/>
                <a:gd name="connsiteX259-5881" fmla="*/ 8276 w 10000"/>
                <a:gd name="connsiteY259-5882" fmla="*/ 2664 h 10000"/>
                <a:gd name="connsiteX260-5883" fmla="*/ 8110 w 10000"/>
                <a:gd name="connsiteY260-5884" fmla="*/ 2689 h 10000"/>
                <a:gd name="connsiteX261-5885" fmla="*/ 7979 w 10000"/>
                <a:gd name="connsiteY261-5886" fmla="*/ 2689 h 10000"/>
                <a:gd name="connsiteX262-5887" fmla="*/ 7979 w 10000"/>
                <a:gd name="connsiteY262-5888" fmla="*/ 2689 h 10000"/>
                <a:gd name="connsiteX263-5889" fmla="*/ 7979 w 10000"/>
                <a:gd name="connsiteY263-5890" fmla="*/ 2689 h 10000"/>
                <a:gd name="connsiteX264-5891" fmla="*/ 7979 w 10000"/>
                <a:gd name="connsiteY264-5892" fmla="*/ 2689 h 10000"/>
                <a:gd name="connsiteX265-5893" fmla="*/ 7979 w 10000"/>
                <a:gd name="connsiteY265-5894" fmla="*/ 2689 h 10000"/>
                <a:gd name="connsiteX266-5895" fmla="*/ 7979 w 10000"/>
                <a:gd name="connsiteY266-5896" fmla="*/ 2689 h 10000"/>
                <a:gd name="connsiteX267-5897" fmla="*/ 7979 w 10000"/>
                <a:gd name="connsiteY267-5898" fmla="*/ 2689 h 10000"/>
                <a:gd name="connsiteX268-5899" fmla="*/ 7979 w 10000"/>
                <a:gd name="connsiteY268-5900" fmla="*/ 2689 h 10000"/>
                <a:gd name="connsiteX269-5901" fmla="*/ 7848 w 10000"/>
                <a:gd name="connsiteY269-5902" fmla="*/ 2689 h 10000"/>
                <a:gd name="connsiteX270-5903" fmla="*/ 7743 w 10000"/>
                <a:gd name="connsiteY270-5904" fmla="*/ 2677 h 10000"/>
                <a:gd name="connsiteX271-5905" fmla="*/ 7638 w 10000"/>
                <a:gd name="connsiteY271-5906" fmla="*/ 2626 h 10000"/>
                <a:gd name="connsiteX272-5907" fmla="*/ 7542 w 10000"/>
                <a:gd name="connsiteY272-5908" fmla="*/ 2601 h 10000"/>
                <a:gd name="connsiteX273-5909" fmla="*/ 7454 w 10000"/>
                <a:gd name="connsiteY273-5910" fmla="*/ 2538 h 10000"/>
                <a:gd name="connsiteX274-5911" fmla="*/ 7375 w 10000"/>
                <a:gd name="connsiteY274-5912" fmla="*/ 2475 h 10000"/>
                <a:gd name="connsiteX275-5913" fmla="*/ 7297 w 10000"/>
                <a:gd name="connsiteY275-5914" fmla="*/ 2399 h 10000"/>
                <a:gd name="connsiteX276-5915" fmla="*/ 7235 w 10000"/>
                <a:gd name="connsiteY276-5916" fmla="*/ 2323 h 10000"/>
                <a:gd name="connsiteX277-5917" fmla="*/ 7174 w 10000"/>
                <a:gd name="connsiteY277-5918" fmla="*/ 2235 h 10000"/>
                <a:gd name="connsiteX278-5919" fmla="*/ 7113 w 10000"/>
                <a:gd name="connsiteY278-5920" fmla="*/ 2134 h 10000"/>
                <a:gd name="connsiteX279-5921" fmla="*/ 7008 w 10000"/>
                <a:gd name="connsiteY279-5922" fmla="*/ 1944 h 10000"/>
                <a:gd name="connsiteX280-5923" fmla="*/ 6929 w 10000"/>
                <a:gd name="connsiteY280-5924" fmla="*/ 1730 h 10000"/>
                <a:gd name="connsiteX281-5925" fmla="*/ 6850 w 10000"/>
                <a:gd name="connsiteY281-5926" fmla="*/ 1515 h 10000"/>
                <a:gd name="connsiteX282-5927" fmla="*/ 6850 w 10000"/>
                <a:gd name="connsiteY282-5928" fmla="*/ 1515 h 10000"/>
                <a:gd name="connsiteX283-5929" fmla="*/ 6842 w 10000"/>
                <a:gd name="connsiteY283-5930" fmla="*/ 1490 h 10000"/>
                <a:gd name="connsiteX284-5931" fmla="*/ 6842 w 10000"/>
                <a:gd name="connsiteY284-5932" fmla="*/ 1490 h 10000"/>
                <a:gd name="connsiteX285-5933" fmla="*/ 6842 w 10000"/>
                <a:gd name="connsiteY285-5934" fmla="*/ 1477 h 10000"/>
                <a:gd name="connsiteX286-5935" fmla="*/ 6842 w 10000"/>
                <a:gd name="connsiteY286-5936" fmla="*/ 1477 h 10000"/>
                <a:gd name="connsiteX287-5937" fmla="*/ 6842 w 10000"/>
                <a:gd name="connsiteY287-5938" fmla="*/ 1477 h 10000"/>
                <a:gd name="connsiteX288-5939" fmla="*/ 6798 w 10000"/>
                <a:gd name="connsiteY288-5940" fmla="*/ 1338 h 10000"/>
                <a:gd name="connsiteX289-5941" fmla="*/ 6780 w 10000"/>
                <a:gd name="connsiteY289-5942" fmla="*/ 1162 h 10000"/>
                <a:gd name="connsiteX290-5943" fmla="*/ 6754 w 10000"/>
                <a:gd name="connsiteY290-5944" fmla="*/ 947 h 10000"/>
                <a:gd name="connsiteX291-5945" fmla="*/ 6754 w 10000"/>
                <a:gd name="connsiteY291-5946" fmla="*/ 720 h 10000"/>
                <a:gd name="connsiteX292-5947" fmla="*/ 6754 w 10000"/>
                <a:gd name="connsiteY292-5948" fmla="*/ 720 h 10000"/>
                <a:gd name="connsiteX293-5949" fmla="*/ 6763 w 10000"/>
                <a:gd name="connsiteY293-5950" fmla="*/ 366 h 10000"/>
                <a:gd name="connsiteX294-5951" fmla="*/ 6789 w 10000"/>
                <a:gd name="connsiteY294-5952" fmla="*/ 0 h 10000"/>
                <a:gd name="connsiteX0-5953" fmla="*/ 6789 w 10000"/>
                <a:gd name="connsiteY0-5954" fmla="*/ 0 h 10000"/>
                <a:gd name="connsiteX1-5955" fmla="*/ 6789 w 10000"/>
                <a:gd name="connsiteY1-5956" fmla="*/ 0 h 10000"/>
                <a:gd name="connsiteX2-5957" fmla="*/ 6789 w 10000"/>
                <a:gd name="connsiteY2-5958" fmla="*/ 0 h 10000"/>
                <a:gd name="connsiteX3-5959" fmla="*/ 0 w 10000"/>
                <a:gd name="connsiteY3-5960" fmla="*/ 0 h 10000"/>
                <a:gd name="connsiteX4-5961" fmla="*/ 0 w 10000"/>
                <a:gd name="connsiteY4-5962" fmla="*/ 9747 h 10000"/>
                <a:gd name="connsiteX5-5963" fmla="*/ 0 w 10000"/>
                <a:gd name="connsiteY5-5964" fmla="*/ 9747 h 10000"/>
                <a:gd name="connsiteX6-5965" fmla="*/ 0 w 10000"/>
                <a:gd name="connsiteY6-5966" fmla="*/ 9747 h 10000"/>
                <a:gd name="connsiteX7-5967" fmla="*/ 752 w 10000"/>
                <a:gd name="connsiteY7-5968" fmla="*/ 9861 h 10000"/>
                <a:gd name="connsiteX8-5969" fmla="*/ 1067 w 10000"/>
                <a:gd name="connsiteY8-5970" fmla="*/ 9886 h 10000"/>
                <a:gd name="connsiteX9-5971" fmla="*/ 1304 w 10000"/>
                <a:gd name="connsiteY9-5972" fmla="*/ 9899 h 10000"/>
                <a:gd name="connsiteX10-5973" fmla="*/ 1304 w 10000"/>
                <a:gd name="connsiteY10-5974" fmla="*/ 9899 h 10000"/>
                <a:gd name="connsiteX11-5975" fmla="*/ 1566 w 10000"/>
                <a:gd name="connsiteY11-5976" fmla="*/ 9924 h 10000"/>
                <a:gd name="connsiteX12-5977" fmla="*/ 1846 w 10000"/>
                <a:gd name="connsiteY12-5978" fmla="*/ 9962 h 10000"/>
                <a:gd name="connsiteX13-5979" fmla="*/ 1846 w 10000"/>
                <a:gd name="connsiteY13-5980" fmla="*/ 9962 h 10000"/>
                <a:gd name="connsiteX14-5981" fmla="*/ 2030 w 10000"/>
                <a:gd name="connsiteY14-5982" fmla="*/ 10000 h 10000"/>
                <a:gd name="connsiteX15-5983" fmla="*/ 2213 w 10000"/>
                <a:gd name="connsiteY15-5984" fmla="*/ 10000 h 10000"/>
                <a:gd name="connsiteX16-5985" fmla="*/ 2213 w 10000"/>
                <a:gd name="connsiteY16-5986" fmla="*/ 10000 h 10000"/>
                <a:gd name="connsiteX17-5987" fmla="*/ 2213 w 10000"/>
                <a:gd name="connsiteY17-5988" fmla="*/ 10000 h 10000"/>
                <a:gd name="connsiteX18-5989" fmla="*/ 2213 w 10000"/>
                <a:gd name="connsiteY18-5990" fmla="*/ 10000 h 10000"/>
                <a:gd name="connsiteX19-5991" fmla="*/ 2213 w 10000"/>
                <a:gd name="connsiteY19-5992" fmla="*/ 10000 h 10000"/>
                <a:gd name="connsiteX20-5993" fmla="*/ 2213 w 10000"/>
                <a:gd name="connsiteY20-5994" fmla="*/ 10000 h 10000"/>
                <a:gd name="connsiteX21-5995" fmla="*/ 2362 w 10000"/>
                <a:gd name="connsiteY21-5996" fmla="*/ 9975 h 10000"/>
                <a:gd name="connsiteX22-5997" fmla="*/ 2493 w 10000"/>
                <a:gd name="connsiteY22-5998" fmla="*/ 9949 h 10000"/>
                <a:gd name="connsiteX23-5999" fmla="*/ 2555 w 10000"/>
                <a:gd name="connsiteY23-6000" fmla="*/ 9924 h 10000"/>
                <a:gd name="connsiteX24-6001" fmla="*/ 2607 w 10000"/>
                <a:gd name="connsiteY24-6002" fmla="*/ 9886 h 10000"/>
                <a:gd name="connsiteX25-6003" fmla="*/ 2660 w 10000"/>
                <a:gd name="connsiteY25-6004" fmla="*/ 9836 h 10000"/>
                <a:gd name="connsiteX26-6005" fmla="*/ 2695 w 10000"/>
                <a:gd name="connsiteY26-6006" fmla="*/ 9785 h 10000"/>
                <a:gd name="connsiteX27-6007" fmla="*/ 2730 w 10000"/>
                <a:gd name="connsiteY27-6008" fmla="*/ 9722 h 10000"/>
                <a:gd name="connsiteX28-6009" fmla="*/ 2756 w 10000"/>
                <a:gd name="connsiteY28-6010" fmla="*/ 9646 h 10000"/>
                <a:gd name="connsiteX29-6011" fmla="*/ 2773 w 10000"/>
                <a:gd name="connsiteY29-6012" fmla="*/ 9545 h 10000"/>
                <a:gd name="connsiteX30-6013" fmla="*/ 2791 w 10000"/>
                <a:gd name="connsiteY30-6014" fmla="*/ 9444 h 10000"/>
                <a:gd name="connsiteX31-6015" fmla="*/ 2791 w 10000"/>
                <a:gd name="connsiteY31-6016" fmla="*/ 9318 h 10000"/>
                <a:gd name="connsiteX32-6017" fmla="*/ 2773 w 10000"/>
                <a:gd name="connsiteY32-6018" fmla="*/ 9179 h 10000"/>
                <a:gd name="connsiteX33-6019" fmla="*/ 2756 w 10000"/>
                <a:gd name="connsiteY33-6020" fmla="*/ 9028 h 10000"/>
                <a:gd name="connsiteX34-6021" fmla="*/ 2721 w 10000"/>
                <a:gd name="connsiteY34-6022" fmla="*/ 8876 h 10000"/>
                <a:gd name="connsiteX35-6023" fmla="*/ 2721 w 10000"/>
                <a:gd name="connsiteY35-6024" fmla="*/ 8876 h 10000"/>
                <a:gd name="connsiteX36-6025" fmla="*/ 2712 w 10000"/>
                <a:gd name="connsiteY36-6026" fmla="*/ 8864 h 10000"/>
                <a:gd name="connsiteX37-6027" fmla="*/ 2712 w 10000"/>
                <a:gd name="connsiteY37-6028" fmla="*/ 8864 h 10000"/>
                <a:gd name="connsiteX38-6029" fmla="*/ 2712 w 10000"/>
                <a:gd name="connsiteY38-6030" fmla="*/ 8851 h 10000"/>
                <a:gd name="connsiteX39-6031" fmla="*/ 2712 w 10000"/>
                <a:gd name="connsiteY39-6032" fmla="*/ 8851 h 10000"/>
                <a:gd name="connsiteX40-6033" fmla="*/ 2712 w 10000"/>
                <a:gd name="connsiteY40-6034" fmla="*/ 8851 h 10000"/>
                <a:gd name="connsiteX41-6035" fmla="*/ 2590 w 10000"/>
                <a:gd name="connsiteY41-6036" fmla="*/ 8295 h 10000"/>
                <a:gd name="connsiteX42-6037" fmla="*/ 2476 w 10000"/>
                <a:gd name="connsiteY42-6038" fmla="*/ 7841 h 10000"/>
                <a:gd name="connsiteX43-6039" fmla="*/ 2423 w 10000"/>
                <a:gd name="connsiteY43-6040" fmla="*/ 7626 h 10000"/>
                <a:gd name="connsiteX44-6041" fmla="*/ 2397 w 10000"/>
                <a:gd name="connsiteY44-6042" fmla="*/ 7437 h 10000"/>
                <a:gd name="connsiteX45-6043" fmla="*/ 2371 w 10000"/>
                <a:gd name="connsiteY45-6044" fmla="*/ 7273 h 10000"/>
                <a:gd name="connsiteX46-6045" fmla="*/ 2362 w 10000"/>
                <a:gd name="connsiteY46-6046" fmla="*/ 7096 h 10000"/>
                <a:gd name="connsiteX47-6047" fmla="*/ 2362 w 10000"/>
                <a:gd name="connsiteY47-6048" fmla="*/ 7096 h 10000"/>
                <a:gd name="connsiteX48-6049" fmla="*/ 2371 w 10000"/>
                <a:gd name="connsiteY48-6050" fmla="*/ 6944 h 10000"/>
                <a:gd name="connsiteX49-6051" fmla="*/ 2406 w 10000"/>
                <a:gd name="connsiteY49-6052" fmla="*/ 6806 h 10000"/>
                <a:gd name="connsiteX50-6053" fmla="*/ 2423 w 10000"/>
                <a:gd name="connsiteY50-6054" fmla="*/ 6742 h 10000"/>
                <a:gd name="connsiteX51-6055" fmla="*/ 2458 w 10000"/>
                <a:gd name="connsiteY51-6056" fmla="*/ 6692 h 10000"/>
                <a:gd name="connsiteX52-6057" fmla="*/ 2528 w 10000"/>
                <a:gd name="connsiteY52-6058" fmla="*/ 6578 h 10000"/>
                <a:gd name="connsiteX53-6059" fmla="*/ 2651 w 10000"/>
                <a:gd name="connsiteY53-6060" fmla="*/ 6477 h 10000"/>
                <a:gd name="connsiteX54-6061" fmla="*/ 2791 w 10000"/>
                <a:gd name="connsiteY54-6062" fmla="*/ 6376 h 10000"/>
                <a:gd name="connsiteX55-6063" fmla="*/ 2957 w 10000"/>
                <a:gd name="connsiteY55-6064" fmla="*/ 6301 h 10000"/>
                <a:gd name="connsiteX56-6065" fmla="*/ 3167 w 10000"/>
                <a:gd name="connsiteY56-6066" fmla="*/ 6225 h 10000"/>
                <a:gd name="connsiteX57-6067" fmla="*/ 3167 w 10000"/>
                <a:gd name="connsiteY57-6068" fmla="*/ 6225 h 10000"/>
                <a:gd name="connsiteX58-6069" fmla="*/ 3167 w 10000"/>
                <a:gd name="connsiteY58-6070" fmla="*/ 6225 h 10000"/>
                <a:gd name="connsiteX59-6071" fmla="*/ 3167 w 10000"/>
                <a:gd name="connsiteY59-6072" fmla="*/ 6212 h 10000"/>
                <a:gd name="connsiteX60-6073" fmla="*/ 3167 w 10000"/>
                <a:gd name="connsiteY60-6074" fmla="*/ 6212 h 10000"/>
                <a:gd name="connsiteX61-6075" fmla="*/ 3176 w 10000"/>
                <a:gd name="connsiteY61-6076" fmla="*/ 6212 h 10000"/>
                <a:gd name="connsiteX62-6077" fmla="*/ 3176 w 10000"/>
                <a:gd name="connsiteY62-6078" fmla="*/ 6212 h 10000"/>
                <a:gd name="connsiteX63-6079" fmla="*/ 3176 w 10000"/>
                <a:gd name="connsiteY63-6080" fmla="*/ 6212 h 10000"/>
                <a:gd name="connsiteX64-6081" fmla="*/ 3176 w 10000"/>
                <a:gd name="connsiteY64-6082" fmla="*/ 6212 h 10000"/>
                <a:gd name="connsiteX65-6083" fmla="*/ 3342 w 10000"/>
                <a:gd name="connsiteY65-6084" fmla="*/ 6162 h 10000"/>
                <a:gd name="connsiteX66-6085" fmla="*/ 3473 w 10000"/>
                <a:gd name="connsiteY66-6086" fmla="*/ 6136 h 10000"/>
                <a:gd name="connsiteX67-6087" fmla="*/ 3613 w 10000"/>
                <a:gd name="connsiteY67-6088" fmla="*/ 6124 h 10000"/>
                <a:gd name="connsiteX68-6089" fmla="*/ 3736 w 10000"/>
                <a:gd name="connsiteY68-6090" fmla="*/ 6124 h 10000"/>
                <a:gd name="connsiteX69-6091" fmla="*/ 3736 w 10000"/>
                <a:gd name="connsiteY69-6092" fmla="*/ 6124 h 10000"/>
                <a:gd name="connsiteX70-6093" fmla="*/ 3736 w 10000"/>
                <a:gd name="connsiteY70-6094" fmla="*/ 6124 h 10000"/>
                <a:gd name="connsiteX71-6095" fmla="*/ 3736 w 10000"/>
                <a:gd name="connsiteY71-6096" fmla="*/ 6124 h 10000"/>
                <a:gd name="connsiteX72-6097" fmla="*/ 3736 w 10000"/>
                <a:gd name="connsiteY72-6098" fmla="*/ 6124 h 10000"/>
                <a:gd name="connsiteX73-6099" fmla="*/ 3736 w 10000"/>
                <a:gd name="connsiteY73-6100" fmla="*/ 6124 h 10000"/>
                <a:gd name="connsiteX74-6101" fmla="*/ 3736 w 10000"/>
                <a:gd name="connsiteY74-6102" fmla="*/ 6124 h 10000"/>
                <a:gd name="connsiteX75-6103" fmla="*/ 3841 w 10000"/>
                <a:gd name="connsiteY75-6104" fmla="*/ 6124 h 10000"/>
                <a:gd name="connsiteX76-6105" fmla="*/ 3937 w 10000"/>
                <a:gd name="connsiteY76-6106" fmla="*/ 6136 h 10000"/>
                <a:gd name="connsiteX77-6107" fmla="*/ 4016 w 10000"/>
                <a:gd name="connsiteY77-6108" fmla="*/ 6187 h 10000"/>
                <a:gd name="connsiteX78-6109" fmla="*/ 4086 w 10000"/>
                <a:gd name="connsiteY78-6110" fmla="*/ 6225 h 10000"/>
                <a:gd name="connsiteX79-6111" fmla="*/ 4147 w 10000"/>
                <a:gd name="connsiteY79-6112" fmla="*/ 6275 h 10000"/>
                <a:gd name="connsiteX80-6113" fmla="*/ 4191 w 10000"/>
                <a:gd name="connsiteY80-6114" fmla="*/ 6351 h 10000"/>
                <a:gd name="connsiteX81-6115" fmla="*/ 4217 w 10000"/>
                <a:gd name="connsiteY81-6116" fmla="*/ 6427 h 10000"/>
                <a:gd name="connsiteX82-6117" fmla="*/ 4252 w 10000"/>
                <a:gd name="connsiteY82-6118" fmla="*/ 6515 h 10000"/>
                <a:gd name="connsiteX83-6119" fmla="*/ 4261 w 10000"/>
                <a:gd name="connsiteY83-6120" fmla="*/ 6616 h 10000"/>
                <a:gd name="connsiteX84-6121" fmla="*/ 4269 w 10000"/>
                <a:gd name="connsiteY84-6122" fmla="*/ 6717 h 10000"/>
                <a:gd name="connsiteX85-6123" fmla="*/ 4269 w 10000"/>
                <a:gd name="connsiteY85-6124" fmla="*/ 6843 h 10000"/>
                <a:gd name="connsiteX86-6125" fmla="*/ 4261 w 10000"/>
                <a:gd name="connsiteY86-6126" fmla="*/ 6957 h 10000"/>
                <a:gd name="connsiteX87-6127" fmla="*/ 4217 w 10000"/>
                <a:gd name="connsiteY87-6128" fmla="*/ 7235 h 10000"/>
                <a:gd name="connsiteX88-6129" fmla="*/ 4164 w 10000"/>
                <a:gd name="connsiteY88-6130" fmla="*/ 7551 h 10000"/>
                <a:gd name="connsiteX89-6131" fmla="*/ 4164 w 10000"/>
                <a:gd name="connsiteY89-6132" fmla="*/ 7551 h 10000"/>
                <a:gd name="connsiteX90-6133" fmla="*/ 4156 w 10000"/>
                <a:gd name="connsiteY90-6134" fmla="*/ 7551 h 10000"/>
                <a:gd name="connsiteX91-6135" fmla="*/ 4156 w 10000"/>
                <a:gd name="connsiteY91-6136" fmla="*/ 7551 h 10000"/>
                <a:gd name="connsiteX92-6137" fmla="*/ 4156 w 10000"/>
                <a:gd name="connsiteY92-6138" fmla="*/ 7563 h 10000"/>
                <a:gd name="connsiteX93-6139" fmla="*/ 4156 w 10000"/>
                <a:gd name="connsiteY93-6140" fmla="*/ 7563 h 10000"/>
                <a:gd name="connsiteX94-6141" fmla="*/ 4156 w 10000"/>
                <a:gd name="connsiteY94-6142" fmla="*/ 7563 h 10000"/>
                <a:gd name="connsiteX95-6143" fmla="*/ 4156 w 10000"/>
                <a:gd name="connsiteY95-6144" fmla="*/ 7563 h 10000"/>
                <a:gd name="connsiteX96-6145" fmla="*/ 4156 w 10000"/>
                <a:gd name="connsiteY96-6146" fmla="*/ 7576 h 10000"/>
                <a:gd name="connsiteX97-6147" fmla="*/ 4156 w 10000"/>
                <a:gd name="connsiteY97-6148" fmla="*/ 7576 h 10000"/>
                <a:gd name="connsiteX98-6149" fmla="*/ 4156 w 10000"/>
                <a:gd name="connsiteY98-6150" fmla="*/ 7576 h 10000"/>
                <a:gd name="connsiteX99-6151" fmla="*/ 4156 w 10000"/>
                <a:gd name="connsiteY99-6152" fmla="*/ 7576 h 10000"/>
                <a:gd name="connsiteX100-6153" fmla="*/ 4156 w 10000"/>
                <a:gd name="connsiteY100-6154" fmla="*/ 7588 h 10000"/>
                <a:gd name="connsiteX101-6155" fmla="*/ 4156 w 10000"/>
                <a:gd name="connsiteY101-6156" fmla="*/ 7588 h 10000"/>
                <a:gd name="connsiteX102-6157" fmla="*/ 4156 w 10000"/>
                <a:gd name="connsiteY102-6158" fmla="*/ 7588 h 10000"/>
                <a:gd name="connsiteX103-6159" fmla="*/ 4156 w 10000"/>
                <a:gd name="connsiteY103-6160" fmla="*/ 7588 h 10000"/>
                <a:gd name="connsiteX104-6161" fmla="*/ 4147 w 10000"/>
                <a:gd name="connsiteY104-6162" fmla="*/ 7601 h 10000"/>
                <a:gd name="connsiteX105-6163" fmla="*/ 4147 w 10000"/>
                <a:gd name="connsiteY105-6164" fmla="*/ 7601 h 10000"/>
                <a:gd name="connsiteX106-6165" fmla="*/ 4147 w 10000"/>
                <a:gd name="connsiteY106-6166" fmla="*/ 7601 h 10000"/>
                <a:gd name="connsiteX107-6167" fmla="*/ 4147 w 10000"/>
                <a:gd name="connsiteY107-6168" fmla="*/ 7601 h 10000"/>
                <a:gd name="connsiteX108-6169" fmla="*/ 4147 w 10000"/>
                <a:gd name="connsiteY108-6170" fmla="*/ 7601 h 10000"/>
                <a:gd name="connsiteX109-6171" fmla="*/ 4147 w 10000"/>
                <a:gd name="connsiteY109-6172" fmla="*/ 7601 h 10000"/>
                <a:gd name="connsiteX110-6173" fmla="*/ 4103 w 10000"/>
                <a:gd name="connsiteY110-6174" fmla="*/ 7803 h 10000"/>
                <a:gd name="connsiteX111-6175" fmla="*/ 4068 w 10000"/>
                <a:gd name="connsiteY111-6176" fmla="*/ 8005 h 10000"/>
                <a:gd name="connsiteX112-6177" fmla="*/ 4051 w 10000"/>
                <a:gd name="connsiteY112-6178" fmla="*/ 8207 h 10000"/>
                <a:gd name="connsiteX113-6179" fmla="*/ 4024 w 10000"/>
                <a:gd name="connsiteY113-6180" fmla="*/ 8422 h 10000"/>
                <a:gd name="connsiteX114-6181" fmla="*/ 4016 w 10000"/>
                <a:gd name="connsiteY114-6182" fmla="*/ 8611 h 10000"/>
                <a:gd name="connsiteX115-6183" fmla="*/ 4016 w 10000"/>
                <a:gd name="connsiteY115-6184" fmla="*/ 8813 h 10000"/>
                <a:gd name="connsiteX116-6185" fmla="*/ 4024 w 10000"/>
                <a:gd name="connsiteY116-6186" fmla="*/ 9003 h 10000"/>
                <a:gd name="connsiteX117-6187" fmla="*/ 4051 w 10000"/>
                <a:gd name="connsiteY117-6188" fmla="*/ 9179 h 10000"/>
                <a:gd name="connsiteX118-6189" fmla="*/ 4086 w 10000"/>
                <a:gd name="connsiteY118-6190" fmla="*/ 9356 h 10000"/>
                <a:gd name="connsiteX119-6191" fmla="*/ 4121 w 10000"/>
                <a:gd name="connsiteY119-6192" fmla="*/ 9508 h 10000"/>
                <a:gd name="connsiteX120-6193" fmla="*/ 4191 w 10000"/>
                <a:gd name="connsiteY120-6194" fmla="*/ 9646 h 10000"/>
                <a:gd name="connsiteX121-6195" fmla="*/ 4269 w 10000"/>
                <a:gd name="connsiteY121-6196" fmla="*/ 9760 h 10000"/>
                <a:gd name="connsiteX122-6197" fmla="*/ 4366 w 10000"/>
                <a:gd name="connsiteY122-6198" fmla="*/ 9861 h 10000"/>
                <a:gd name="connsiteX123-6199" fmla="*/ 4471 w 10000"/>
                <a:gd name="connsiteY123-6200" fmla="*/ 9937 h 10000"/>
                <a:gd name="connsiteX124-6201" fmla="*/ 4611 w 10000"/>
                <a:gd name="connsiteY124-6202" fmla="*/ 9975 h 10000"/>
                <a:gd name="connsiteX125-6203" fmla="*/ 4759 w 10000"/>
                <a:gd name="connsiteY125-6204" fmla="*/ 10000 h 10000"/>
                <a:gd name="connsiteX126-6205" fmla="*/ 4759 w 10000"/>
                <a:gd name="connsiteY126-6206" fmla="*/ 10000 h 10000"/>
                <a:gd name="connsiteX127-6207" fmla="*/ 4759 w 10000"/>
                <a:gd name="connsiteY127-6208" fmla="*/ 10000 h 10000"/>
                <a:gd name="connsiteX128-6209" fmla="*/ 4759 w 10000"/>
                <a:gd name="connsiteY128-6210" fmla="*/ 10000 h 10000"/>
                <a:gd name="connsiteX129-6211" fmla="*/ 4759 w 10000"/>
                <a:gd name="connsiteY129-6212" fmla="*/ 10000 h 10000"/>
                <a:gd name="connsiteX130-6213" fmla="*/ 4821 w 10000"/>
                <a:gd name="connsiteY130-6214" fmla="*/ 10000 h 10000"/>
                <a:gd name="connsiteX131-6215" fmla="*/ 4821 w 10000"/>
                <a:gd name="connsiteY131-6216" fmla="*/ 10000 h 10000"/>
                <a:gd name="connsiteX132-6217" fmla="*/ 5136 w 10000"/>
                <a:gd name="connsiteY132-6218" fmla="*/ 9962 h 10000"/>
                <a:gd name="connsiteX133-6219" fmla="*/ 5468 w 10000"/>
                <a:gd name="connsiteY133-6220" fmla="*/ 9924 h 10000"/>
                <a:gd name="connsiteX134-6221" fmla="*/ 6203 w 10000"/>
                <a:gd name="connsiteY134-6222" fmla="*/ 9798 h 10000"/>
                <a:gd name="connsiteX135-6223" fmla="*/ 6982 w 10000"/>
                <a:gd name="connsiteY135-6224" fmla="*/ 9672 h 10000"/>
                <a:gd name="connsiteX136-6225" fmla="*/ 7358 w 10000"/>
                <a:gd name="connsiteY136-6226" fmla="*/ 9621 h 10000"/>
                <a:gd name="connsiteX137-6227" fmla="*/ 7734 w 10000"/>
                <a:gd name="connsiteY137-6228" fmla="*/ 9583 h 10000"/>
                <a:gd name="connsiteX138-6229" fmla="*/ 7734 w 10000"/>
                <a:gd name="connsiteY138-6230" fmla="*/ 9583 h 10000"/>
                <a:gd name="connsiteX139-6231" fmla="*/ 7725 w 10000"/>
                <a:gd name="connsiteY139-6232" fmla="*/ 9508 h 10000"/>
                <a:gd name="connsiteX140-6233" fmla="*/ 7725 w 10000"/>
                <a:gd name="connsiteY140-6234" fmla="*/ 9508 h 10000"/>
                <a:gd name="connsiteX141-6235" fmla="*/ 7725 w 10000"/>
                <a:gd name="connsiteY141-6236" fmla="*/ 9508 h 10000"/>
                <a:gd name="connsiteX142-6237" fmla="*/ 7725 w 10000"/>
                <a:gd name="connsiteY142-6238" fmla="*/ 9508 h 10000"/>
                <a:gd name="connsiteX143-6239" fmla="*/ 7725 w 10000"/>
                <a:gd name="connsiteY143-6240" fmla="*/ 9508 h 10000"/>
                <a:gd name="connsiteX144-6241" fmla="*/ 7699 w 10000"/>
                <a:gd name="connsiteY144-6242" fmla="*/ 9407 h 10000"/>
                <a:gd name="connsiteX145-6243" fmla="*/ 7699 w 10000"/>
                <a:gd name="connsiteY145-6244" fmla="*/ 9407 h 10000"/>
                <a:gd name="connsiteX146-6245" fmla="*/ 7699 w 10000"/>
                <a:gd name="connsiteY146-6246" fmla="*/ 9381 h 10000"/>
                <a:gd name="connsiteX147-6247" fmla="*/ 7699 w 10000"/>
                <a:gd name="connsiteY147-6248" fmla="*/ 9381 h 10000"/>
                <a:gd name="connsiteX148-6249" fmla="*/ 7577 w 10000"/>
                <a:gd name="connsiteY148-6250" fmla="*/ 8649 h 10000"/>
                <a:gd name="connsiteX149-6251" fmla="*/ 7463 w 10000"/>
                <a:gd name="connsiteY149-6252" fmla="*/ 7967 h 10000"/>
                <a:gd name="connsiteX150-6253" fmla="*/ 7393 w 10000"/>
                <a:gd name="connsiteY150-6254" fmla="*/ 7361 h 10000"/>
                <a:gd name="connsiteX151-6255" fmla="*/ 7332 w 10000"/>
                <a:gd name="connsiteY151-6256" fmla="*/ 6806 h 10000"/>
                <a:gd name="connsiteX152-6257" fmla="*/ 7288 w 10000"/>
                <a:gd name="connsiteY152-6258" fmla="*/ 6313 h 10000"/>
                <a:gd name="connsiteX153-6259" fmla="*/ 7262 w 10000"/>
                <a:gd name="connsiteY153-6260" fmla="*/ 5871 h 10000"/>
                <a:gd name="connsiteX154-6261" fmla="*/ 7253 w 10000"/>
                <a:gd name="connsiteY154-6262" fmla="*/ 5480 h 10000"/>
                <a:gd name="connsiteX155-6263" fmla="*/ 7279 w 10000"/>
                <a:gd name="connsiteY155-6264" fmla="*/ 5139 h 10000"/>
                <a:gd name="connsiteX156-6265" fmla="*/ 7297 w 10000"/>
                <a:gd name="connsiteY156-6266" fmla="*/ 4836 h 10000"/>
                <a:gd name="connsiteX157-6267" fmla="*/ 7340 w 10000"/>
                <a:gd name="connsiteY157-6268" fmla="*/ 4583 h 10000"/>
                <a:gd name="connsiteX158-6269" fmla="*/ 7402 w 10000"/>
                <a:gd name="connsiteY158-6270" fmla="*/ 4394 h 10000"/>
                <a:gd name="connsiteX159-6271" fmla="*/ 7437 w 10000"/>
                <a:gd name="connsiteY159-6272" fmla="*/ 4293 h 10000"/>
                <a:gd name="connsiteX160-6273" fmla="*/ 7463 w 10000"/>
                <a:gd name="connsiteY160-6274" fmla="*/ 4217 h 10000"/>
                <a:gd name="connsiteX161-6275" fmla="*/ 7507 w 10000"/>
                <a:gd name="connsiteY161-6276" fmla="*/ 4154 h 10000"/>
                <a:gd name="connsiteX162-6277" fmla="*/ 7550 w 10000"/>
                <a:gd name="connsiteY162-6278" fmla="*/ 4104 h 10000"/>
                <a:gd name="connsiteX163-6279" fmla="*/ 7594 w 10000"/>
                <a:gd name="connsiteY163-6280" fmla="*/ 4053 h 10000"/>
                <a:gd name="connsiteX164-6281" fmla="*/ 7647 w 10000"/>
                <a:gd name="connsiteY164-6282" fmla="*/ 4003 h 10000"/>
                <a:gd name="connsiteX165-6283" fmla="*/ 7699 w 10000"/>
                <a:gd name="connsiteY165-6284" fmla="*/ 3990 h 10000"/>
                <a:gd name="connsiteX166-6285" fmla="*/ 7752 w 10000"/>
                <a:gd name="connsiteY166-6286" fmla="*/ 3965 h 10000"/>
                <a:gd name="connsiteX167-6287" fmla="*/ 7857 w 10000"/>
                <a:gd name="connsiteY167-6288" fmla="*/ 3939 h 10000"/>
                <a:gd name="connsiteX168-6289" fmla="*/ 7857 w 10000"/>
                <a:gd name="connsiteY168-6290" fmla="*/ 3939 h 10000"/>
                <a:gd name="connsiteX169-6291" fmla="*/ 7857 w 10000"/>
                <a:gd name="connsiteY169-6292" fmla="*/ 3939 h 10000"/>
                <a:gd name="connsiteX170-6293" fmla="*/ 7857 w 10000"/>
                <a:gd name="connsiteY170-6294" fmla="*/ 3939 h 10000"/>
                <a:gd name="connsiteX171-6295" fmla="*/ 7857 w 10000"/>
                <a:gd name="connsiteY171-6296" fmla="*/ 3939 h 10000"/>
                <a:gd name="connsiteX172-6297" fmla="*/ 7857 w 10000"/>
                <a:gd name="connsiteY172-6298" fmla="*/ 3939 h 10000"/>
                <a:gd name="connsiteX173-6299" fmla="*/ 7857 w 10000"/>
                <a:gd name="connsiteY173-6300" fmla="*/ 3939 h 10000"/>
                <a:gd name="connsiteX174-6301" fmla="*/ 7857 w 10000"/>
                <a:gd name="connsiteY174-6302" fmla="*/ 3939 h 10000"/>
                <a:gd name="connsiteX175-6303" fmla="*/ 7927 w 10000"/>
                <a:gd name="connsiteY175-6304" fmla="*/ 3939 h 10000"/>
                <a:gd name="connsiteX176-6305" fmla="*/ 7997 w 10000"/>
                <a:gd name="connsiteY176-6306" fmla="*/ 3965 h 10000"/>
                <a:gd name="connsiteX177-6307" fmla="*/ 8136 w 10000"/>
                <a:gd name="connsiteY177-6308" fmla="*/ 4028 h 10000"/>
                <a:gd name="connsiteX178-6309" fmla="*/ 8294 w 10000"/>
                <a:gd name="connsiteY178-6310" fmla="*/ 4116 h 10000"/>
                <a:gd name="connsiteX179-6311" fmla="*/ 8443 w 10000"/>
                <a:gd name="connsiteY179-6312" fmla="*/ 4242 h 10000"/>
                <a:gd name="connsiteX180-6313" fmla="*/ 8443 w 10000"/>
                <a:gd name="connsiteY180-6314" fmla="*/ 4242 h 10000"/>
                <a:gd name="connsiteX181-6315" fmla="*/ 8451 w 10000"/>
                <a:gd name="connsiteY181-6316" fmla="*/ 4242 h 10000"/>
                <a:gd name="connsiteX182-6317" fmla="*/ 8451 w 10000"/>
                <a:gd name="connsiteY182-6318" fmla="*/ 4242 h 10000"/>
                <a:gd name="connsiteX183-6319" fmla="*/ 8451 w 10000"/>
                <a:gd name="connsiteY183-6320" fmla="*/ 4255 h 10000"/>
                <a:gd name="connsiteX184-6321" fmla="*/ 8451 w 10000"/>
                <a:gd name="connsiteY184-6322" fmla="*/ 4255 h 10000"/>
                <a:gd name="connsiteX185-6323" fmla="*/ 8495 w 10000"/>
                <a:gd name="connsiteY185-6324" fmla="*/ 4268 h 10000"/>
                <a:gd name="connsiteX186-6325" fmla="*/ 8495 w 10000"/>
                <a:gd name="connsiteY186-6326" fmla="*/ 4268 h 10000"/>
                <a:gd name="connsiteX187-6327" fmla="*/ 8836 w 10000"/>
                <a:gd name="connsiteY187-6328" fmla="*/ 4545 h 10000"/>
                <a:gd name="connsiteX188-6329" fmla="*/ 8976 w 10000"/>
                <a:gd name="connsiteY188-6330" fmla="*/ 4646 h 10000"/>
                <a:gd name="connsiteX189-6331" fmla="*/ 9099 w 10000"/>
                <a:gd name="connsiteY189-6332" fmla="*/ 4722 h 10000"/>
                <a:gd name="connsiteX190-6333" fmla="*/ 9204 w 10000"/>
                <a:gd name="connsiteY190-6334" fmla="*/ 4785 h 10000"/>
                <a:gd name="connsiteX191-6335" fmla="*/ 9300 w 10000"/>
                <a:gd name="connsiteY191-6336" fmla="*/ 4823 h 10000"/>
                <a:gd name="connsiteX192-6337" fmla="*/ 9388 w 10000"/>
                <a:gd name="connsiteY192-6338" fmla="*/ 4848 h 10000"/>
                <a:gd name="connsiteX193-6339" fmla="*/ 9466 w 10000"/>
                <a:gd name="connsiteY193-6340" fmla="*/ 4848 h 10000"/>
                <a:gd name="connsiteX194-6341" fmla="*/ 9466 w 10000"/>
                <a:gd name="connsiteY194-6342" fmla="*/ 4848 h 10000"/>
                <a:gd name="connsiteX195-6343" fmla="*/ 9484 w 10000"/>
                <a:gd name="connsiteY195-6344" fmla="*/ 4848 h 10000"/>
                <a:gd name="connsiteX196-6345" fmla="*/ 9484 w 10000"/>
                <a:gd name="connsiteY196-6346" fmla="*/ 4848 h 10000"/>
                <a:gd name="connsiteX197-6347" fmla="*/ 9484 w 10000"/>
                <a:gd name="connsiteY197-6348" fmla="*/ 4848 h 10000"/>
                <a:gd name="connsiteX198-6349" fmla="*/ 9484 w 10000"/>
                <a:gd name="connsiteY198-6350" fmla="*/ 4848 h 10000"/>
                <a:gd name="connsiteX199-6351" fmla="*/ 9580 w 10000"/>
                <a:gd name="connsiteY199-6352" fmla="*/ 4836 h 10000"/>
                <a:gd name="connsiteX200-6353" fmla="*/ 9668 w 10000"/>
                <a:gd name="connsiteY200-6354" fmla="*/ 4798 h 10000"/>
                <a:gd name="connsiteX201-6355" fmla="*/ 9738 w 10000"/>
                <a:gd name="connsiteY201-6356" fmla="*/ 4747 h 10000"/>
                <a:gd name="connsiteX202-6357" fmla="*/ 9799 w 10000"/>
                <a:gd name="connsiteY202-6358" fmla="*/ 4659 h 10000"/>
                <a:gd name="connsiteX203-6359" fmla="*/ 9799 w 10000"/>
                <a:gd name="connsiteY203-6360" fmla="*/ 4659 h 10000"/>
                <a:gd name="connsiteX204-6361" fmla="*/ 9799 w 10000"/>
                <a:gd name="connsiteY204-6362" fmla="*/ 4659 h 10000"/>
                <a:gd name="connsiteX205-6363" fmla="*/ 9799 w 10000"/>
                <a:gd name="connsiteY205-6364" fmla="*/ 4659 h 10000"/>
                <a:gd name="connsiteX206-6365" fmla="*/ 9799 w 10000"/>
                <a:gd name="connsiteY206-6366" fmla="*/ 4659 h 10000"/>
                <a:gd name="connsiteX207-6367" fmla="*/ 9799 w 10000"/>
                <a:gd name="connsiteY207-6368" fmla="*/ 4659 h 10000"/>
                <a:gd name="connsiteX208-6369" fmla="*/ 9816 w 10000"/>
                <a:gd name="connsiteY208-6370" fmla="*/ 4659 h 10000"/>
                <a:gd name="connsiteX209-6371" fmla="*/ 9816 w 10000"/>
                <a:gd name="connsiteY209-6372" fmla="*/ 4659 h 10000"/>
                <a:gd name="connsiteX210-6373" fmla="*/ 9816 w 10000"/>
                <a:gd name="connsiteY210-6374" fmla="*/ 4659 h 10000"/>
                <a:gd name="connsiteX211-6375" fmla="*/ 9816 w 10000"/>
                <a:gd name="connsiteY211-6376" fmla="*/ 4659 h 10000"/>
                <a:gd name="connsiteX212-6377" fmla="*/ 9816 w 10000"/>
                <a:gd name="connsiteY212-6378" fmla="*/ 4646 h 10000"/>
                <a:gd name="connsiteX213-6379" fmla="*/ 9816 w 10000"/>
                <a:gd name="connsiteY213-6380" fmla="*/ 4646 h 10000"/>
                <a:gd name="connsiteX214-6381" fmla="*/ 9816 w 10000"/>
                <a:gd name="connsiteY214-6382" fmla="*/ 4646 h 10000"/>
                <a:gd name="connsiteX215-6383" fmla="*/ 9816 w 10000"/>
                <a:gd name="connsiteY215-6384" fmla="*/ 4646 h 10000"/>
                <a:gd name="connsiteX216-6385" fmla="*/ 9816 w 10000"/>
                <a:gd name="connsiteY216-6386" fmla="*/ 4646 h 10000"/>
                <a:gd name="connsiteX217-6387" fmla="*/ 9816 w 10000"/>
                <a:gd name="connsiteY217-6388" fmla="*/ 4646 h 10000"/>
                <a:gd name="connsiteX218-6389" fmla="*/ 9816 w 10000"/>
                <a:gd name="connsiteY218-6390" fmla="*/ 4646 h 10000"/>
                <a:gd name="connsiteX219-6391" fmla="*/ 9816 w 10000"/>
                <a:gd name="connsiteY219-6392" fmla="*/ 4646 h 10000"/>
                <a:gd name="connsiteX220-6393" fmla="*/ 9816 w 10000"/>
                <a:gd name="connsiteY220-6394" fmla="*/ 4646 h 10000"/>
                <a:gd name="connsiteX221-6395" fmla="*/ 9816 w 10000"/>
                <a:gd name="connsiteY221-6396" fmla="*/ 4646 h 10000"/>
                <a:gd name="connsiteX222-6397" fmla="*/ 9843 w 10000"/>
                <a:gd name="connsiteY222-6398" fmla="*/ 4583 h 10000"/>
                <a:gd name="connsiteX223-6399" fmla="*/ 9886 w 10000"/>
                <a:gd name="connsiteY223-6400" fmla="*/ 4495 h 10000"/>
                <a:gd name="connsiteX224-6401" fmla="*/ 9921 w 10000"/>
                <a:gd name="connsiteY224-6402" fmla="*/ 4369 h 10000"/>
                <a:gd name="connsiteX225-6403" fmla="*/ 9948 w 10000"/>
                <a:gd name="connsiteY225-6404" fmla="*/ 4217 h 10000"/>
                <a:gd name="connsiteX226-6405" fmla="*/ 9983 w 10000"/>
                <a:gd name="connsiteY226-6406" fmla="*/ 4040 h 10000"/>
                <a:gd name="connsiteX227-6407" fmla="*/ 10000 w 10000"/>
                <a:gd name="connsiteY227-6408" fmla="*/ 3851 h 10000"/>
                <a:gd name="connsiteX228-6409" fmla="*/ 10000 w 10000"/>
                <a:gd name="connsiteY228-6410" fmla="*/ 3649 h 10000"/>
                <a:gd name="connsiteX229-6411" fmla="*/ 10000 w 10000"/>
                <a:gd name="connsiteY229-6412" fmla="*/ 3460 h 10000"/>
                <a:gd name="connsiteX230-6413" fmla="*/ 9983 w 10000"/>
                <a:gd name="connsiteY230-6414" fmla="*/ 3258 h 10000"/>
                <a:gd name="connsiteX231-6415" fmla="*/ 9939 w 10000"/>
                <a:gd name="connsiteY231-6416" fmla="*/ 3068 h 10000"/>
                <a:gd name="connsiteX232-6417" fmla="*/ 9886 w 10000"/>
                <a:gd name="connsiteY232-6418" fmla="*/ 2904 h 10000"/>
                <a:gd name="connsiteX233-6419" fmla="*/ 9843 w 10000"/>
                <a:gd name="connsiteY233-6420" fmla="*/ 2816 h 10000"/>
                <a:gd name="connsiteX234-6421" fmla="*/ 9799 w 10000"/>
                <a:gd name="connsiteY234-6422" fmla="*/ 2753 h 10000"/>
                <a:gd name="connsiteX235-6423" fmla="*/ 9755 w 10000"/>
                <a:gd name="connsiteY235-6424" fmla="*/ 2677 h 10000"/>
                <a:gd name="connsiteX236-6425" fmla="*/ 9694 w 10000"/>
                <a:gd name="connsiteY236-6426" fmla="*/ 2614 h 10000"/>
                <a:gd name="connsiteX237-6427" fmla="*/ 9633 w 10000"/>
                <a:gd name="connsiteY237-6428" fmla="*/ 2551 h 10000"/>
                <a:gd name="connsiteX238-6429" fmla="*/ 9571 w 10000"/>
                <a:gd name="connsiteY238-6430" fmla="*/ 2500 h 10000"/>
                <a:gd name="connsiteX239-6431" fmla="*/ 9484 w 10000"/>
                <a:gd name="connsiteY239-6432" fmla="*/ 2475 h 10000"/>
                <a:gd name="connsiteX240-6433" fmla="*/ 9396 w 10000"/>
                <a:gd name="connsiteY240-6434" fmla="*/ 2449 h 10000"/>
                <a:gd name="connsiteX241-6435" fmla="*/ 9300 w 10000"/>
                <a:gd name="connsiteY241-6436" fmla="*/ 2424 h 10000"/>
                <a:gd name="connsiteX242-6437" fmla="*/ 9195 w 10000"/>
                <a:gd name="connsiteY242-6438" fmla="*/ 2424 h 10000"/>
                <a:gd name="connsiteX243-6439" fmla="*/ 9195 w 10000"/>
                <a:gd name="connsiteY243-6440" fmla="*/ 2424 h 10000"/>
                <a:gd name="connsiteX244-6441" fmla="*/ 9195 w 10000"/>
                <a:gd name="connsiteY244-6442" fmla="*/ 2424 h 10000"/>
                <a:gd name="connsiteX245-6443" fmla="*/ 9195 w 10000"/>
                <a:gd name="connsiteY245-6444" fmla="*/ 2424 h 10000"/>
                <a:gd name="connsiteX246-6445" fmla="*/ 9195 w 10000"/>
                <a:gd name="connsiteY246-6446" fmla="*/ 2424 h 10000"/>
                <a:gd name="connsiteX247-6447" fmla="*/ 9195 w 10000"/>
                <a:gd name="connsiteY247-6448" fmla="*/ 2424 h 10000"/>
                <a:gd name="connsiteX248-6449" fmla="*/ 9081 w 10000"/>
                <a:gd name="connsiteY248-6450" fmla="*/ 2424 h 10000"/>
                <a:gd name="connsiteX249-6451" fmla="*/ 8941 w 10000"/>
                <a:gd name="connsiteY249-6452" fmla="*/ 2462 h 10000"/>
                <a:gd name="connsiteX250-6453" fmla="*/ 8801 w 10000"/>
                <a:gd name="connsiteY250-6454" fmla="*/ 2487 h 10000"/>
                <a:gd name="connsiteX251-6455" fmla="*/ 8644 w 10000"/>
                <a:gd name="connsiteY251-6456" fmla="*/ 2551 h 10000"/>
                <a:gd name="connsiteX252-6457" fmla="*/ 8644 w 10000"/>
                <a:gd name="connsiteY252-6458" fmla="*/ 2551 h 10000"/>
                <a:gd name="connsiteX253-6459" fmla="*/ 8635 w 10000"/>
                <a:gd name="connsiteY253-6460" fmla="*/ 2551 h 10000"/>
                <a:gd name="connsiteX254-6461" fmla="*/ 8635 w 10000"/>
                <a:gd name="connsiteY254-6462" fmla="*/ 2551 h 10000"/>
                <a:gd name="connsiteX255-6463" fmla="*/ 8626 w 10000"/>
                <a:gd name="connsiteY255-6464" fmla="*/ 2551 h 10000"/>
                <a:gd name="connsiteX256-6465" fmla="*/ 8626 w 10000"/>
                <a:gd name="connsiteY256-6466" fmla="*/ 2551 h 10000"/>
                <a:gd name="connsiteX257-6467" fmla="*/ 8443 w 10000"/>
                <a:gd name="connsiteY257-6468" fmla="*/ 2614 h 10000"/>
                <a:gd name="connsiteX258-6469" fmla="*/ 8276 w 10000"/>
                <a:gd name="connsiteY258-6470" fmla="*/ 2664 h 10000"/>
                <a:gd name="connsiteX259-6471" fmla="*/ 8110 w 10000"/>
                <a:gd name="connsiteY259-6472" fmla="*/ 2689 h 10000"/>
                <a:gd name="connsiteX260-6473" fmla="*/ 7979 w 10000"/>
                <a:gd name="connsiteY260-6474" fmla="*/ 2689 h 10000"/>
                <a:gd name="connsiteX261-6475" fmla="*/ 7979 w 10000"/>
                <a:gd name="connsiteY261-6476" fmla="*/ 2689 h 10000"/>
                <a:gd name="connsiteX262-6477" fmla="*/ 7979 w 10000"/>
                <a:gd name="connsiteY262-6478" fmla="*/ 2689 h 10000"/>
                <a:gd name="connsiteX263-6479" fmla="*/ 7979 w 10000"/>
                <a:gd name="connsiteY263-6480" fmla="*/ 2689 h 10000"/>
                <a:gd name="connsiteX264-6481" fmla="*/ 7979 w 10000"/>
                <a:gd name="connsiteY264-6482" fmla="*/ 2689 h 10000"/>
                <a:gd name="connsiteX265-6483" fmla="*/ 7979 w 10000"/>
                <a:gd name="connsiteY265-6484" fmla="*/ 2689 h 10000"/>
                <a:gd name="connsiteX266-6485" fmla="*/ 7979 w 10000"/>
                <a:gd name="connsiteY266-6486" fmla="*/ 2689 h 10000"/>
                <a:gd name="connsiteX267-6487" fmla="*/ 7979 w 10000"/>
                <a:gd name="connsiteY267-6488" fmla="*/ 2689 h 10000"/>
                <a:gd name="connsiteX268-6489" fmla="*/ 7848 w 10000"/>
                <a:gd name="connsiteY268-6490" fmla="*/ 2689 h 10000"/>
                <a:gd name="connsiteX269-6491" fmla="*/ 7743 w 10000"/>
                <a:gd name="connsiteY269-6492" fmla="*/ 2677 h 10000"/>
                <a:gd name="connsiteX270-6493" fmla="*/ 7638 w 10000"/>
                <a:gd name="connsiteY270-6494" fmla="*/ 2626 h 10000"/>
                <a:gd name="connsiteX271-6495" fmla="*/ 7542 w 10000"/>
                <a:gd name="connsiteY271-6496" fmla="*/ 2601 h 10000"/>
                <a:gd name="connsiteX272-6497" fmla="*/ 7454 w 10000"/>
                <a:gd name="connsiteY272-6498" fmla="*/ 2538 h 10000"/>
                <a:gd name="connsiteX273-6499" fmla="*/ 7375 w 10000"/>
                <a:gd name="connsiteY273-6500" fmla="*/ 2475 h 10000"/>
                <a:gd name="connsiteX274-6501" fmla="*/ 7297 w 10000"/>
                <a:gd name="connsiteY274-6502" fmla="*/ 2399 h 10000"/>
                <a:gd name="connsiteX275-6503" fmla="*/ 7235 w 10000"/>
                <a:gd name="connsiteY275-6504" fmla="*/ 2323 h 10000"/>
                <a:gd name="connsiteX276-6505" fmla="*/ 7174 w 10000"/>
                <a:gd name="connsiteY276-6506" fmla="*/ 2235 h 10000"/>
                <a:gd name="connsiteX277-6507" fmla="*/ 7113 w 10000"/>
                <a:gd name="connsiteY277-6508" fmla="*/ 2134 h 10000"/>
                <a:gd name="connsiteX278-6509" fmla="*/ 7008 w 10000"/>
                <a:gd name="connsiteY278-6510" fmla="*/ 1944 h 10000"/>
                <a:gd name="connsiteX279-6511" fmla="*/ 6929 w 10000"/>
                <a:gd name="connsiteY279-6512" fmla="*/ 1730 h 10000"/>
                <a:gd name="connsiteX280-6513" fmla="*/ 6850 w 10000"/>
                <a:gd name="connsiteY280-6514" fmla="*/ 1515 h 10000"/>
                <a:gd name="connsiteX281-6515" fmla="*/ 6850 w 10000"/>
                <a:gd name="connsiteY281-6516" fmla="*/ 1515 h 10000"/>
                <a:gd name="connsiteX282-6517" fmla="*/ 6842 w 10000"/>
                <a:gd name="connsiteY282-6518" fmla="*/ 1490 h 10000"/>
                <a:gd name="connsiteX283-6519" fmla="*/ 6842 w 10000"/>
                <a:gd name="connsiteY283-6520" fmla="*/ 1490 h 10000"/>
                <a:gd name="connsiteX284-6521" fmla="*/ 6842 w 10000"/>
                <a:gd name="connsiteY284-6522" fmla="*/ 1477 h 10000"/>
                <a:gd name="connsiteX285-6523" fmla="*/ 6842 w 10000"/>
                <a:gd name="connsiteY285-6524" fmla="*/ 1477 h 10000"/>
                <a:gd name="connsiteX286-6525" fmla="*/ 6842 w 10000"/>
                <a:gd name="connsiteY286-6526" fmla="*/ 1477 h 10000"/>
                <a:gd name="connsiteX287-6527" fmla="*/ 6798 w 10000"/>
                <a:gd name="connsiteY287-6528" fmla="*/ 1338 h 10000"/>
                <a:gd name="connsiteX288-6529" fmla="*/ 6780 w 10000"/>
                <a:gd name="connsiteY288-6530" fmla="*/ 1162 h 10000"/>
                <a:gd name="connsiteX289-6531" fmla="*/ 6754 w 10000"/>
                <a:gd name="connsiteY289-6532" fmla="*/ 947 h 10000"/>
                <a:gd name="connsiteX290-6533" fmla="*/ 6754 w 10000"/>
                <a:gd name="connsiteY290-6534" fmla="*/ 720 h 10000"/>
                <a:gd name="connsiteX291-6535" fmla="*/ 6754 w 10000"/>
                <a:gd name="connsiteY291-6536" fmla="*/ 720 h 10000"/>
                <a:gd name="connsiteX292-6537" fmla="*/ 6763 w 10000"/>
                <a:gd name="connsiteY292-6538" fmla="*/ 366 h 10000"/>
                <a:gd name="connsiteX293-6539" fmla="*/ 6789 w 10000"/>
                <a:gd name="connsiteY293-6540" fmla="*/ 0 h 10000"/>
                <a:gd name="connsiteX0-6541" fmla="*/ 6789 w 10000"/>
                <a:gd name="connsiteY0-6542" fmla="*/ 0 h 10000"/>
                <a:gd name="connsiteX1-6543" fmla="*/ 6789 w 10000"/>
                <a:gd name="connsiteY1-6544" fmla="*/ 0 h 10000"/>
                <a:gd name="connsiteX2-6545" fmla="*/ 6789 w 10000"/>
                <a:gd name="connsiteY2-6546" fmla="*/ 0 h 10000"/>
                <a:gd name="connsiteX3-6547" fmla="*/ 0 w 10000"/>
                <a:gd name="connsiteY3-6548" fmla="*/ 0 h 10000"/>
                <a:gd name="connsiteX4-6549" fmla="*/ 0 w 10000"/>
                <a:gd name="connsiteY4-6550" fmla="*/ 9747 h 10000"/>
                <a:gd name="connsiteX5-6551" fmla="*/ 0 w 10000"/>
                <a:gd name="connsiteY5-6552" fmla="*/ 9747 h 10000"/>
                <a:gd name="connsiteX6-6553" fmla="*/ 0 w 10000"/>
                <a:gd name="connsiteY6-6554" fmla="*/ 9747 h 10000"/>
                <a:gd name="connsiteX7-6555" fmla="*/ 752 w 10000"/>
                <a:gd name="connsiteY7-6556" fmla="*/ 9861 h 10000"/>
                <a:gd name="connsiteX8-6557" fmla="*/ 1067 w 10000"/>
                <a:gd name="connsiteY8-6558" fmla="*/ 9886 h 10000"/>
                <a:gd name="connsiteX9-6559" fmla="*/ 1304 w 10000"/>
                <a:gd name="connsiteY9-6560" fmla="*/ 9899 h 10000"/>
                <a:gd name="connsiteX10-6561" fmla="*/ 1304 w 10000"/>
                <a:gd name="connsiteY10-6562" fmla="*/ 9899 h 10000"/>
                <a:gd name="connsiteX11-6563" fmla="*/ 1566 w 10000"/>
                <a:gd name="connsiteY11-6564" fmla="*/ 9924 h 10000"/>
                <a:gd name="connsiteX12-6565" fmla="*/ 1846 w 10000"/>
                <a:gd name="connsiteY12-6566" fmla="*/ 9962 h 10000"/>
                <a:gd name="connsiteX13-6567" fmla="*/ 1846 w 10000"/>
                <a:gd name="connsiteY13-6568" fmla="*/ 9962 h 10000"/>
                <a:gd name="connsiteX14-6569" fmla="*/ 2030 w 10000"/>
                <a:gd name="connsiteY14-6570" fmla="*/ 10000 h 10000"/>
                <a:gd name="connsiteX15-6571" fmla="*/ 2213 w 10000"/>
                <a:gd name="connsiteY15-6572" fmla="*/ 10000 h 10000"/>
                <a:gd name="connsiteX16-6573" fmla="*/ 2213 w 10000"/>
                <a:gd name="connsiteY16-6574" fmla="*/ 10000 h 10000"/>
                <a:gd name="connsiteX17-6575" fmla="*/ 2213 w 10000"/>
                <a:gd name="connsiteY17-6576" fmla="*/ 10000 h 10000"/>
                <a:gd name="connsiteX18-6577" fmla="*/ 2213 w 10000"/>
                <a:gd name="connsiteY18-6578" fmla="*/ 10000 h 10000"/>
                <a:gd name="connsiteX19-6579" fmla="*/ 2213 w 10000"/>
                <a:gd name="connsiteY19-6580" fmla="*/ 10000 h 10000"/>
                <a:gd name="connsiteX20-6581" fmla="*/ 2213 w 10000"/>
                <a:gd name="connsiteY20-6582" fmla="*/ 10000 h 10000"/>
                <a:gd name="connsiteX21-6583" fmla="*/ 2362 w 10000"/>
                <a:gd name="connsiteY21-6584" fmla="*/ 9975 h 10000"/>
                <a:gd name="connsiteX22-6585" fmla="*/ 2493 w 10000"/>
                <a:gd name="connsiteY22-6586" fmla="*/ 9949 h 10000"/>
                <a:gd name="connsiteX23-6587" fmla="*/ 2555 w 10000"/>
                <a:gd name="connsiteY23-6588" fmla="*/ 9924 h 10000"/>
                <a:gd name="connsiteX24-6589" fmla="*/ 2607 w 10000"/>
                <a:gd name="connsiteY24-6590" fmla="*/ 9886 h 10000"/>
                <a:gd name="connsiteX25-6591" fmla="*/ 2660 w 10000"/>
                <a:gd name="connsiteY25-6592" fmla="*/ 9836 h 10000"/>
                <a:gd name="connsiteX26-6593" fmla="*/ 2695 w 10000"/>
                <a:gd name="connsiteY26-6594" fmla="*/ 9785 h 10000"/>
                <a:gd name="connsiteX27-6595" fmla="*/ 2730 w 10000"/>
                <a:gd name="connsiteY27-6596" fmla="*/ 9722 h 10000"/>
                <a:gd name="connsiteX28-6597" fmla="*/ 2756 w 10000"/>
                <a:gd name="connsiteY28-6598" fmla="*/ 9646 h 10000"/>
                <a:gd name="connsiteX29-6599" fmla="*/ 2773 w 10000"/>
                <a:gd name="connsiteY29-6600" fmla="*/ 9545 h 10000"/>
                <a:gd name="connsiteX30-6601" fmla="*/ 2791 w 10000"/>
                <a:gd name="connsiteY30-6602" fmla="*/ 9444 h 10000"/>
                <a:gd name="connsiteX31-6603" fmla="*/ 2791 w 10000"/>
                <a:gd name="connsiteY31-6604" fmla="*/ 9318 h 10000"/>
                <a:gd name="connsiteX32-6605" fmla="*/ 2773 w 10000"/>
                <a:gd name="connsiteY32-6606" fmla="*/ 9179 h 10000"/>
                <a:gd name="connsiteX33-6607" fmla="*/ 2756 w 10000"/>
                <a:gd name="connsiteY33-6608" fmla="*/ 9028 h 10000"/>
                <a:gd name="connsiteX34-6609" fmla="*/ 2721 w 10000"/>
                <a:gd name="connsiteY34-6610" fmla="*/ 8876 h 10000"/>
                <a:gd name="connsiteX35-6611" fmla="*/ 2721 w 10000"/>
                <a:gd name="connsiteY35-6612" fmla="*/ 8876 h 10000"/>
                <a:gd name="connsiteX36-6613" fmla="*/ 2712 w 10000"/>
                <a:gd name="connsiteY36-6614" fmla="*/ 8864 h 10000"/>
                <a:gd name="connsiteX37-6615" fmla="*/ 2712 w 10000"/>
                <a:gd name="connsiteY37-6616" fmla="*/ 8864 h 10000"/>
                <a:gd name="connsiteX38-6617" fmla="*/ 2712 w 10000"/>
                <a:gd name="connsiteY38-6618" fmla="*/ 8851 h 10000"/>
                <a:gd name="connsiteX39-6619" fmla="*/ 2712 w 10000"/>
                <a:gd name="connsiteY39-6620" fmla="*/ 8851 h 10000"/>
                <a:gd name="connsiteX40-6621" fmla="*/ 2712 w 10000"/>
                <a:gd name="connsiteY40-6622" fmla="*/ 8851 h 10000"/>
                <a:gd name="connsiteX41-6623" fmla="*/ 2590 w 10000"/>
                <a:gd name="connsiteY41-6624" fmla="*/ 8295 h 10000"/>
                <a:gd name="connsiteX42-6625" fmla="*/ 2476 w 10000"/>
                <a:gd name="connsiteY42-6626" fmla="*/ 7841 h 10000"/>
                <a:gd name="connsiteX43-6627" fmla="*/ 2423 w 10000"/>
                <a:gd name="connsiteY43-6628" fmla="*/ 7626 h 10000"/>
                <a:gd name="connsiteX44-6629" fmla="*/ 2397 w 10000"/>
                <a:gd name="connsiteY44-6630" fmla="*/ 7437 h 10000"/>
                <a:gd name="connsiteX45-6631" fmla="*/ 2371 w 10000"/>
                <a:gd name="connsiteY45-6632" fmla="*/ 7273 h 10000"/>
                <a:gd name="connsiteX46-6633" fmla="*/ 2362 w 10000"/>
                <a:gd name="connsiteY46-6634" fmla="*/ 7096 h 10000"/>
                <a:gd name="connsiteX47-6635" fmla="*/ 2362 w 10000"/>
                <a:gd name="connsiteY47-6636" fmla="*/ 7096 h 10000"/>
                <a:gd name="connsiteX48-6637" fmla="*/ 2371 w 10000"/>
                <a:gd name="connsiteY48-6638" fmla="*/ 6944 h 10000"/>
                <a:gd name="connsiteX49-6639" fmla="*/ 2406 w 10000"/>
                <a:gd name="connsiteY49-6640" fmla="*/ 6806 h 10000"/>
                <a:gd name="connsiteX50-6641" fmla="*/ 2423 w 10000"/>
                <a:gd name="connsiteY50-6642" fmla="*/ 6742 h 10000"/>
                <a:gd name="connsiteX51-6643" fmla="*/ 2458 w 10000"/>
                <a:gd name="connsiteY51-6644" fmla="*/ 6692 h 10000"/>
                <a:gd name="connsiteX52-6645" fmla="*/ 2528 w 10000"/>
                <a:gd name="connsiteY52-6646" fmla="*/ 6578 h 10000"/>
                <a:gd name="connsiteX53-6647" fmla="*/ 2651 w 10000"/>
                <a:gd name="connsiteY53-6648" fmla="*/ 6477 h 10000"/>
                <a:gd name="connsiteX54-6649" fmla="*/ 2791 w 10000"/>
                <a:gd name="connsiteY54-6650" fmla="*/ 6376 h 10000"/>
                <a:gd name="connsiteX55-6651" fmla="*/ 2957 w 10000"/>
                <a:gd name="connsiteY55-6652" fmla="*/ 6301 h 10000"/>
                <a:gd name="connsiteX56-6653" fmla="*/ 3167 w 10000"/>
                <a:gd name="connsiteY56-6654" fmla="*/ 6225 h 10000"/>
                <a:gd name="connsiteX57-6655" fmla="*/ 3167 w 10000"/>
                <a:gd name="connsiteY57-6656" fmla="*/ 6225 h 10000"/>
                <a:gd name="connsiteX58-6657" fmla="*/ 3167 w 10000"/>
                <a:gd name="connsiteY58-6658" fmla="*/ 6225 h 10000"/>
                <a:gd name="connsiteX59-6659" fmla="*/ 3167 w 10000"/>
                <a:gd name="connsiteY59-6660" fmla="*/ 6212 h 10000"/>
                <a:gd name="connsiteX60-6661" fmla="*/ 3167 w 10000"/>
                <a:gd name="connsiteY60-6662" fmla="*/ 6212 h 10000"/>
                <a:gd name="connsiteX61-6663" fmla="*/ 3176 w 10000"/>
                <a:gd name="connsiteY61-6664" fmla="*/ 6212 h 10000"/>
                <a:gd name="connsiteX62-6665" fmla="*/ 3176 w 10000"/>
                <a:gd name="connsiteY62-6666" fmla="*/ 6212 h 10000"/>
                <a:gd name="connsiteX63-6667" fmla="*/ 3176 w 10000"/>
                <a:gd name="connsiteY63-6668" fmla="*/ 6212 h 10000"/>
                <a:gd name="connsiteX64-6669" fmla="*/ 3176 w 10000"/>
                <a:gd name="connsiteY64-6670" fmla="*/ 6212 h 10000"/>
                <a:gd name="connsiteX65-6671" fmla="*/ 3342 w 10000"/>
                <a:gd name="connsiteY65-6672" fmla="*/ 6162 h 10000"/>
                <a:gd name="connsiteX66-6673" fmla="*/ 3473 w 10000"/>
                <a:gd name="connsiteY66-6674" fmla="*/ 6136 h 10000"/>
                <a:gd name="connsiteX67-6675" fmla="*/ 3613 w 10000"/>
                <a:gd name="connsiteY67-6676" fmla="*/ 6124 h 10000"/>
                <a:gd name="connsiteX68-6677" fmla="*/ 3736 w 10000"/>
                <a:gd name="connsiteY68-6678" fmla="*/ 6124 h 10000"/>
                <a:gd name="connsiteX69-6679" fmla="*/ 3736 w 10000"/>
                <a:gd name="connsiteY69-6680" fmla="*/ 6124 h 10000"/>
                <a:gd name="connsiteX70-6681" fmla="*/ 3736 w 10000"/>
                <a:gd name="connsiteY70-6682" fmla="*/ 6124 h 10000"/>
                <a:gd name="connsiteX71-6683" fmla="*/ 3736 w 10000"/>
                <a:gd name="connsiteY71-6684" fmla="*/ 6124 h 10000"/>
                <a:gd name="connsiteX72-6685" fmla="*/ 3736 w 10000"/>
                <a:gd name="connsiteY72-6686" fmla="*/ 6124 h 10000"/>
                <a:gd name="connsiteX73-6687" fmla="*/ 3736 w 10000"/>
                <a:gd name="connsiteY73-6688" fmla="*/ 6124 h 10000"/>
                <a:gd name="connsiteX74-6689" fmla="*/ 3736 w 10000"/>
                <a:gd name="connsiteY74-6690" fmla="*/ 6124 h 10000"/>
                <a:gd name="connsiteX75-6691" fmla="*/ 3841 w 10000"/>
                <a:gd name="connsiteY75-6692" fmla="*/ 6124 h 10000"/>
                <a:gd name="connsiteX76-6693" fmla="*/ 3937 w 10000"/>
                <a:gd name="connsiteY76-6694" fmla="*/ 6136 h 10000"/>
                <a:gd name="connsiteX77-6695" fmla="*/ 4016 w 10000"/>
                <a:gd name="connsiteY77-6696" fmla="*/ 6187 h 10000"/>
                <a:gd name="connsiteX78-6697" fmla="*/ 4086 w 10000"/>
                <a:gd name="connsiteY78-6698" fmla="*/ 6225 h 10000"/>
                <a:gd name="connsiteX79-6699" fmla="*/ 4147 w 10000"/>
                <a:gd name="connsiteY79-6700" fmla="*/ 6275 h 10000"/>
                <a:gd name="connsiteX80-6701" fmla="*/ 4191 w 10000"/>
                <a:gd name="connsiteY80-6702" fmla="*/ 6351 h 10000"/>
                <a:gd name="connsiteX81-6703" fmla="*/ 4217 w 10000"/>
                <a:gd name="connsiteY81-6704" fmla="*/ 6427 h 10000"/>
                <a:gd name="connsiteX82-6705" fmla="*/ 4252 w 10000"/>
                <a:gd name="connsiteY82-6706" fmla="*/ 6515 h 10000"/>
                <a:gd name="connsiteX83-6707" fmla="*/ 4261 w 10000"/>
                <a:gd name="connsiteY83-6708" fmla="*/ 6616 h 10000"/>
                <a:gd name="connsiteX84-6709" fmla="*/ 4269 w 10000"/>
                <a:gd name="connsiteY84-6710" fmla="*/ 6717 h 10000"/>
                <a:gd name="connsiteX85-6711" fmla="*/ 4269 w 10000"/>
                <a:gd name="connsiteY85-6712" fmla="*/ 6843 h 10000"/>
                <a:gd name="connsiteX86-6713" fmla="*/ 4261 w 10000"/>
                <a:gd name="connsiteY86-6714" fmla="*/ 6957 h 10000"/>
                <a:gd name="connsiteX87-6715" fmla="*/ 4217 w 10000"/>
                <a:gd name="connsiteY87-6716" fmla="*/ 7235 h 10000"/>
                <a:gd name="connsiteX88-6717" fmla="*/ 4164 w 10000"/>
                <a:gd name="connsiteY88-6718" fmla="*/ 7551 h 10000"/>
                <a:gd name="connsiteX89-6719" fmla="*/ 4164 w 10000"/>
                <a:gd name="connsiteY89-6720" fmla="*/ 7551 h 10000"/>
                <a:gd name="connsiteX90-6721" fmla="*/ 4156 w 10000"/>
                <a:gd name="connsiteY90-6722" fmla="*/ 7551 h 10000"/>
                <a:gd name="connsiteX91-6723" fmla="*/ 4156 w 10000"/>
                <a:gd name="connsiteY91-6724" fmla="*/ 7551 h 10000"/>
                <a:gd name="connsiteX92-6725" fmla="*/ 4156 w 10000"/>
                <a:gd name="connsiteY92-6726" fmla="*/ 7563 h 10000"/>
                <a:gd name="connsiteX93-6727" fmla="*/ 4156 w 10000"/>
                <a:gd name="connsiteY93-6728" fmla="*/ 7563 h 10000"/>
                <a:gd name="connsiteX94-6729" fmla="*/ 4156 w 10000"/>
                <a:gd name="connsiteY94-6730" fmla="*/ 7563 h 10000"/>
                <a:gd name="connsiteX95-6731" fmla="*/ 4156 w 10000"/>
                <a:gd name="connsiteY95-6732" fmla="*/ 7563 h 10000"/>
                <a:gd name="connsiteX96-6733" fmla="*/ 4156 w 10000"/>
                <a:gd name="connsiteY96-6734" fmla="*/ 7576 h 10000"/>
                <a:gd name="connsiteX97-6735" fmla="*/ 4156 w 10000"/>
                <a:gd name="connsiteY97-6736" fmla="*/ 7576 h 10000"/>
                <a:gd name="connsiteX98-6737" fmla="*/ 4156 w 10000"/>
                <a:gd name="connsiteY98-6738" fmla="*/ 7576 h 10000"/>
                <a:gd name="connsiteX99-6739" fmla="*/ 4156 w 10000"/>
                <a:gd name="connsiteY99-6740" fmla="*/ 7576 h 10000"/>
                <a:gd name="connsiteX100-6741" fmla="*/ 4156 w 10000"/>
                <a:gd name="connsiteY100-6742" fmla="*/ 7588 h 10000"/>
                <a:gd name="connsiteX101-6743" fmla="*/ 4156 w 10000"/>
                <a:gd name="connsiteY101-6744" fmla="*/ 7588 h 10000"/>
                <a:gd name="connsiteX102-6745" fmla="*/ 4156 w 10000"/>
                <a:gd name="connsiteY102-6746" fmla="*/ 7588 h 10000"/>
                <a:gd name="connsiteX103-6747" fmla="*/ 4156 w 10000"/>
                <a:gd name="connsiteY103-6748" fmla="*/ 7588 h 10000"/>
                <a:gd name="connsiteX104-6749" fmla="*/ 4147 w 10000"/>
                <a:gd name="connsiteY104-6750" fmla="*/ 7601 h 10000"/>
                <a:gd name="connsiteX105-6751" fmla="*/ 4147 w 10000"/>
                <a:gd name="connsiteY105-6752" fmla="*/ 7601 h 10000"/>
                <a:gd name="connsiteX106-6753" fmla="*/ 4147 w 10000"/>
                <a:gd name="connsiteY106-6754" fmla="*/ 7601 h 10000"/>
                <a:gd name="connsiteX107-6755" fmla="*/ 4147 w 10000"/>
                <a:gd name="connsiteY107-6756" fmla="*/ 7601 h 10000"/>
                <a:gd name="connsiteX108-6757" fmla="*/ 4147 w 10000"/>
                <a:gd name="connsiteY108-6758" fmla="*/ 7601 h 10000"/>
                <a:gd name="connsiteX109-6759" fmla="*/ 4147 w 10000"/>
                <a:gd name="connsiteY109-6760" fmla="*/ 7601 h 10000"/>
                <a:gd name="connsiteX110-6761" fmla="*/ 4103 w 10000"/>
                <a:gd name="connsiteY110-6762" fmla="*/ 7803 h 10000"/>
                <a:gd name="connsiteX111-6763" fmla="*/ 4068 w 10000"/>
                <a:gd name="connsiteY111-6764" fmla="*/ 8005 h 10000"/>
                <a:gd name="connsiteX112-6765" fmla="*/ 4051 w 10000"/>
                <a:gd name="connsiteY112-6766" fmla="*/ 8207 h 10000"/>
                <a:gd name="connsiteX113-6767" fmla="*/ 4024 w 10000"/>
                <a:gd name="connsiteY113-6768" fmla="*/ 8422 h 10000"/>
                <a:gd name="connsiteX114-6769" fmla="*/ 4016 w 10000"/>
                <a:gd name="connsiteY114-6770" fmla="*/ 8611 h 10000"/>
                <a:gd name="connsiteX115-6771" fmla="*/ 4016 w 10000"/>
                <a:gd name="connsiteY115-6772" fmla="*/ 8813 h 10000"/>
                <a:gd name="connsiteX116-6773" fmla="*/ 4024 w 10000"/>
                <a:gd name="connsiteY116-6774" fmla="*/ 9003 h 10000"/>
                <a:gd name="connsiteX117-6775" fmla="*/ 4051 w 10000"/>
                <a:gd name="connsiteY117-6776" fmla="*/ 9179 h 10000"/>
                <a:gd name="connsiteX118-6777" fmla="*/ 4086 w 10000"/>
                <a:gd name="connsiteY118-6778" fmla="*/ 9356 h 10000"/>
                <a:gd name="connsiteX119-6779" fmla="*/ 4121 w 10000"/>
                <a:gd name="connsiteY119-6780" fmla="*/ 9508 h 10000"/>
                <a:gd name="connsiteX120-6781" fmla="*/ 4191 w 10000"/>
                <a:gd name="connsiteY120-6782" fmla="*/ 9646 h 10000"/>
                <a:gd name="connsiteX121-6783" fmla="*/ 4269 w 10000"/>
                <a:gd name="connsiteY121-6784" fmla="*/ 9760 h 10000"/>
                <a:gd name="connsiteX122-6785" fmla="*/ 4366 w 10000"/>
                <a:gd name="connsiteY122-6786" fmla="*/ 9861 h 10000"/>
                <a:gd name="connsiteX123-6787" fmla="*/ 4471 w 10000"/>
                <a:gd name="connsiteY123-6788" fmla="*/ 9937 h 10000"/>
                <a:gd name="connsiteX124-6789" fmla="*/ 4611 w 10000"/>
                <a:gd name="connsiteY124-6790" fmla="*/ 9975 h 10000"/>
                <a:gd name="connsiteX125-6791" fmla="*/ 4759 w 10000"/>
                <a:gd name="connsiteY125-6792" fmla="*/ 10000 h 10000"/>
                <a:gd name="connsiteX126-6793" fmla="*/ 4759 w 10000"/>
                <a:gd name="connsiteY126-6794" fmla="*/ 10000 h 10000"/>
                <a:gd name="connsiteX127-6795" fmla="*/ 4759 w 10000"/>
                <a:gd name="connsiteY127-6796" fmla="*/ 10000 h 10000"/>
                <a:gd name="connsiteX128-6797" fmla="*/ 4759 w 10000"/>
                <a:gd name="connsiteY128-6798" fmla="*/ 10000 h 10000"/>
                <a:gd name="connsiteX129-6799" fmla="*/ 4759 w 10000"/>
                <a:gd name="connsiteY129-6800" fmla="*/ 10000 h 10000"/>
                <a:gd name="connsiteX130-6801" fmla="*/ 4821 w 10000"/>
                <a:gd name="connsiteY130-6802" fmla="*/ 10000 h 10000"/>
                <a:gd name="connsiteX131-6803" fmla="*/ 4821 w 10000"/>
                <a:gd name="connsiteY131-6804" fmla="*/ 10000 h 10000"/>
                <a:gd name="connsiteX132-6805" fmla="*/ 5136 w 10000"/>
                <a:gd name="connsiteY132-6806" fmla="*/ 9962 h 10000"/>
                <a:gd name="connsiteX133-6807" fmla="*/ 5468 w 10000"/>
                <a:gd name="connsiteY133-6808" fmla="*/ 9924 h 10000"/>
                <a:gd name="connsiteX134-6809" fmla="*/ 6203 w 10000"/>
                <a:gd name="connsiteY134-6810" fmla="*/ 9798 h 10000"/>
                <a:gd name="connsiteX135-6811" fmla="*/ 6982 w 10000"/>
                <a:gd name="connsiteY135-6812" fmla="*/ 9672 h 10000"/>
                <a:gd name="connsiteX136-6813" fmla="*/ 7358 w 10000"/>
                <a:gd name="connsiteY136-6814" fmla="*/ 9621 h 10000"/>
                <a:gd name="connsiteX137-6815" fmla="*/ 7734 w 10000"/>
                <a:gd name="connsiteY137-6816" fmla="*/ 9583 h 10000"/>
                <a:gd name="connsiteX138-6817" fmla="*/ 7734 w 10000"/>
                <a:gd name="connsiteY138-6818" fmla="*/ 9583 h 10000"/>
                <a:gd name="connsiteX139-6819" fmla="*/ 7725 w 10000"/>
                <a:gd name="connsiteY139-6820" fmla="*/ 9508 h 10000"/>
                <a:gd name="connsiteX140-6821" fmla="*/ 7725 w 10000"/>
                <a:gd name="connsiteY140-6822" fmla="*/ 9508 h 10000"/>
                <a:gd name="connsiteX141-6823" fmla="*/ 7725 w 10000"/>
                <a:gd name="connsiteY141-6824" fmla="*/ 9508 h 10000"/>
                <a:gd name="connsiteX142-6825" fmla="*/ 7725 w 10000"/>
                <a:gd name="connsiteY142-6826" fmla="*/ 9508 h 10000"/>
                <a:gd name="connsiteX143-6827" fmla="*/ 7725 w 10000"/>
                <a:gd name="connsiteY143-6828" fmla="*/ 9508 h 10000"/>
                <a:gd name="connsiteX144-6829" fmla="*/ 7699 w 10000"/>
                <a:gd name="connsiteY144-6830" fmla="*/ 9407 h 10000"/>
                <a:gd name="connsiteX145-6831" fmla="*/ 7699 w 10000"/>
                <a:gd name="connsiteY145-6832" fmla="*/ 9407 h 10000"/>
                <a:gd name="connsiteX146-6833" fmla="*/ 7699 w 10000"/>
                <a:gd name="connsiteY146-6834" fmla="*/ 9381 h 10000"/>
                <a:gd name="connsiteX147-6835" fmla="*/ 7699 w 10000"/>
                <a:gd name="connsiteY147-6836" fmla="*/ 9381 h 10000"/>
                <a:gd name="connsiteX148-6837" fmla="*/ 7577 w 10000"/>
                <a:gd name="connsiteY148-6838" fmla="*/ 8649 h 10000"/>
                <a:gd name="connsiteX149-6839" fmla="*/ 7463 w 10000"/>
                <a:gd name="connsiteY149-6840" fmla="*/ 7967 h 10000"/>
                <a:gd name="connsiteX150-6841" fmla="*/ 7393 w 10000"/>
                <a:gd name="connsiteY150-6842" fmla="*/ 7361 h 10000"/>
                <a:gd name="connsiteX151-6843" fmla="*/ 7332 w 10000"/>
                <a:gd name="connsiteY151-6844" fmla="*/ 6806 h 10000"/>
                <a:gd name="connsiteX152-6845" fmla="*/ 7288 w 10000"/>
                <a:gd name="connsiteY152-6846" fmla="*/ 6313 h 10000"/>
                <a:gd name="connsiteX153-6847" fmla="*/ 7262 w 10000"/>
                <a:gd name="connsiteY153-6848" fmla="*/ 5871 h 10000"/>
                <a:gd name="connsiteX154-6849" fmla="*/ 7253 w 10000"/>
                <a:gd name="connsiteY154-6850" fmla="*/ 5480 h 10000"/>
                <a:gd name="connsiteX155-6851" fmla="*/ 7279 w 10000"/>
                <a:gd name="connsiteY155-6852" fmla="*/ 5139 h 10000"/>
                <a:gd name="connsiteX156-6853" fmla="*/ 7297 w 10000"/>
                <a:gd name="connsiteY156-6854" fmla="*/ 4836 h 10000"/>
                <a:gd name="connsiteX157-6855" fmla="*/ 7340 w 10000"/>
                <a:gd name="connsiteY157-6856" fmla="*/ 4583 h 10000"/>
                <a:gd name="connsiteX158-6857" fmla="*/ 7402 w 10000"/>
                <a:gd name="connsiteY158-6858" fmla="*/ 4394 h 10000"/>
                <a:gd name="connsiteX159-6859" fmla="*/ 7437 w 10000"/>
                <a:gd name="connsiteY159-6860" fmla="*/ 4293 h 10000"/>
                <a:gd name="connsiteX160-6861" fmla="*/ 7463 w 10000"/>
                <a:gd name="connsiteY160-6862" fmla="*/ 4217 h 10000"/>
                <a:gd name="connsiteX161-6863" fmla="*/ 7507 w 10000"/>
                <a:gd name="connsiteY161-6864" fmla="*/ 4154 h 10000"/>
                <a:gd name="connsiteX162-6865" fmla="*/ 7550 w 10000"/>
                <a:gd name="connsiteY162-6866" fmla="*/ 4104 h 10000"/>
                <a:gd name="connsiteX163-6867" fmla="*/ 7594 w 10000"/>
                <a:gd name="connsiteY163-6868" fmla="*/ 4053 h 10000"/>
                <a:gd name="connsiteX164-6869" fmla="*/ 7647 w 10000"/>
                <a:gd name="connsiteY164-6870" fmla="*/ 4003 h 10000"/>
                <a:gd name="connsiteX165-6871" fmla="*/ 7699 w 10000"/>
                <a:gd name="connsiteY165-6872" fmla="*/ 3990 h 10000"/>
                <a:gd name="connsiteX166-6873" fmla="*/ 7752 w 10000"/>
                <a:gd name="connsiteY166-6874" fmla="*/ 3965 h 10000"/>
                <a:gd name="connsiteX167-6875" fmla="*/ 7857 w 10000"/>
                <a:gd name="connsiteY167-6876" fmla="*/ 3939 h 10000"/>
                <a:gd name="connsiteX168-6877" fmla="*/ 7857 w 10000"/>
                <a:gd name="connsiteY168-6878" fmla="*/ 3939 h 10000"/>
                <a:gd name="connsiteX169-6879" fmla="*/ 7857 w 10000"/>
                <a:gd name="connsiteY169-6880" fmla="*/ 3939 h 10000"/>
                <a:gd name="connsiteX170-6881" fmla="*/ 7857 w 10000"/>
                <a:gd name="connsiteY170-6882" fmla="*/ 3939 h 10000"/>
                <a:gd name="connsiteX171-6883" fmla="*/ 7857 w 10000"/>
                <a:gd name="connsiteY171-6884" fmla="*/ 3939 h 10000"/>
                <a:gd name="connsiteX172-6885" fmla="*/ 7857 w 10000"/>
                <a:gd name="connsiteY172-6886" fmla="*/ 3939 h 10000"/>
                <a:gd name="connsiteX173-6887" fmla="*/ 7857 w 10000"/>
                <a:gd name="connsiteY173-6888" fmla="*/ 3939 h 10000"/>
                <a:gd name="connsiteX174-6889" fmla="*/ 7857 w 10000"/>
                <a:gd name="connsiteY174-6890" fmla="*/ 3939 h 10000"/>
                <a:gd name="connsiteX175-6891" fmla="*/ 7927 w 10000"/>
                <a:gd name="connsiteY175-6892" fmla="*/ 3939 h 10000"/>
                <a:gd name="connsiteX176-6893" fmla="*/ 7997 w 10000"/>
                <a:gd name="connsiteY176-6894" fmla="*/ 3965 h 10000"/>
                <a:gd name="connsiteX177-6895" fmla="*/ 8136 w 10000"/>
                <a:gd name="connsiteY177-6896" fmla="*/ 4028 h 10000"/>
                <a:gd name="connsiteX178-6897" fmla="*/ 8294 w 10000"/>
                <a:gd name="connsiteY178-6898" fmla="*/ 4116 h 10000"/>
                <a:gd name="connsiteX179-6899" fmla="*/ 8443 w 10000"/>
                <a:gd name="connsiteY179-6900" fmla="*/ 4242 h 10000"/>
                <a:gd name="connsiteX180-6901" fmla="*/ 8443 w 10000"/>
                <a:gd name="connsiteY180-6902" fmla="*/ 4242 h 10000"/>
                <a:gd name="connsiteX181-6903" fmla="*/ 8451 w 10000"/>
                <a:gd name="connsiteY181-6904" fmla="*/ 4242 h 10000"/>
                <a:gd name="connsiteX182-6905" fmla="*/ 8451 w 10000"/>
                <a:gd name="connsiteY182-6906" fmla="*/ 4242 h 10000"/>
                <a:gd name="connsiteX183-6907" fmla="*/ 8451 w 10000"/>
                <a:gd name="connsiteY183-6908" fmla="*/ 4255 h 10000"/>
                <a:gd name="connsiteX184-6909" fmla="*/ 8451 w 10000"/>
                <a:gd name="connsiteY184-6910" fmla="*/ 4255 h 10000"/>
                <a:gd name="connsiteX185-6911" fmla="*/ 8495 w 10000"/>
                <a:gd name="connsiteY185-6912" fmla="*/ 4268 h 10000"/>
                <a:gd name="connsiteX186-6913" fmla="*/ 8836 w 10000"/>
                <a:gd name="connsiteY186-6914" fmla="*/ 4545 h 10000"/>
                <a:gd name="connsiteX187-6915" fmla="*/ 8976 w 10000"/>
                <a:gd name="connsiteY187-6916" fmla="*/ 4646 h 10000"/>
                <a:gd name="connsiteX188-6917" fmla="*/ 9099 w 10000"/>
                <a:gd name="connsiteY188-6918" fmla="*/ 4722 h 10000"/>
                <a:gd name="connsiteX189-6919" fmla="*/ 9204 w 10000"/>
                <a:gd name="connsiteY189-6920" fmla="*/ 4785 h 10000"/>
                <a:gd name="connsiteX190-6921" fmla="*/ 9300 w 10000"/>
                <a:gd name="connsiteY190-6922" fmla="*/ 4823 h 10000"/>
                <a:gd name="connsiteX191-6923" fmla="*/ 9388 w 10000"/>
                <a:gd name="connsiteY191-6924" fmla="*/ 4848 h 10000"/>
                <a:gd name="connsiteX192-6925" fmla="*/ 9466 w 10000"/>
                <a:gd name="connsiteY192-6926" fmla="*/ 4848 h 10000"/>
                <a:gd name="connsiteX193-6927" fmla="*/ 9466 w 10000"/>
                <a:gd name="connsiteY193-6928" fmla="*/ 4848 h 10000"/>
                <a:gd name="connsiteX194-6929" fmla="*/ 9484 w 10000"/>
                <a:gd name="connsiteY194-6930" fmla="*/ 4848 h 10000"/>
                <a:gd name="connsiteX195-6931" fmla="*/ 9484 w 10000"/>
                <a:gd name="connsiteY195-6932" fmla="*/ 4848 h 10000"/>
                <a:gd name="connsiteX196-6933" fmla="*/ 9484 w 10000"/>
                <a:gd name="connsiteY196-6934" fmla="*/ 4848 h 10000"/>
                <a:gd name="connsiteX197-6935" fmla="*/ 9484 w 10000"/>
                <a:gd name="connsiteY197-6936" fmla="*/ 4848 h 10000"/>
                <a:gd name="connsiteX198-6937" fmla="*/ 9580 w 10000"/>
                <a:gd name="connsiteY198-6938" fmla="*/ 4836 h 10000"/>
                <a:gd name="connsiteX199-6939" fmla="*/ 9668 w 10000"/>
                <a:gd name="connsiteY199-6940" fmla="*/ 4798 h 10000"/>
                <a:gd name="connsiteX200-6941" fmla="*/ 9738 w 10000"/>
                <a:gd name="connsiteY200-6942" fmla="*/ 4747 h 10000"/>
                <a:gd name="connsiteX201-6943" fmla="*/ 9799 w 10000"/>
                <a:gd name="connsiteY201-6944" fmla="*/ 4659 h 10000"/>
                <a:gd name="connsiteX202-6945" fmla="*/ 9799 w 10000"/>
                <a:gd name="connsiteY202-6946" fmla="*/ 4659 h 10000"/>
                <a:gd name="connsiteX203-6947" fmla="*/ 9799 w 10000"/>
                <a:gd name="connsiteY203-6948" fmla="*/ 4659 h 10000"/>
                <a:gd name="connsiteX204-6949" fmla="*/ 9799 w 10000"/>
                <a:gd name="connsiteY204-6950" fmla="*/ 4659 h 10000"/>
                <a:gd name="connsiteX205-6951" fmla="*/ 9799 w 10000"/>
                <a:gd name="connsiteY205-6952" fmla="*/ 4659 h 10000"/>
                <a:gd name="connsiteX206-6953" fmla="*/ 9799 w 10000"/>
                <a:gd name="connsiteY206-6954" fmla="*/ 4659 h 10000"/>
                <a:gd name="connsiteX207-6955" fmla="*/ 9816 w 10000"/>
                <a:gd name="connsiteY207-6956" fmla="*/ 4659 h 10000"/>
                <a:gd name="connsiteX208-6957" fmla="*/ 9816 w 10000"/>
                <a:gd name="connsiteY208-6958" fmla="*/ 4659 h 10000"/>
                <a:gd name="connsiteX209-6959" fmla="*/ 9816 w 10000"/>
                <a:gd name="connsiteY209-6960" fmla="*/ 4659 h 10000"/>
                <a:gd name="connsiteX210-6961" fmla="*/ 9816 w 10000"/>
                <a:gd name="connsiteY210-6962" fmla="*/ 4659 h 10000"/>
                <a:gd name="connsiteX211-6963" fmla="*/ 9816 w 10000"/>
                <a:gd name="connsiteY211-6964" fmla="*/ 4646 h 10000"/>
                <a:gd name="connsiteX212-6965" fmla="*/ 9816 w 10000"/>
                <a:gd name="connsiteY212-6966" fmla="*/ 4646 h 10000"/>
                <a:gd name="connsiteX213-6967" fmla="*/ 9816 w 10000"/>
                <a:gd name="connsiteY213-6968" fmla="*/ 4646 h 10000"/>
                <a:gd name="connsiteX214-6969" fmla="*/ 9816 w 10000"/>
                <a:gd name="connsiteY214-6970" fmla="*/ 4646 h 10000"/>
                <a:gd name="connsiteX215-6971" fmla="*/ 9816 w 10000"/>
                <a:gd name="connsiteY215-6972" fmla="*/ 4646 h 10000"/>
                <a:gd name="connsiteX216-6973" fmla="*/ 9816 w 10000"/>
                <a:gd name="connsiteY216-6974" fmla="*/ 4646 h 10000"/>
                <a:gd name="connsiteX217-6975" fmla="*/ 9816 w 10000"/>
                <a:gd name="connsiteY217-6976" fmla="*/ 4646 h 10000"/>
                <a:gd name="connsiteX218-6977" fmla="*/ 9816 w 10000"/>
                <a:gd name="connsiteY218-6978" fmla="*/ 4646 h 10000"/>
                <a:gd name="connsiteX219-6979" fmla="*/ 9816 w 10000"/>
                <a:gd name="connsiteY219-6980" fmla="*/ 4646 h 10000"/>
                <a:gd name="connsiteX220-6981" fmla="*/ 9816 w 10000"/>
                <a:gd name="connsiteY220-6982" fmla="*/ 4646 h 10000"/>
                <a:gd name="connsiteX221-6983" fmla="*/ 9843 w 10000"/>
                <a:gd name="connsiteY221-6984" fmla="*/ 4583 h 10000"/>
                <a:gd name="connsiteX222-6985" fmla="*/ 9886 w 10000"/>
                <a:gd name="connsiteY222-6986" fmla="*/ 4495 h 10000"/>
                <a:gd name="connsiteX223-6987" fmla="*/ 9921 w 10000"/>
                <a:gd name="connsiteY223-6988" fmla="*/ 4369 h 10000"/>
                <a:gd name="connsiteX224-6989" fmla="*/ 9948 w 10000"/>
                <a:gd name="connsiteY224-6990" fmla="*/ 4217 h 10000"/>
                <a:gd name="connsiteX225-6991" fmla="*/ 9983 w 10000"/>
                <a:gd name="connsiteY225-6992" fmla="*/ 4040 h 10000"/>
                <a:gd name="connsiteX226-6993" fmla="*/ 10000 w 10000"/>
                <a:gd name="connsiteY226-6994" fmla="*/ 3851 h 10000"/>
                <a:gd name="connsiteX227-6995" fmla="*/ 10000 w 10000"/>
                <a:gd name="connsiteY227-6996" fmla="*/ 3649 h 10000"/>
                <a:gd name="connsiteX228-6997" fmla="*/ 10000 w 10000"/>
                <a:gd name="connsiteY228-6998" fmla="*/ 3460 h 10000"/>
                <a:gd name="connsiteX229-6999" fmla="*/ 9983 w 10000"/>
                <a:gd name="connsiteY229-7000" fmla="*/ 3258 h 10000"/>
                <a:gd name="connsiteX230-7001" fmla="*/ 9939 w 10000"/>
                <a:gd name="connsiteY230-7002" fmla="*/ 3068 h 10000"/>
                <a:gd name="connsiteX231-7003" fmla="*/ 9886 w 10000"/>
                <a:gd name="connsiteY231-7004" fmla="*/ 2904 h 10000"/>
                <a:gd name="connsiteX232-7005" fmla="*/ 9843 w 10000"/>
                <a:gd name="connsiteY232-7006" fmla="*/ 2816 h 10000"/>
                <a:gd name="connsiteX233-7007" fmla="*/ 9799 w 10000"/>
                <a:gd name="connsiteY233-7008" fmla="*/ 2753 h 10000"/>
                <a:gd name="connsiteX234-7009" fmla="*/ 9755 w 10000"/>
                <a:gd name="connsiteY234-7010" fmla="*/ 2677 h 10000"/>
                <a:gd name="connsiteX235-7011" fmla="*/ 9694 w 10000"/>
                <a:gd name="connsiteY235-7012" fmla="*/ 2614 h 10000"/>
                <a:gd name="connsiteX236-7013" fmla="*/ 9633 w 10000"/>
                <a:gd name="connsiteY236-7014" fmla="*/ 2551 h 10000"/>
                <a:gd name="connsiteX237-7015" fmla="*/ 9571 w 10000"/>
                <a:gd name="connsiteY237-7016" fmla="*/ 2500 h 10000"/>
                <a:gd name="connsiteX238-7017" fmla="*/ 9484 w 10000"/>
                <a:gd name="connsiteY238-7018" fmla="*/ 2475 h 10000"/>
                <a:gd name="connsiteX239-7019" fmla="*/ 9396 w 10000"/>
                <a:gd name="connsiteY239-7020" fmla="*/ 2449 h 10000"/>
                <a:gd name="connsiteX240-7021" fmla="*/ 9300 w 10000"/>
                <a:gd name="connsiteY240-7022" fmla="*/ 2424 h 10000"/>
                <a:gd name="connsiteX241-7023" fmla="*/ 9195 w 10000"/>
                <a:gd name="connsiteY241-7024" fmla="*/ 2424 h 10000"/>
                <a:gd name="connsiteX242-7025" fmla="*/ 9195 w 10000"/>
                <a:gd name="connsiteY242-7026" fmla="*/ 2424 h 10000"/>
                <a:gd name="connsiteX243-7027" fmla="*/ 9195 w 10000"/>
                <a:gd name="connsiteY243-7028" fmla="*/ 2424 h 10000"/>
                <a:gd name="connsiteX244-7029" fmla="*/ 9195 w 10000"/>
                <a:gd name="connsiteY244-7030" fmla="*/ 2424 h 10000"/>
                <a:gd name="connsiteX245-7031" fmla="*/ 9195 w 10000"/>
                <a:gd name="connsiteY245-7032" fmla="*/ 2424 h 10000"/>
                <a:gd name="connsiteX246-7033" fmla="*/ 9195 w 10000"/>
                <a:gd name="connsiteY246-7034" fmla="*/ 2424 h 10000"/>
                <a:gd name="connsiteX247-7035" fmla="*/ 9081 w 10000"/>
                <a:gd name="connsiteY247-7036" fmla="*/ 2424 h 10000"/>
                <a:gd name="connsiteX248-7037" fmla="*/ 8941 w 10000"/>
                <a:gd name="connsiteY248-7038" fmla="*/ 2462 h 10000"/>
                <a:gd name="connsiteX249-7039" fmla="*/ 8801 w 10000"/>
                <a:gd name="connsiteY249-7040" fmla="*/ 2487 h 10000"/>
                <a:gd name="connsiteX250-7041" fmla="*/ 8644 w 10000"/>
                <a:gd name="connsiteY250-7042" fmla="*/ 2551 h 10000"/>
                <a:gd name="connsiteX251-7043" fmla="*/ 8644 w 10000"/>
                <a:gd name="connsiteY251-7044" fmla="*/ 2551 h 10000"/>
                <a:gd name="connsiteX252-7045" fmla="*/ 8635 w 10000"/>
                <a:gd name="connsiteY252-7046" fmla="*/ 2551 h 10000"/>
                <a:gd name="connsiteX253-7047" fmla="*/ 8635 w 10000"/>
                <a:gd name="connsiteY253-7048" fmla="*/ 2551 h 10000"/>
                <a:gd name="connsiteX254-7049" fmla="*/ 8626 w 10000"/>
                <a:gd name="connsiteY254-7050" fmla="*/ 2551 h 10000"/>
                <a:gd name="connsiteX255-7051" fmla="*/ 8626 w 10000"/>
                <a:gd name="connsiteY255-7052" fmla="*/ 2551 h 10000"/>
                <a:gd name="connsiteX256-7053" fmla="*/ 8443 w 10000"/>
                <a:gd name="connsiteY256-7054" fmla="*/ 2614 h 10000"/>
                <a:gd name="connsiteX257-7055" fmla="*/ 8276 w 10000"/>
                <a:gd name="connsiteY257-7056" fmla="*/ 2664 h 10000"/>
                <a:gd name="connsiteX258-7057" fmla="*/ 8110 w 10000"/>
                <a:gd name="connsiteY258-7058" fmla="*/ 2689 h 10000"/>
                <a:gd name="connsiteX259-7059" fmla="*/ 7979 w 10000"/>
                <a:gd name="connsiteY259-7060" fmla="*/ 2689 h 10000"/>
                <a:gd name="connsiteX260-7061" fmla="*/ 7979 w 10000"/>
                <a:gd name="connsiteY260-7062" fmla="*/ 2689 h 10000"/>
                <a:gd name="connsiteX261-7063" fmla="*/ 7979 w 10000"/>
                <a:gd name="connsiteY261-7064" fmla="*/ 2689 h 10000"/>
                <a:gd name="connsiteX262-7065" fmla="*/ 7979 w 10000"/>
                <a:gd name="connsiteY262-7066" fmla="*/ 2689 h 10000"/>
                <a:gd name="connsiteX263-7067" fmla="*/ 7979 w 10000"/>
                <a:gd name="connsiteY263-7068" fmla="*/ 2689 h 10000"/>
                <a:gd name="connsiteX264-7069" fmla="*/ 7979 w 10000"/>
                <a:gd name="connsiteY264-7070" fmla="*/ 2689 h 10000"/>
                <a:gd name="connsiteX265-7071" fmla="*/ 7979 w 10000"/>
                <a:gd name="connsiteY265-7072" fmla="*/ 2689 h 10000"/>
                <a:gd name="connsiteX266-7073" fmla="*/ 7979 w 10000"/>
                <a:gd name="connsiteY266-7074" fmla="*/ 2689 h 10000"/>
                <a:gd name="connsiteX267-7075" fmla="*/ 7848 w 10000"/>
                <a:gd name="connsiteY267-7076" fmla="*/ 2689 h 10000"/>
                <a:gd name="connsiteX268-7077" fmla="*/ 7743 w 10000"/>
                <a:gd name="connsiteY268-7078" fmla="*/ 2677 h 10000"/>
                <a:gd name="connsiteX269-7079" fmla="*/ 7638 w 10000"/>
                <a:gd name="connsiteY269-7080" fmla="*/ 2626 h 10000"/>
                <a:gd name="connsiteX270-7081" fmla="*/ 7542 w 10000"/>
                <a:gd name="connsiteY270-7082" fmla="*/ 2601 h 10000"/>
                <a:gd name="connsiteX271-7083" fmla="*/ 7454 w 10000"/>
                <a:gd name="connsiteY271-7084" fmla="*/ 2538 h 10000"/>
                <a:gd name="connsiteX272-7085" fmla="*/ 7375 w 10000"/>
                <a:gd name="connsiteY272-7086" fmla="*/ 2475 h 10000"/>
                <a:gd name="connsiteX273-7087" fmla="*/ 7297 w 10000"/>
                <a:gd name="connsiteY273-7088" fmla="*/ 2399 h 10000"/>
                <a:gd name="connsiteX274-7089" fmla="*/ 7235 w 10000"/>
                <a:gd name="connsiteY274-7090" fmla="*/ 2323 h 10000"/>
                <a:gd name="connsiteX275-7091" fmla="*/ 7174 w 10000"/>
                <a:gd name="connsiteY275-7092" fmla="*/ 2235 h 10000"/>
                <a:gd name="connsiteX276-7093" fmla="*/ 7113 w 10000"/>
                <a:gd name="connsiteY276-7094" fmla="*/ 2134 h 10000"/>
                <a:gd name="connsiteX277-7095" fmla="*/ 7008 w 10000"/>
                <a:gd name="connsiteY277-7096" fmla="*/ 1944 h 10000"/>
                <a:gd name="connsiteX278-7097" fmla="*/ 6929 w 10000"/>
                <a:gd name="connsiteY278-7098" fmla="*/ 1730 h 10000"/>
                <a:gd name="connsiteX279-7099" fmla="*/ 6850 w 10000"/>
                <a:gd name="connsiteY279-7100" fmla="*/ 1515 h 10000"/>
                <a:gd name="connsiteX280-7101" fmla="*/ 6850 w 10000"/>
                <a:gd name="connsiteY280-7102" fmla="*/ 1515 h 10000"/>
                <a:gd name="connsiteX281-7103" fmla="*/ 6842 w 10000"/>
                <a:gd name="connsiteY281-7104" fmla="*/ 1490 h 10000"/>
                <a:gd name="connsiteX282-7105" fmla="*/ 6842 w 10000"/>
                <a:gd name="connsiteY282-7106" fmla="*/ 1490 h 10000"/>
                <a:gd name="connsiteX283-7107" fmla="*/ 6842 w 10000"/>
                <a:gd name="connsiteY283-7108" fmla="*/ 1477 h 10000"/>
                <a:gd name="connsiteX284-7109" fmla="*/ 6842 w 10000"/>
                <a:gd name="connsiteY284-7110" fmla="*/ 1477 h 10000"/>
                <a:gd name="connsiteX285-7111" fmla="*/ 6842 w 10000"/>
                <a:gd name="connsiteY285-7112" fmla="*/ 1477 h 10000"/>
                <a:gd name="connsiteX286-7113" fmla="*/ 6798 w 10000"/>
                <a:gd name="connsiteY286-7114" fmla="*/ 1338 h 10000"/>
                <a:gd name="connsiteX287-7115" fmla="*/ 6780 w 10000"/>
                <a:gd name="connsiteY287-7116" fmla="*/ 1162 h 10000"/>
                <a:gd name="connsiteX288-7117" fmla="*/ 6754 w 10000"/>
                <a:gd name="connsiteY288-7118" fmla="*/ 947 h 10000"/>
                <a:gd name="connsiteX289-7119" fmla="*/ 6754 w 10000"/>
                <a:gd name="connsiteY289-7120" fmla="*/ 720 h 10000"/>
                <a:gd name="connsiteX290-7121" fmla="*/ 6754 w 10000"/>
                <a:gd name="connsiteY290-7122" fmla="*/ 720 h 10000"/>
                <a:gd name="connsiteX291-7123" fmla="*/ 6763 w 10000"/>
                <a:gd name="connsiteY291-7124" fmla="*/ 366 h 10000"/>
                <a:gd name="connsiteX292-7125" fmla="*/ 6789 w 10000"/>
                <a:gd name="connsiteY292-7126" fmla="*/ 0 h 10000"/>
                <a:gd name="connsiteX0-7127" fmla="*/ 6789 w 10000"/>
                <a:gd name="connsiteY0-7128" fmla="*/ 0 h 10000"/>
                <a:gd name="connsiteX1-7129" fmla="*/ 6789 w 10000"/>
                <a:gd name="connsiteY1-7130" fmla="*/ 0 h 10000"/>
                <a:gd name="connsiteX2-7131" fmla="*/ 6789 w 10000"/>
                <a:gd name="connsiteY2-7132" fmla="*/ 0 h 10000"/>
                <a:gd name="connsiteX3-7133" fmla="*/ 0 w 10000"/>
                <a:gd name="connsiteY3-7134" fmla="*/ 0 h 10000"/>
                <a:gd name="connsiteX4-7135" fmla="*/ 0 w 10000"/>
                <a:gd name="connsiteY4-7136" fmla="*/ 9747 h 10000"/>
                <a:gd name="connsiteX5-7137" fmla="*/ 0 w 10000"/>
                <a:gd name="connsiteY5-7138" fmla="*/ 9747 h 10000"/>
                <a:gd name="connsiteX6-7139" fmla="*/ 0 w 10000"/>
                <a:gd name="connsiteY6-7140" fmla="*/ 9747 h 10000"/>
                <a:gd name="connsiteX7-7141" fmla="*/ 752 w 10000"/>
                <a:gd name="connsiteY7-7142" fmla="*/ 9861 h 10000"/>
                <a:gd name="connsiteX8-7143" fmla="*/ 1067 w 10000"/>
                <a:gd name="connsiteY8-7144" fmla="*/ 9886 h 10000"/>
                <a:gd name="connsiteX9-7145" fmla="*/ 1304 w 10000"/>
                <a:gd name="connsiteY9-7146" fmla="*/ 9899 h 10000"/>
                <a:gd name="connsiteX10-7147" fmla="*/ 1304 w 10000"/>
                <a:gd name="connsiteY10-7148" fmla="*/ 9899 h 10000"/>
                <a:gd name="connsiteX11-7149" fmla="*/ 1566 w 10000"/>
                <a:gd name="connsiteY11-7150" fmla="*/ 9924 h 10000"/>
                <a:gd name="connsiteX12-7151" fmla="*/ 1846 w 10000"/>
                <a:gd name="connsiteY12-7152" fmla="*/ 9962 h 10000"/>
                <a:gd name="connsiteX13-7153" fmla="*/ 1846 w 10000"/>
                <a:gd name="connsiteY13-7154" fmla="*/ 9962 h 10000"/>
                <a:gd name="connsiteX14-7155" fmla="*/ 2030 w 10000"/>
                <a:gd name="connsiteY14-7156" fmla="*/ 10000 h 10000"/>
                <a:gd name="connsiteX15-7157" fmla="*/ 2213 w 10000"/>
                <a:gd name="connsiteY15-7158" fmla="*/ 10000 h 10000"/>
                <a:gd name="connsiteX16-7159" fmla="*/ 2213 w 10000"/>
                <a:gd name="connsiteY16-7160" fmla="*/ 10000 h 10000"/>
                <a:gd name="connsiteX17-7161" fmla="*/ 2213 w 10000"/>
                <a:gd name="connsiteY17-7162" fmla="*/ 10000 h 10000"/>
                <a:gd name="connsiteX18-7163" fmla="*/ 2213 w 10000"/>
                <a:gd name="connsiteY18-7164" fmla="*/ 10000 h 10000"/>
                <a:gd name="connsiteX19-7165" fmla="*/ 2213 w 10000"/>
                <a:gd name="connsiteY19-7166" fmla="*/ 10000 h 10000"/>
                <a:gd name="connsiteX20-7167" fmla="*/ 2213 w 10000"/>
                <a:gd name="connsiteY20-7168" fmla="*/ 10000 h 10000"/>
                <a:gd name="connsiteX21-7169" fmla="*/ 2362 w 10000"/>
                <a:gd name="connsiteY21-7170" fmla="*/ 9975 h 10000"/>
                <a:gd name="connsiteX22-7171" fmla="*/ 2493 w 10000"/>
                <a:gd name="connsiteY22-7172" fmla="*/ 9949 h 10000"/>
                <a:gd name="connsiteX23-7173" fmla="*/ 2555 w 10000"/>
                <a:gd name="connsiteY23-7174" fmla="*/ 9924 h 10000"/>
                <a:gd name="connsiteX24-7175" fmla="*/ 2607 w 10000"/>
                <a:gd name="connsiteY24-7176" fmla="*/ 9886 h 10000"/>
                <a:gd name="connsiteX25-7177" fmla="*/ 2660 w 10000"/>
                <a:gd name="connsiteY25-7178" fmla="*/ 9836 h 10000"/>
                <a:gd name="connsiteX26-7179" fmla="*/ 2695 w 10000"/>
                <a:gd name="connsiteY26-7180" fmla="*/ 9785 h 10000"/>
                <a:gd name="connsiteX27-7181" fmla="*/ 2730 w 10000"/>
                <a:gd name="connsiteY27-7182" fmla="*/ 9722 h 10000"/>
                <a:gd name="connsiteX28-7183" fmla="*/ 2756 w 10000"/>
                <a:gd name="connsiteY28-7184" fmla="*/ 9646 h 10000"/>
                <a:gd name="connsiteX29-7185" fmla="*/ 2773 w 10000"/>
                <a:gd name="connsiteY29-7186" fmla="*/ 9545 h 10000"/>
                <a:gd name="connsiteX30-7187" fmla="*/ 2791 w 10000"/>
                <a:gd name="connsiteY30-7188" fmla="*/ 9444 h 10000"/>
                <a:gd name="connsiteX31-7189" fmla="*/ 2791 w 10000"/>
                <a:gd name="connsiteY31-7190" fmla="*/ 9318 h 10000"/>
                <a:gd name="connsiteX32-7191" fmla="*/ 2773 w 10000"/>
                <a:gd name="connsiteY32-7192" fmla="*/ 9179 h 10000"/>
                <a:gd name="connsiteX33-7193" fmla="*/ 2756 w 10000"/>
                <a:gd name="connsiteY33-7194" fmla="*/ 9028 h 10000"/>
                <a:gd name="connsiteX34-7195" fmla="*/ 2721 w 10000"/>
                <a:gd name="connsiteY34-7196" fmla="*/ 8876 h 10000"/>
                <a:gd name="connsiteX35-7197" fmla="*/ 2721 w 10000"/>
                <a:gd name="connsiteY35-7198" fmla="*/ 8876 h 10000"/>
                <a:gd name="connsiteX36-7199" fmla="*/ 2712 w 10000"/>
                <a:gd name="connsiteY36-7200" fmla="*/ 8864 h 10000"/>
                <a:gd name="connsiteX37-7201" fmla="*/ 2712 w 10000"/>
                <a:gd name="connsiteY37-7202" fmla="*/ 8864 h 10000"/>
                <a:gd name="connsiteX38-7203" fmla="*/ 2712 w 10000"/>
                <a:gd name="connsiteY38-7204" fmla="*/ 8851 h 10000"/>
                <a:gd name="connsiteX39-7205" fmla="*/ 2712 w 10000"/>
                <a:gd name="connsiteY39-7206" fmla="*/ 8851 h 10000"/>
                <a:gd name="connsiteX40-7207" fmla="*/ 2712 w 10000"/>
                <a:gd name="connsiteY40-7208" fmla="*/ 8851 h 10000"/>
                <a:gd name="connsiteX41-7209" fmla="*/ 2590 w 10000"/>
                <a:gd name="connsiteY41-7210" fmla="*/ 8295 h 10000"/>
                <a:gd name="connsiteX42-7211" fmla="*/ 2476 w 10000"/>
                <a:gd name="connsiteY42-7212" fmla="*/ 7841 h 10000"/>
                <a:gd name="connsiteX43-7213" fmla="*/ 2423 w 10000"/>
                <a:gd name="connsiteY43-7214" fmla="*/ 7626 h 10000"/>
                <a:gd name="connsiteX44-7215" fmla="*/ 2397 w 10000"/>
                <a:gd name="connsiteY44-7216" fmla="*/ 7437 h 10000"/>
                <a:gd name="connsiteX45-7217" fmla="*/ 2371 w 10000"/>
                <a:gd name="connsiteY45-7218" fmla="*/ 7273 h 10000"/>
                <a:gd name="connsiteX46-7219" fmla="*/ 2362 w 10000"/>
                <a:gd name="connsiteY46-7220" fmla="*/ 7096 h 10000"/>
                <a:gd name="connsiteX47-7221" fmla="*/ 2362 w 10000"/>
                <a:gd name="connsiteY47-7222" fmla="*/ 7096 h 10000"/>
                <a:gd name="connsiteX48-7223" fmla="*/ 2371 w 10000"/>
                <a:gd name="connsiteY48-7224" fmla="*/ 6944 h 10000"/>
                <a:gd name="connsiteX49-7225" fmla="*/ 2406 w 10000"/>
                <a:gd name="connsiteY49-7226" fmla="*/ 6806 h 10000"/>
                <a:gd name="connsiteX50-7227" fmla="*/ 2423 w 10000"/>
                <a:gd name="connsiteY50-7228" fmla="*/ 6742 h 10000"/>
                <a:gd name="connsiteX51-7229" fmla="*/ 2458 w 10000"/>
                <a:gd name="connsiteY51-7230" fmla="*/ 6692 h 10000"/>
                <a:gd name="connsiteX52-7231" fmla="*/ 2528 w 10000"/>
                <a:gd name="connsiteY52-7232" fmla="*/ 6578 h 10000"/>
                <a:gd name="connsiteX53-7233" fmla="*/ 2651 w 10000"/>
                <a:gd name="connsiteY53-7234" fmla="*/ 6477 h 10000"/>
                <a:gd name="connsiteX54-7235" fmla="*/ 2791 w 10000"/>
                <a:gd name="connsiteY54-7236" fmla="*/ 6376 h 10000"/>
                <a:gd name="connsiteX55-7237" fmla="*/ 2957 w 10000"/>
                <a:gd name="connsiteY55-7238" fmla="*/ 6301 h 10000"/>
                <a:gd name="connsiteX56-7239" fmla="*/ 3167 w 10000"/>
                <a:gd name="connsiteY56-7240" fmla="*/ 6225 h 10000"/>
                <a:gd name="connsiteX57-7241" fmla="*/ 3167 w 10000"/>
                <a:gd name="connsiteY57-7242" fmla="*/ 6225 h 10000"/>
                <a:gd name="connsiteX58-7243" fmla="*/ 3167 w 10000"/>
                <a:gd name="connsiteY58-7244" fmla="*/ 6225 h 10000"/>
                <a:gd name="connsiteX59-7245" fmla="*/ 3167 w 10000"/>
                <a:gd name="connsiteY59-7246" fmla="*/ 6212 h 10000"/>
                <a:gd name="connsiteX60-7247" fmla="*/ 3167 w 10000"/>
                <a:gd name="connsiteY60-7248" fmla="*/ 6212 h 10000"/>
                <a:gd name="connsiteX61-7249" fmla="*/ 3176 w 10000"/>
                <a:gd name="connsiteY61-7250" fmla="*/ 6212 h 10000"/>
                <a:gd name="connsiteX62-7251" fmla="*/ 3176 w 10000"/>
                <a:gd name="connsiteY62-7252" fmla="*/ 6212 h 10000"/>
                <a:gd name="connsiteX63-7253" fmla="*/ 3176 w 10000"/>
                <a:gd name="connsiteY63-7254" fmla="*/ 6212 h 10000"/>
                <a:gd name="connsiteX64-7255" fmla="*/ 3176 w 10000"/>
                <a:gd name="connsiteY64-7256" fmla="*/ 6212 h 10000"/>
                <a:gd name="connsiteX65-7257" fmla="*/ 3342 w 10000"/>
                <a:gd name="connsiteY65-7258" fmla="*/ 6162 h 10000"/>
                <a:gd name="connsiteX66-7259" fmla="*/ 3473 w 10000"/>
                <a:gd name="connsiteY66-7260" fmla="*/ 6136 h 10000"/>
                <a:gd name="connsiteX67-7261" fmla="*/ 3613 w 10000"/>
                <a:gd name="connsiteY67-7262" fmla="*/ 6124 h 10000"/>
                <a:gd name="connsiteX68-7263" fmla="*/ 3736 w 10000"/>
                <a:gd name="connsiteY68-7264" fmla="*/ 6124 h 10000"/>
                <a:gd name="connsiteX69-7265" fmla="*/ 3736 w 10000"/>
                <a:gd name="connsiteY69-7266" fmla="*/ 6124 h 10000"/>
                <a:gd name="connsiteX70-7267" fmla="*/ 3736 w 10000"/>
                <a:gd name="connsiteY70-7268" fmla="*/ 6124 h 10000"/>
                <a:gd name="connsiteX71-7269" fmla="*/ 3736 w 10000"/>
                <a:gd name="connsiteY71-7270" fmla="*/ 6124 h 10000"/>
                <a:gd name="connsiteX72-7271" fmla="*/ 3736 w 10000"/>
                <a:gd name="connsiteY72-7272" fmla="*/ 6124 h 10000"/>
                <a:gd name="connsiteX73-7273" fmla="*/ 3736 w 10000"/>
                <a:gd name="connsiteY73-7274" fmla="*/ 6124 h 10000"/>
                <a:gd name="connsiteX74-7275" fmla="*/ 3736 w 10000"/>
                <a:gd name="connsiteY74-7276" fmla="*/ 6124 h 10000"/>
                <a:gd name="connsiteX75-7277" fmla="*/ 3841 w 10000"/>
                <a:gd name="connsiteY75-7278" fmla="*/ 6124 h 10000"/>
                <a:gd name="connsiteX76-7279" fmla="*/ 3937 w 10000"/>
                <a:gd name="connsiteY76-7280" fmla="*/ 6136 h 10000"/>
                <a:gd name="connsiteX77-7281" fmla="*/ 4016 w 10000"/>
                <a:gd name="connsiteY77-7282" fmla="*/ 6187 h 10000"/>
                <a:gd name="connsiteX78-7283" fmla="*/ 4086 w 10000"/>
                <a:gd name="connsiteY78-7284" fmla="*/ 6225 h 10000"/>
                <a:gd name="connsiteX79-7285" fmla="*/ 4147 w 10000"/>
                <a:gd name="connsiteY79-7286" fmla="*/ 6275 h 10000"/>
                <a:gd name="connsiteX80-7287" fmla="*/ 4191 w 10000"/>
                <a:gd name="connsiteY80-7288" fmla="*/ 6351 h 10000"/>
                <a:gd name="connsiteX81-7289" fmla="*/ 4217 w 10000"/>
                <a:gd name="connsiteY81-7290" fmla="*/ 6427 h 10000"/>
                <a:gd name="connsiteX82-7291" fmla="*/ 4252 w 10000"/>
                <a:gd name="connsiteY82-7292" fmla="*/ 6515 h 10000"/>
                <a:gd name="connsiteX83-7293" fmla="*/ 4261 w 10000"/>
                <a:gd name="connsiteY83-7294" fmla="*/ 6616 h 10000"/>
                <a:gd name="connsiteX84-7295" fmla="*/ 4269 w 10000"/>
                <a:gd name="connsiteY84-7296" fmla="*/ 6717 h 10000"/>
                <a:gd name="connsiteX85-7297" fmla="*/ 4269 w 10000"/>
                <a:gd name="connsiteY85-7298" fmla="*/ 6843 h 10000"/>
                <a:gd name="connsiteX86-7299" fmla="*/ 4261 w 10000"/>
                <a:gd name="connsiteY86-7300" fmla="*/ 6957 h 10000"/>
                <a:gd name="connsiteX87-7301" fmla="*/ 4217 w 10000"/>
                <a:gd name="connsiteY87-7302" fmla="*/ 7235 h 10000"/>
                <a:gd name="connsiteX88-7303" fmla="*/ 4164 w 10000"/>
                <a:gd name="connsiteY88-7304" fmla="*/ 7551 h 10000"/>
                <a:gd name="connsiteX89-7305" fmla="*/ 4164 w 10000"/>
                <a:gd name="connsiteY89-7306" fmla="*/ 7551 h 10000"/>
                <a:gd name="connsiteX90-7307" fmla="*/ 4156 w 10000"/>
                <a:gd name="connsiteY90-7308" fmla="*/ 7551 h 10000"/>
                <a:gd name="connsiteX91-7309" fmla="*/ 4156 w 10000"/>
                <a:gd name="connsiteY91-7310" fmla="*/ 7551 h 10000"/>
                <a:gd name="connsiteX92-7311" fmla="*/ 4156 w 10000"/>
                <a:gd name="connsiteY92-7312" fmla="*/ 7563 h 10000"/>
                <a:gd name="connsiteX93-7313" fmla="*/ 4156 w 10000"/>
                <a:gd name="connsiteY93-7314" fmla="*/ 7563 h 10000"/>
                <a:gd name="connsiteX94-7315" fmla="*/ 4156 w 10000"/>
                <a:gd name="connsiteY94-7316" fmla="*/ 7563 h 10000"/>
                <a:gd name="connsiteX95-7317" fmla="*/ 4156 w 10000"/>
                <a:gd name="connsiteY95-7318" fmla="*/ 7563 h 10000"/>
                <a:gd name="connsiteX96-7319" fmla="*/ 4156 w 10000"/>
                <a:gd name="connsiteY96-7320" fmla="*/ 7576 h 10000"/>
                <a:gd name="connsiteX97-7321" fmla="*/ 4156 w 10000"/>
                <a:gd name="connsiteY97-7322" fmla="*/ 7576 h 10000"/>
                <a:gd name="connsiteX98-7323" fmla="*/ 4156 w 10000"/>
                <a:gd name="connsiteY98-7324" fmla="*/ 7576 h 10000"/>
                <a:gd name="connsiteX99-7325" fmla="*/ 4156 w 10000"/>
                <a:gd name="connsiteY99-7326" fmla="*/ 7576 h 10000"/>
                <a:gd name="connsiteX100-7327" fmla="*/ 4156 w 10000"/>
                <a:gd name="connsiteY100-7328" fmla="*/ 7588 h 10000"/>
                <a:gd name="connsiteX101-7329" fmla="*/ 4156 w 10000"/>
                <a:gd name="connsiteY101-7330" fmla="*/ 7588 h 10000"/>
                <a:gd name="connsiteX102-7331" fmla="*/ 4156 w 10000"/>
                <a:gd name="connsiteY102-7332" fmla="*/ 7588 h 10000"/>
                <a:gd name="connsiteX103-7333" fmla="*/ 4156 w 10000"/>
                <a:gd name="connsiteY103-7334" fmla="*/ 7588 h 10000"/>
                <a:gd name="connsiteX104-7335" fmla="*/ 4147 w 10000"/>
                <a:gd name="connsiteY104-7336" fmla="*/ 7601 h 10000"/>
                <a:gd name="connsiteX105-7337" fmla="*/ 4147 w 10000"/>
                <a:gd name="connsiteY105-7338" fmla="*/ 7601 h 10000"/>
                <a:gd name="connsiteX106-7339" fmla="*/ 4147 w 10000"/>
                <a:gd name="connsiteY106-7340" fmla="*/ 7601 h 10000"/>
                <a:gd name="connsiteX107-7341" fmla="*/ 4147 w 10000"/>
                <a:gd name="connsiteY107-7342" fmla="*/ 7601 h 10000"/>
                <a:gd name="connsiteX108-7343" fmla="*/ 4147 w 10000"/>
                <a:gd name="connsiteY108-7344" fmla="*/ 7601 h 10000"/>
                <a:gd name="connsiteX109-7345" fmla="*/ 4147 w 10000"/>
                <a:gd name="connsiteY109-7346" fmla="*/ 7601 h 10000"/>
                <a:gd name="connsiteX110-7347" fmla="*/ 4103 w 10000"/>
                <a:gd name="connsiteY110-7348" fmla="*/ 7803 h 10000"/>
                <a:gd name="connsiteX111-7349" fmla="*/ 4068 w 10000"/>
                <a:gd name="connsiteY111-7350" fmla="*/ 8005 h 10000"/>
                <a:gd name="connsiteX112-7351" fmla="*/ 4051 w 10000"/>
                <a:gd name="connsiteY112-7352" fmla="*/ 8207 h 10000"/>
                <a:gd name="connsiteX113-7353" fmla="*/ 4024 w 10000"/>
                <a:gd name="connsiteY113-7354" fmla="*/ 8422 h 10000"/>
                <a:gd name="connsiteX114-7355" fmla="*/ 4016 w 10000"/>
                <a:gd name="connsiteY114-7356" fmla="*/ 8611 h 10000"/>
                <a:gd name="connsiteX115-7357" fmla="*/ 4016 w 10000"/>
                <a:gd name="connsiteY115-7358" fmla="*/ 8813 h 10000"/>
                <a:gd name="connsiteX116-7359" fmla="*/ 4024 w 10000"/>
                <a:gd name="connsiteY116-7360" fmla="*/ 9003 h 10000"/>
                <a:gd name="connsiteX117-7361" fmla="*/ 4051 w 10000"/>
                <a:gd name="connsiteY117-7362" fmla="*/ 9179 h 10000"/>
                <a:gd name="connsiteX118-7363" fmla="*/ 4086 w 10000"/>
                <a:gd name="connsiteY118-7364" fmla="*/ 9356 h 10000"/>
                <a:gd name="connsiteX119-7365" fmla="*/ 4121 w 10000"/>
                <a:gd name="connsiteY119-7366" fmla="*/ 9508 h 10000"/>
                <a:gd name="connsiteX120-7367" fmla="*/ 4191 w 10000"/>
                <a:gd name="connsiteY120-7368" fmla="*/ 9646 h 10000"/>
                <a:gd name="connsiteX121-7369" fmla="*/ 4269 w 10000"/>
                <a:gd name="connsiteY121-7370" fmla="*/ 9760 h 10000"/>
                <a:gd name="connsiteX122-7371" fmla="*/ 4366 w 10000"/>
                <a:gd name="connsiteY122-7372" fmla="*/ 9861 h 10000"/>
                <a:gd name="connsiteX123-7373" fmla="*/ 4471 w 10000"/>
                <a:gd name="connsiteY123-7374" fmla="*/ 9937 h 10000"/>
                <a:gd name="connsiteX124-7375" fmla="*/ 4611 w 10000"/>
                <a:gd name="connsiteY124-7376" fmla="*/ 9975 h 10000"/>
                <a:gd name="connsiteX125-7377" fmla="*/ 4759 w 10000"/>
                <a:gd name="connsiteY125-7378" fmla="*/ 10000 h 10000"/>
                <a:gd name="connsiteX126-7379" fmla="*/ 4759 w 10000"/>
                <a:gd name="connsiteY126-7380" fmla="*/ 10000 h 10000"/>
                <a:gd name="connsiteX127-7381" fmla="*/ 4759 w 10000"/>
                <a:gd name="connsiteY127-7382" fmla="*/ 10000 h 10000"/>
                <a:gd name="connsiteX128-7383" fmla="*/ 4759 w 10000"/>
                <a:gd name="connsiteY128-7384" fmla="*/ 10000 h 10000"/>
                <a:gd name="connsiteX129-7385" fmla="*/ 4759 w 10000"/>
                <a:gd name="connsiteY129-7386" fmla="*/ 10000 h 10000"/>
                <a:gd name="connsiteX130-7387" fmla="*/ 4821 w 10000"/>
                <a:gd name="connsiteY130-7388" fmla="*/ 10000 h 10000"/>
                <a:gd name="connsiteX131-7389" fmla="*/ 4821 w 10000"/>
                <a:gd name="connsiteY131-7390" fmla="*/ 10000 h 10000"/>
                <a:gd name="connsiteX132-7391" fmla="*/ 5136 w 10000"/>
                <a:gd name="connsiteY132-7392" fmla="*/ 9962 h 10000"/>
                <a:gd name="connsiteX133-7393" fmla="*/ 5468 w 10000"/>
                <a:gd name="connsiteY133-7394" fmla="*/ 9924 h 10000"/>
                <a:gd name="connsiteX134-7395" fmla="*/ 6203 w 10000"/>
                <a:gd name="connsiteY134-7396" fmla="*/ 9798 h 10000"/>
                <a:gd name="connsiteX135-7397" fmla="*/ 6982 w 10000"/>
                <a:gd name="connsiteY135-7398" fmla="*/ 9672 h 10000"/>
                <a:gd name="connsiteX136-7399" fmla="*/ 7358 w 10000"/>
                <a:gd name="connsiteY136-7400" fmla="*/ 9621 h 10000"/>
                <a:gd name="connsiteX137-7401" fmla="*/ 7734 w 10000"/>
                <a:gd name="connsiteY137-7402" fmla="*/ 9583 h 10000"/>
                <a:gd name="connsiteX138-7403" fmla="*/ 7734 w 10000"/>
                <a:gd name="connsiteY138-7404" fmla="*/ 9583 h 10000"/>
                <a:gd name="connsiteX139-7405" fmla="*/ 7725 w 10000"/>
                <a:gd name="connsiteY139-7406" fmla="*/ 9508 h 10000"/>
                <a:gd name="connsiteX140-7407" fmla="*/ 7725 w 10000"/>
                <a:gd name="connsiteY140-7408" fmla="*/ 9508 h 10000"/>
                <a:gd name="connsiteX141-7409" fmla="*/ 7725 w 10000"/>
                <a:gd name="connsiteY141-7410" fmla="*/ 9508 h 10000"/>
                <a:gd name="connsiteX142-7411" fmla="*/ 7725 w 10000"/>
                <a:gd name="connsiteY142-7412" fmla="*/ 9508 h 10000"/>
                <a:gd name="connsiteX143-7413" fmla="*/ 7725 w 10000"/>
                <a:gd name="connsiteY143-7414" fmla="*/ 9508 h 10000"/>
                <a:gd name="connsiteX144-7415" fmla="*/ 7699 w 10000"/>
                <a:gd name="connsiteY144-7416" fmla="*/ 9407 h 10000"/>
                <a:gd name="connsiteX145-7417" fmla="*/ 7699 w 10000"/>
                <a:gd name="connsiteY145-7418" fmla="*/ 9407 h 10000"/>
                <a:gd name="connsiteX146-7419" fmla="*/ 7699 w 10000"/>
                <a:gd name="connsiteY146-7420" fmla="*/ 9381 h 10000"/>
                <a:gd name="connsiteX147-7421" fmla="*/ 7699 w 10000"/>
                <a:gd name="connsiteY147-7422" fmla="*/ 9381 h 10000"/>
                <a:gd name="connsiteX148-7423" fmla="*/ 7577 w 10000"/>
                <a:gd name="connsiteY148-7424" fmla="*/ 8649 h 10000"/>
                <a:gd name="connsiteX149-7425" fmla="*/ 7463 w 10000"/>
                <a:gd name="connsiteY149-7426" fmla="*/ 7967 h 10000"/>
                <a:gd name="connsiteX150-7427" fmla="*/ 7393 w 10000"/>
                <a:gd name="connsiteY150-7428" fmla="*/ 7361 h 10000"/>
                <a:gd name="connsiteX151-7429" fmla="*/ 7332 w 10000"/>
                <a:gd name="connsiteY151-7430" fmla="*/ 6806 h 10000"/>
                <a:gd name="connsiteX152-7431" fmla="*/ 7288 w 10000"/>
                <a:gd name="connsiteY152-7432" fmla="*/ 6313 h 10000"/>
                <a:gd name="connsiteX153-7433" fmla="*/ 7262 w 10000"/>
                <a:gd name="connsiteY153-7434" fmla="*/ 5871 h 10000"/>
                <a:gd name="connsiteX154-7435" fmla="*/ 7253 w 10000"/>
                <a:gd name="connsiteY154-7436" fmla="*/ 5480 h 10000"/>
                <a:gd name="connsiteX155-7437" fmla="*/ 7279 w 10000"/>
                <a:gd name="connsiteY155-7438" fmla="*/ 5139 h 10000"/>
                <a:gd name="connsiteX156-7439" fmla="*/ 7297 w 10000"/>
                <a:gd name="connsiteY156-7440" fmla="*/ 4836 h 10000"/>
                <a:gd name="connsiteX157-7441" fmla="*/ 7340 w 10000"/>
                <a:gd name="connsiteY157-7442" fmla="*/ 4583 h 10000"/>
                <a:gd name="connsiteX158-7443" fmla="*/ 7402 w 10000"/>
                <a:gd name="connsiteY158-7444" fmla="*/ 4394 h 10000"/>
                <a:gd name="connsiteX159-7445" fmla="*/ 7437 w 10000"/>
                <a:gd name="connsiteY159-7446" fmla="*/ 4293 h 10000"/>
                <a:gd name="connsiteX160-7447" fmla="*/ 7463 w 10000"/>
                <a:gd name="connsiteY160-7448" fmla="*/ 4217 h 10000"/>
                <a:gd name="connsiteX161-7449" fmla="*/ 7507 w 10000"/>
                <a:gd name="connsiteY161-7450" fmla="*/ 4154 h 10000"/>
                <a:gd name="connsiteX162-7451" fmla="*/ 7550 w 10000"/>
                <a:gd name="connsiteY162-7452" fmla="*/ 4104 h 10000"/>
                <a:gd name="connsiteX163-7453" fmla="*/ 7594 w 10000"/>
                <a:gd name="connsiteY163-7454" fmla="*/ 4053 h 10000"/>
                <a:gd name="connsiteX164-7455" fmla="*/ 7647 w 10000"/>
                <a:gd name="connsiteY164-7456" fmla="*/ 4003 h 10000"/>
                <a:gd name="connsiteX165-7457" fmla="*/ 7699 w 10000"/>
                <a:gd name="connsiteY165-7458" fmla="*/ 3990 h 10000"/>
                <a:gd name="connsiteX166-7459" fmla="*/ 7752 w 10000"/>
                <a:gd name="connsiteY166-7460" fmla="*/ 3965 h 10000"/>
                <a:gd name="connsiteX167-7461" fmla="*/ 7857 w 10000"/>
                <a:gd name="connsiteY167-7462" fmla="*/ 3939 h 10000"/>
                <a:gd name="connsiteX168-7463" fmla="*/ 7857 w 10000"/>
                <a:gd name="connsiteY168-7464" fmla="*/ 3939 h 10000"/>
                <a:gd name="connsiteX169-7465" fmla="*/ 7857 w 10000"/>
                <a:gd name="connsiteY169-7466" fmla="*/ 3939 h 10000"/>
                <a:gd name="connsiteX170-7467" fmla="*/ 7857 w 10000"/>
                <a:gd name="connsiteY170-7468" fmla="*/ 3939 h 10000"/>
                <a:gd name="connsiteX171-7469" fmla="*/ 7857 w 10000"/>
                <a:gd name="connsiteY171-7470" fmla="*/ 3939 h 10000"/>
                <a:gd name="connsiteX172-7471" fmla="*/ 7857 w 10000"/>
                <a:gd name="connsiteY172-7472" fmla="*/ 3939 h 10000"/>
                <a:gd name="connsiteX173-7473" fmla="*/ 7857 w 10000"/>
                <a:gd name="connsiteY173-7474" fmla="*/ 3939 h 10000"/>
                <a:gd name="connsiteX174-7475" fmla="*/ 7857 w 10000"/>
                <a:gd name="connsiteY174-7476" fmla="*/ 3939 h 10000"/>
                <a:gd name="connsiteX175-7477" fmla="*/ 7927 w 10000"/>
                <a:gd name="connsiteY175-7478" fmla="*/ 3939 h 10000"/>
                <a:gd name="connsiteX176-7479" fmla="*/ 7997 w 10000"/>
                <a:gd name="connsiteY176-7480" fmla="*/ 3965 h 10000"/>
                <a:gd name="connsiteX177-7481" fmla="*/ 8136 w 10000"/>
                <a:gd name="connsiteY177-7482" fmla="*/ 4028 h 10000"/>
                <a:gd name="connsiteX178-7483" fmla="*/ 8294 w 10000"/>
                <a:gd name="connsiteY178-7484" fmla="*/ 4116 h 10000"/>
                <a:gd name="connsiteX179-7485" fmla="*/ 8443 w 10000"/>
                <a:gd name="connsiteY179-7486" fmla="*/ 4242 h 10000"/>
                <a:gd name="connsiteX180-7487" fmla="*/ 8443 w 10000"/>
                <a:gd name="connsiteY180-7488" fmla="*/ 4242 h 10000"/>
                <a:gd name="connsiteX181-7489" fmla="*/ 8451 w 10000"/>
                <a:gd name="connsiteY181-7490" fmla="*/ 4242 h 10000"/>
                <a:gd name="connsiteX182-7491" fmla="*/ 8451 w 10000"/>
                <a:gd name="connsiteY182-7492" fmla="*/ 4242 h 10000"/>
                <a:gd name="connsiteX183-7493" fmla="*/ 8451 w 10000"/>
                <a:gd name="connsiteY183-7494" fmla="*/ 4255 h 10000"/>
                <a:gd name="connsiteX184-7495" fmla="*/ 8451 w 10000"/>
                <a:gd name="connsiteY184-7496" fmla="*/ 4255 h 10000"/>
                <a:gd name="connsiteX185-7497" fmla="*/ 8836 w 10000"/>
                <a:gd name="connsiteY185-7498" fmla="*/ 4545 h 10000"/>
                <a:gd name="connsiteX186-7499" fmla="*/ 8976 w 10000"/>
                <a:gd name="connsiteY186-7500" fmla="*/ 4646 h 10000"/>
                <a:gd name="connsiteX187-7501" fmla="*/ 9099 w 10000"/>
                <a:gd name="connsiteY187-7502" fmla="*/ 4722 h 10000"/>
                <a:gd name="connsiteX188-7503" fmla="*/ 9204 w 10000"/>
                <a:gd name="connsiteY188-7504" fmla="*/ 4785 h 10000"/>
                <a:gd name="connsiteX189-7505" fmla="*/ 9300 w 10000"/>
                <a:gd name="connsiteY189-7506" fmla="*/ 4823 h 10000"/>
                <a:gd name="connsiteX190-7507" fmla="*/ 9388 w 10000"/>
                <a:gd name="connsiteY190-7508" fmla="*/ 4848 h 10000"/>
                <a:gd name="connsiteX191-7509" fmla="*/ 9466 w 10000"/>
                <a:gd name="connsiteY191-7510" fmla="*/ 4848 h 10000"/>
                <a:gd name="connsiteX192-7511" fmla="*/ 9466 w 10000"/>
                <a:gd name="connsiteY192-7512" fmla="*/ 4848 h 10000"/>
                <a:gd name="connsiteX193-7513" fmla="*/ 9484 w 10000"/>
                <a:gd name="connsiteY193-7514" fmla="*/ 4848 h 10000"/>
                <a:gd name="connsiteX194-7515" fmla="*/ 9484 w 10000"/>
                <a:gd name="connsiteY194-7516" fmla="*/ 4848 h 10000"/>
                <a:gd name="connsiteX195-7517" fmla="*/ 9484 w 10000"/>
                <a:gd name="connsiteY195-7518" fmla="*/ 4848 h 10000"/>
                <a:gd name="connsiteX196-7519" fmla="*/ 9484 w 10000"/>
                <a:gd name="connsiteY196-7520" fmla="*/ 4848 h 10000"/>
                <a:gd name="connsiteX197-7521" fmla="*/ 9580 w 10000"/>
                <a:gd name="connsiteY197-7522" fmla="*/ 4836 h 10000"/>
                <a:gd name="connsiteX198-7523" fmla="*/ 9668 w 10000"/>
                <a:gd name="connsiteY198-7524" fmla="*/ 4798 h 10000"/>
                <a:gd name="connsiteX199-7525" fmla="*/ 9738 w 10000"/>
                <a:gd name="connsiteY199-7526" fmla="*/ 4747 h 10000"/>
                <a:gd name="connsiteX200-7527" fmla="*/ 9799 w 10000"/>
                <a:gd name="connsiteY200-7528" fmla="*/ 4659 h 10000"/>
                <a:gd name="connsiteX201-7529" fmla="*/ 9799 w 10000"/>
                <a:gd name="connsiteY201-7530" fmla="*/ 4659 h 10000"/>
                <a:gd name="connsiteX202-7531" fmla="*/ 9799 w 10000"/>
                <a:gd name="connsiteY202-7532" fmla="*/ 4659 h 10000"/>
                <a:gd name="connsiteX203-7533" fmla="*/ 9799 w 10000"/>
                <a:gd name="connsiteY203-7534" fmla="*/ 4659 h 10000"/>
                <a:gd name="connsiteX204-7535" fmla="*/ 9799 w 10000"/>
                <a:gd name="connsiteY204-7536" fmla="*/ 4659 h 10000"/>
                <a:gd name="connsiteX205-7537" fmla="*/ 9799 w 10000"/>
                <a:gd name="connsiteY205-7538" fmla="*/ 4659 h 10000"/>
                <a:gd name="connsiteX206-7539" fmla="*/ 9816 w 10000"/>
                <a:gd name="connsiteY206-7540" fmla="*/ 4659 h 10000"/>
                <a:gd name="connsiteX207-7541" fmla="*/ 9816 w 10000"/>
                <a:gd name="connsiteY207-7542" fmla="*/ 4659 h 10000"/>
                <a:gd name="connsiteX208-7543" fmla="*/ 9816 w 10000"/>
                <a:gd name="connsiteY208-7544" fmla="*/ 4659 h 10000"/>
                <a:gd name="connsiteX209-7545" fmla="*/ 9816 w 10000"/>
                <a:gd name="connsiteY209-7546" fmla="*/ 4659 h 10000"/>
                <a:gd name="connsiteX210-7547" fmla="*/ 9816 w 10000"/>
                <a:gd name="connsiteY210-7548" fmla="*/ 4646 h 10000"/>
                <a:gd name="connsiteX211-7549" fmla="*/ 9816 w 10000"/>
                <a:gd name="connsiteY211-7550" fmla="*/ 4646 h 10000"/>
                <a:gd name="connsiteX212-7551" fmla="*/ 9816 w 10000"/>
                <a:gd name="connsiteY212-7552" fmla="*/ 4646 h 10000"/>
                <a:gd name="connsiteX213-7553" fmla="*/ 9816 w 10000"/>
                <a:gd name="connsiteY213-7554" fmla="*/ 4646 h 10000"/>
                <a:gd name="connsiteX214-7555" fmla="*/ 9816 w 10000"/>
                <a:gd name="connsiteY214-7556" fmla="*/ 4646 h 10000"/>
                <a:gd name="connsiteX215-7557" fmla="*/ 9816 w 10000"/>
                <a:gd name="connsiteY215-7558" fmla="*/ 4646 h 10000"/>
                <a:gd name="connsiteX216-7559" fmla="*/ 9816 w 10000"/>
                <a:gd name="connsiteY216-7560" fmla="*/ 4646 h 10000"/>
                <a:gd name="connsiteX217-7561" fmla="*/ 9816 w 10000"/>
                <a:gd name="connsiteY217-7562" fmla="*/ 4646 h 10000"/>
                <a:gd name="connsiteX218-7563" fmla="*/ 9816 w 10000"/>
                <a:gd name="connsiteY218-7564" fmla="*/ 4646 h 10000"/>
                <a:gd name="connsiteX219-7565" fmla="*/ 9816 w 10000"/>
                <a:gd name="connsiteY219-7566" fmla="*/ 4646 h 10000"/>
                <a:gd name="connsiteX220-7567" fmla="*/ 9843 w 10000"/>
                <a:gd name="connsiteY220-7568" fmla="*/ 4583 h 10000"/>
                <a:gd name="connsiteX221-7569" fmla="*/ 9886 w 10000"/>
                <a:gd name="connsiteY221-7570" fmla="*/ 4495 h 10000"/>
                <a:gd name="connsiteX222-7571" fmla="*/ 9921 w 10000"/>
                <a:gd name="connsiteY222-7572" fmla="*/ 4369 h 10000"/>
                <a:gd name="connsiteX223-7573" fmla="*/ 9948 w 10000"/>
                <a:gd name="connsiteY223-7574" fmla="*/ 4217 h 10000"/>
                <a:gd name="connsiteX224-7575" fmla="*/ 9983 w 10000"/>
                <a:gd name="connsiteY224-7576" fmla="*/ 4040 h 10000"/>
                <a:gd name="connsiteX225-7577" fmla="*/ 10000 w 10000"/>
                <a:gd name="connsiteY225-7578" fmla="*/ 3851 h 10000"/>
                <a:gd name="connsiteX226-7579" fmla="*/ 10000 w 10000"/>
                <a:gd name="connsiteY226-7580" fmla="*/ 3649 h 10000"/>
                <a:gd name="connsiteX227-7581" fmla="*/ 10000 w 10000"/>
                <a:gd name="connsiteY227-7582" fmla="*/ 3460 h 10000"/>
                <a:gd name="connsiteX228-7583" fmla="*/ 9983 w 10000"/>
                <a:gd name="connsiteY228-7584" fmla="*/ 3258 h 10000"/>
                <a:gd name="connsiteX229-7585" fmla="*/ 9939 w 10000"/>
                <a:gd name="connsiteY229-7586" fmla="*/ 3068 h 10000"/>
                <a:gd name="connsiteX230-7587" fmla="*/ 9886 w 10000"/>
                <a:gd name="connsiteY230-7588" fmla="*/ 2904 h 10000"/>
                <a:gd name="connsiteX231-7589" fmla="*/ 9843 w 10000"/>
                <a:gd name="connsiteY231-7590" fmla="*/ 2816 h 10000"/>
                <a:gd name="connsiteX232-7591" fmla="*/ 9799 w 10000"/>
                <a:gd name="connsiteY232-7592" fmla="*/ 2753 h 10000"/>
                <a:gd name="connsiteX233-7593" fmla="*/ 9755 w 10000"/>
                <a:gd name="connsiteY233-7594" fmla="*/ 2677 h 10000"/>
                <a:gd name="connsiteX234-7595" fmla="*/ 9694 w 10000"/>
                <a:gd name="connsiteY234-7596" fmla="*/ 2614 h 10000"/>
                <a:gd name="connsiteX235-7597" fmla="*/ 9633 w 10000"/>
                <a:gd name="connsiteY235-7598" fmla="*/ 2551 h 10000"/>
                <a:gd name="connsiteX236-7599" fmla="*/ 9571 w 10000"/>
                <a:gd name="connsiteY236-7600" fmla="*/ 2500 h 10000"/>
                <a:gd name="connsiteX237-7601" fmla="*/ 9484 w 10000"/>
                <a:gd name="connsiteY237-7602" fmla="*/ 2475 h 10000"/>
                <a:gd name="connsiteX238-7603" fmla="*/ 9396 w 10000"/>
                <a:gd name="connsiteY238-7604" fmla="*/ 2449 h 10000"/>
                <a:gd name="connsiteX239-7605" fmla="*/ 9300 w 10000"/>
                <a:gd name="connsiteY239-7606" fmla="*/ 2424 h 10000"/>
                <a:gd name="connsiteX240-7607" fmla="*/ 9195 w 10000"/>
                <a:gd name="connsiteY240-7608" fmla="*/ 2424 h 10000"/>
                <a:gd name="connsiteX241-7609" fmla="*/ 9195 w 10000"/>
                <a:gd name="connsiteY241-7610" fmla="*/ 2424 h 10000"/>
                <a:gd name="connsiteX242-7611" fmla="*/ 9195 w 10000"/>
                <a:gd name="connsiteY242-7612" fmla="*/ 2424 h 10000"/>
                <a:gd name="connsiteX243-7613" fmla="*/ 9195 w 10000"/>
                <a:gd name="connsiteY243-7614" fmla="*/ 2424 h 10000"/>
                <a:gd name="connsiteX244-7615" fmla="*/ 9195 w 10000"/>
                <a:gd name="connsiteY244-7616" fmla="*/ 2424 h 10000"/>
                <a:gd name="connsiteX245-7617" fmla="*/ 9195 w 10000"/>
                <a:gd name="connsiteY245-7618" fmla="*/ 2424 h 10000"/>
                <a:gd name="connsiteX246-7619" fmla="*/ 9081 w 10000"/>
                <a:gd name="connsiteY246-7620" fmla="*/ 2424 h 10000"/>
                <a:gd name="connsiteX247-7621" fmla="*/ 8941 w 10000"/>
                <a:gd name="connsiteY247-7622" fmla="*/ 2462 h 10000"/>
                <a:gd name="connsiteX248-7623" fmla="*/ 8801 w 10000"/>
                <a:gd name="connsiteY248-7624" fmla="*/ 2487 h 10000"/>
                <a:gd name="connsiteX249-7625" fmla="*/ 8644 w 10000"/>
                <a:gd name="connsiteY249-7626" fmla="*/ 2551 h 10000"/>
                <a:gd name="connsiteX250-7627" fmla="*/ 8644 w 10000"/>
                <a:gd name="connsiteY250-7628" fmla="*/ 2551 h 10000"/>
                <a:gd name="connsiteX251-7629" fmla="*/ 8635 w 10000"/>
                <a:gd name="connsiteY251-7630" fmla="*/ 2551 h 10000"/>
                <a:gd name="connsiteX252-7631" fmla="*/ 8635 w 10000"/>
                <a:gd name="connsiteY252-7632" fmla="*/ 2551 h 10000"/>
                <a:gd name="connsiteX253-7633" fmla="*/ 8626 w 10000"/>
                <a:gd name="connsiteY253-7634" fmla="*/ 2551 h 10000"/>
                <a:gd name="connsiteX254-7635" fmla="*/ 8626 w 10000"/>
                <a:gd name="connsiteY254-7636" fmla="*/ 2551 h 10000"/>
                <a:gd name="connsiteX255-7637" fmla="*/ 8443 w 10000"/>
                <a:gd name="connsiteY255-7638" fmla="*/ 2614 h 10000"/>
                <a:gd name="connsiteX256-7639" fmla="*/ 8276 w 10000"/>
                <a:gd name="connsiteY256-7640" fmla="*/ 2664 h 10000"/>
                <a:gd name="connsiteX257-7641" fmla="*/ 8110 w 10000"/>
                <a:gd name="connsiteY257-7642" fmla="*/ 2689 h 10000"/>
                <a:gd name="connsiteX258-7643" fmla="*/ 7979 w 10000"/>
                <a:gd name="connsiteY258-7644" fmla="*/ 2689 h 10000"/>
                <a:gd name="connsiteX259-7645" fmla="*/ 7979 w 10000"/>
                <a:gd name="connsiteY259-7646" fmla="*/ 2689 h 10000"/>
                <a:gd name="connsiteX260-7647" fmla="*/ 7979 w 10000"/>
                <a:gd name="connsiteY260-7648" fmla="*/ 2689 h 10000"/>
                <a:gd name="connsiteX261-7649" fmla="*/ 7979 w 10000"/>
                <a:gd name="connsiteY261-7650" fmla="*/ 2689 h 10000"/>
                <a:gd name="connsiteX262-7651" fmla="*/ 7979 w 10000"/>
                <a:gd name="connsiteY262-7652" fmla="*/ 2689 h 10000"/>
                <a:gd name="connsiteX263-7653" fmla="*/ 7979 w 10000"/>
                <a:gd name="connsiteY263-7654" fmla="*/ 2689 h 10000"/>
                <a:gd name="connsiteX264-7655" fmla="*/ 7979 w 10000"/>
                <a:gd name="connsiteY264-7656" fmla="*/ 2689 h 10000"/>
                <a:gd name="connsiteX265-7657" fmla="*/ 7979 w 10000"/>
                <a:gd name="connsiteY265-7658" fmla="*/ 2689 h 10000"/>
                <a:gd name="connsiteX266-7659" fmla="*/ 7848 w 10000"/>
                <a:gd name="connsiteY266-7660" fmla="*/ 2689 h 10000"/>
                <a:gd name="connsiteX267-7661" fmla="*/ 7743 w 10000"/>
                <a:gd name="connsiteY267-7662" fmla="*/ 2677 h 10000"/>
                <a:gd name="connsiteX268-7663" fmla="*/ 7638 w 10000"/>
                <a:gd name="connsiteY268-7664" fmla="*/ 2626 h 10000"/>
                <a:gd name="connsiteX269-7665" fmla="*/ 7542 w 10000"/>
                <a:gd name="connsiteY269-7666" fmla="*/ 2601 h 10000"/>
                <a:gd name="connsiteX270-7667" fmla="*/ 7454 w 10000"/>
                <a:gd name="connsiteY270-7668" fmla="*/ 2538 h 10000"/>
                <a:gd name="connsiteX271-7669" fmla="*/ 7375 w 10000"/>
                <a:gd name="connsiteY271-7670" fmla="*/ 2475 h 10000"/>
                <a:gd name="connsiteX272-7671" fmla="*/ 7297 w 10000"/>
                <a:gd name="connsiteY272-7672" fmla="*/ 2399 h 10000"/>
                <a:gd name="connsiteX273-7673" fmla="*/ 7235 w 10000"/>
                <a:gd name="connsiteY273-7674" fmla="*/ 2323 h 10000"/>
                <a:gd name="connsiteX274-7675" fmla="*/ 7174 w 10000"/>
                <a:gd name="connsiteY274-7676" fmla="*/ 2235 h 10000"/>
                <a:gd name="connsiteX275-7677" fmla="*/ 7113 w 10000"/>
                <a:gd name="connsiteY275-7678" fmla="*/ 2134 h 10000"/>
                <a:gd name="connsiteX276-7679" fmla="*/ 7008 w 10000"/>
                <a:gd name="connsiteY276-7680" fmla="*/ 1944 h 10000"/>
                <a:gd name="connsiteX277-7681" fmla="*/ 6929 w 10000"/>
                <a:gd name="connsiteY277-7682" fmla="*/ 1730 h 10000"/>
                <a:gd name="connsiteX278-7683" fmla="*/ 6850 w 10000"/>
                <a:gd name="connsiteY278-7684" fmla="*/ 1515 h 10000"/>
                <a:gd name="connsiteX279-7685" fmla="*/ 6850 w 10000"/>
                <a:gd name="connsiteY279-7686" fmla="*/ 1515 h 10000"/>
                <a:gd name="connsiteX280-7687" fmla="*/ 6842 w 10000"/>
                <a:gd name="connsiteY280-7688" fmla="*/ 1490 h 10000"/>
                <a:gd name="connsiteX281-7689" fmla="*/ 6842 w 10000"/>
                <a:gd name="connsiteY281-7690" fmla="*/ 1490 h 10000"/>
                <a:gd name="connsiteX282-7691" fmla="*/ 6842 w 10000"/>
                <a:gd name="connsiteY282-7692" fmla="*/ 1477 h 10000"/>
                <a:gd name="connsiteX283-7693" fmla="*/ 6842 w 10000"/>
                <a:gd name="connsiteY283-7694" fmla="*/ 1477 h 10000"/>
                <a:gd name="connsiteX284-7695" fmla="*/ 6842 w 10000"/>
                <a:gd name="connsiteY284-7696" fmla="*/ 1477 h 10000"/>
                <a:gd name="connsiteX285-7697" fmla="*/ 6798 w 10000"/>
                <a:gd name="connsiteY285-7698" fmla="*/ 1338 h 10000"/>
                <a:gd name="connsiteX286-7699" fmla="*/ 6780 w 10000"/>
                <a:gd name="connsiteY286-7700" fmla="*/ 1162 h 10000"/>
                <a:gd name="connsiteX287-7701" fmla="*/ 6754 w 10000"/>
                <a:gd name="connsiteY287-7702" fmla="*/ 947 h 10000"/>
                <a:gd name="connsiteX288-7703" fmla="*/ 6754 w 10000"/>
                <a:gd name="connsiteY288-7704" fmla="*/ 720 h 10000"/>
                <a:gd name="connsiteX289-7705" fmla="*/ 6754 w 10000"/>
                <a:gd name="connsiteY289-7706" fmla="*/ 720 h 10000"/>
                <a:gd name="connsiteX290-7707" fmla="*/ 6763 w 10000"/>
                <a:gd name="connsiteY290-7708" fmla="*/ 366 h 10000"/>
                <a:gd name="connsiteX291-7709" fmla="*/ 6789 w 10000"/>
                <a:gd name="connsiteY291-7710" fmla="*/ 0 h 10000"/>
                <a:gd name="connsiteX0-7711" fmla="*/ 6789 w 10000"/>
                <a:gd name="connsiteY0-7712" fmla="*/ 0 h 10000"/>
                <a:gd name="connsiteX1-7713" fmla="*/ 6789 w 10000"/>
                <a:gd name="connsiteY1-7714" fmla="*/ 0 h 10000"/>
                <a:gd name="connsiteX2-7715" fmla="*/ 6789 w 10000"/>
                <a:gd name="connsiteY2-7716" fmla="*/ 0 h 10000"/>
                <a:gd name="connsiteX3-7717" fmla="*/ 0 w 10000"/>
                <a:gd name="connsiteY3-7718" fmla="*/ 0 h 10000"/>
                <a:gd name="connsiteX4-7719" fmla="*/ 0 w 10000"/>
                <a:gd name="connsiteY4-7720" fmla="*/ 9747 h 10000"/>
                <a:gd name="connsiteX5-7721" fmla="*/ 0 w 10000"/>
                <a:gd name="connsiteY5-7722" fmla="*/ 9747 h 10000"/>
                <a:gd name="connsiteX6-7723" fmla="*/ 0 w 10000"/>
                <a:gd name="connsiteY6-7724" fmla="*/ 9747 h 10000"/>
                <a:gd name="connsiteX7-7725" fmla="*/ 752 w 10000"/>
                <a:gd name="connsiteY7-7726" fmla="*/ 9861 h 10000"/>
                <a:gd name="connsiteX8-7727" fmla="*/ 1067 w 10000"/>
                <a:gd name="connsiteY8-7728" fmla="*/ 9886 h 10000"/>
                <a:gd name="connsiteX9-7729" fmla="*/ 1304 w 10000"/>
                <a:gd name="connsiteY9-7730" fmla="*/ 9899 h 10000"/>
                <a:gd name="connsiteX10-7731" fmla="*/ 1304 w 10000"/>
                <a:gd name="connsiteY10-7732" fmla="*/ 9899 h 10000"/>
                <a:gd name="connsiteX11-7733" fmla="*/ 1566 w 10000"/>
                <a:gd name="connsiteY11-7734" fmla="*/ 9924 h 10000"/>
                <a:gd name="connsiteX12-7735" fmla="*/ 1846 w 10000"/>
                <a:gd name="connsiteY12-7736" fmla="*/ 9962 h 10000"/>
                <a:gd name="connsiteX13-7737" fmla="*/ 1846 w 10000"/>
                <a:gd name="connsiteY13-7738" fmla="*/ 9962 h 10000"/>
                <a:gd name="connsiteX14-7739" fmla="*/ 2030 w 10000"/>
                <a:gd name="connsiteY14-7740" fmla="*/ 10000 h 10000"/>
                <a:gd name="connsiteX15-7741" fmla="*/ 2213 w 10000"/>
                <a:gd name="connsiteY15-7742" fmla="*/ 10000 h 10000"/>
                <a:gd name="connsiteX16-7743" fmla="*/ 2213 w 10000"/>
                <a:gd name="connsiteY16-7744" fmla="*/ 10000 h 10000"/>
                <a:gd name="connsiteX17-7745" fmla="*/ 2213 w 10000"/>
                <a:gd name="connsiteY17-7746" fmla="*/ 10000 h 10000"/>
                <a:gd name="connsiteX18-7747" fmla="*/ 2213 w 10000"/>
                <a:gd name="connsiteY18-7748" fmla="*/ 10000 h 10000"/>
                <a:gd name="connsiteX19-7749" fmla="*/ 2213 w 10000"/>
                <a:gd name="connsiteY19-7750" fmla="*/ 10000 h 10000"/>
                <a:gd name="connsiteX20-7751" fmla="*/ 2213 w 10000"/>
                <a:gd name="connsiteY20-7752" fmla="*/ 10000 h 10000"/>
                <a:gd name="connsiteX21-7753" fmla="*/ 2362 w 10000"/>
                <a:gd name="connsiteY21-7754" fmla="*/ 9975 h 10000"/>
                <a:gd name="connsiteX22-7755" fmla="*/ 2493 w 10000"/>
                <a:gd name="connsiteY22-7756" fmla="*/ 9949 h 10000"/>
                <a:gd name="connsiteX23-7757" fmla="*/ 2555 w 10000"/>
                <a:gd name="connsiteY23-7758" fmla="*/ 9924 h 10000"/>
                <a:gd name="connsiteX24-7759" fmla="*/ 2607 w 10000"/>
                <a:gd name="connsiteY24-7760" fmla="*/ 9886 h 10000"/>
                <a:gd name="connsiteX25-7761" fmla="*/ 2660 w 10000"/>
                <a:gd name="connsiteY25-7762" fmla="*/ 9836 h 10000"/>
                <a:gd name="connsiteX26-7763" fmla="*/ 2695 w 10000"/>
                <a:gd name="connsiteY26-7764" fmla="*/ 9785 h 10000"/>
                <a:gd name="connsiteX27-7765" fmla="*/ 2730 w 10000"/>
                <a:gd name="connsiteY27-7766" fmla="*/ 9722 h 10000"/>
                <a:gd name="connsiteX28-7767" fmla="*/ 2756 w 10000"/>
                <a:gd name="connsiteY28-7768" fmla="*/ 9646 h 10000"/>
                <a:gd name="connsiteX29-7769" fmla="*/ 2773 w 10000"/>
                <a:gd name="connsiteY29-7770" fmla="*/ 9545 h 10000"/>
                <a:gd name="connsiteX30-7771" fmla="*/ 2791 w 10000"/>
                <a:gd name="connsiteY30-7772" fmla="*/ 9444 h 10000"/>
                <a:gd name="connsiteX31-7773" fmla="*/ 2791 w 10000"/>
                <a:gd name="connsiteY31-7774" fmla="*/ 9318 h 10000"/>
                <a:gd name="connsiteX32-7775" fmla="*/ 2773 w 10000"/>
                <a:gd name="connsiteY32-7776" fmla="*/ 9179 h 10000"/>
                <a:gd name="connsiteX33-7777" fmla="*/ 2756 w 10000"/>
                <a:gd name="connsiteY33-7778" fmla="*/ 9028 h 10000"/>
                <a:gd name="connsiteX34-7779" fmla="*/ 2721 w 10000"/>
                <a:gd name="connsiteY34-7780" fmla="*/ 8876 h 10000"/>
                <a:gd name="connsiteX35-7781" fmla="*/ 2721 w 10000"/>
                <a:gd name="connsiteY35-7782" fmla="*/ 8876 h 10000"/>
                <a:gd name="connsiteX36-7783" fmla="*/ 2712 w 10000"/>
                <a:gd name="connsiteY36-7784" fmla="*/ 8864 h 10000"/>
                <a:gd name="connsiteX37-7785" fmla="*/ 2712 w 10000"/>
                <a:gd name="connsiteY37-7786" fmla="*/ 8864 h 10000"/>
                <a:gd name="connsiteX38-7787" fmla="*/ 2712 w 10000"/>
                <a:gd name="connsiteY38-7788" fmla="*/ 8851 h 10000"/>
                <a:gd name="connsiteX39-7789" fmla="*/ 2712 w 10000"/>
                <a:gd name="connsiteY39-7790" fmla="*/ 8851 h 10000"/>
                <a:gd name="connsiteX40-7791" fmla="*/ 2712 w 10000"/>
                <a:gd name="connsiteY40-7792" fmla="*/ 8851 h 10000"/>
                <a:gd name="connsiteX41-7793" fmla="*/ 2590 w 10000"/>
                <a:gd name="connsiteY41-7794" fmla="*/ 8295 h 10000"/>
                <a:gd name="connsiteX42-7795" fmla="*/ 2476 w 10000"/>
                <a:gd name="connsiteY42-7796" fmla="*/ 7841 h 10000"/>
                <a:gd name="connsiteX43-7797" fmla="*/ 2423 w 10000"/>
                <a:gd name="connsiteY43-7798" fmla="*/ 7626 h 10000"/>
                <a:gd name="connsiteX44-7799" fmla="*/ 2397 w 10000"/>
                <a:gd name="connsiteY44-7800" fmla="*/ 7437 h 10000"/>
                <a:gd name="connsiteX45-7801" fmla="*/ 2371 w 10000"/>
                <a:gd name="connsiteY45-7802" fmla="*/ 7273 h 10000"/>
                <a:gd name="connsiteX46-7803" fmla="*/ 2362 w 10000"/>
                <a:gd name="connsiteY46-7804" fmla="*/ 7096 h 10000"/>
                <a:gd name="connsiteX47-7805" fmla="*/ 2362 w 10000"/>
                <a:gd name="connsiteY47-7806" fmla="*/ 7096 h 10000"/>
                <a:gd name="connsiteX48-7807" fmla="*/ 2371 w 10000"/>
                <a:gd name="connsiteY48-7808" fmla="*/ 6944 h 10000"/>
                <a:gd name="connsiteX49-7809" fmla="*/ 2406 w 10000"/>
                <a:gd name="connsiteY49-7810" fmla="*/ 6806 h 10000"/>
                <a:gd name="connsiteX50-7811" fmla="*/ 2423 w 10000"/>
                <a:gd name="connsiteY50-7812" fmla="*/ 6742 h 10000"/>
                <a:gd name="connsiteX51-7813" fmla="*/ 2458 w 10000"/>
                <a:gd name="connsiteY51-7814" fmla="*/ 6692 h 10000"/>
                <a:gd name="connsiteX52-7815" fmla="*/ 2528 w 10000"/>
                <a:gd name="connsiteY52-7816" fmla="*/ 6578 h 10000"/>
                <a:gd name="connsiteX53-7817" fmla="*/ 2651 w 10000"/>
                <a:gd name="connsiteY53-7818" fmla="*/ 6477 h 10000"/>
                <a:gd name="connsiteX54-7819" fmla="*/ 2791 w 10000"/>
                <a:gd name="connsiteY54-7820" fmla="*/ 6376 h 10000"/>
                <a:gd name="connsiteX55-7821" fmla="*/ 2957 w 10000"/>
                <a:gd name="connsiteY55-7822" fmla="*/ 6301 h 10000"/>
                <a:gd name="connsiteX56-7823" fmla="*/ 3167 w 10000"/>
                <a:gd name="connsiteY56-7824" fmla="*/ 6225 h 10000"/>
                <a:gd name="connsiteX57-7825" fmla="*/ 3167 w 10000"/>
                <a:gd name="connsiteY57-7826" fmla="*/ 6225 h 10000"/>
                <a:gd name="connsiteX58-7827" fmla="*/ 3167 w 10000"/>
                <a:gd name="connsiteY58-7828" fmla="*/ 6225 h 10000"/>
                <a:gd name="connsiteX59-7829" fmla="*/ 3167 w 10000"/>
                <a:gd name="connsiteY59-7830" fmla="*/ 6212 h 10000"/>
                <a:gd name="connsiteX60-7831" fmla="*/ 3167 w 10000"/>
                <a:gd name="connsiteY60-7832" fmla="*/ 6212 h 10000"/>
                <a:gd name="connsiteX61-7833" fmla="*/ 3176 w 10000"/>
                <a:gd name="connsiteY61-7834" fmla="*/ 6212 h 10000"/>
                <a:gd name="connsiteX62-7835" fmla="*/ 3176 w 10000"/>
                <a:gd name="connsiteY62-7836" fmla="*/ 6212 h 10000"/>
                <a:gd name="connsiteX63-7837" fmla="*/ 3176 w 10000"/>
                <a:gd name="connsiteY63-7838" fmla="*/ 6212 h 10000"/>
                <a:gd name="connsiteX64-7839" fmla="*/ 3176 w 10000"/>
                <a:gd name="connsiteY64-7840" fmla="*/ 6212 h 10000"/>
                <a:gd name="connsiteX65-7841" fmla="*/ 3342 w 10000"/>
                <a:gd name="connsiteY65-7842" fmla="*/ 6162 h 10000"/>
                <a:gd name="connsiteX66-7843" fmla="*/ 3473 w 10000"/>
                <a:gd name="connsiteY66-7844" fmla="*/ 6136 h 10000"/>
                <a:gd name="connsiteX67-7845" fmla="*/ 3613 w 10000"/>
                <a:gd name="connsiteY67-7846" fmla="*/ 6124 h 10000"/>
                <a:gd name="connsiteX68-7847" fmla="*/ 3736 w 10000"/>
                <a:gd name="connsiteY68-7848" fmla="*/ 6124 h 10000"/>
                <a:gd name="connsiteX69-7849" fmla="*/ 3736 w 10000"/>
                <a:gd name="connsiteY69-7850" fmla="*/ 6124 h 10000"/>
                <a:gd name="connsiteX70-7851" fmla="*/ 3736 w 10000"/>
                <a:gd name="connsiteY70-7852" fmla="*/ 6124 h 10000"/>
                <a:gd name="connsiteX71-7853" fmla="*/ 3736 w 10000"/>
                <a:gd name="connsiteY71-7854" fmla="*/ 6124 h 10000"/>
                <a:gd name="connsiteX72-7855" fmla="*/ 3736 w 10000"/>
                <a:gd name="connsiteY72-7856" fmla="*/ 6124 h 10000"/>
                <a:gd name="connsiteX73-7857" fmla="*/ 3736 w 10000"/>
                <a:gd name="connsiteY73-7858" fmla="*/ 6124 h 10000"/>
                <a:gd name="connsiteX74-7859" fmla="*/ 3736 w 10000"/>
                <a:gd name="connsiteY74-7860" fmla="*/ 6124 h 10000"/>
                <a:gd name="connsiteX75-7861" fmla="*/ 3841 w 10000"/>
                <a:gd name="connsiteY75-7862" fmla="*/ 6124 h 10000"/>
                <a:gd name="connsiteX76-7863" fmla="*/ 3937 w 10000"/>
                <a:gd name="connsiteY76-7864" fmla="*/ 6136 h 10000"/>
                <a:gd name="connsiteX77-7865" fmla="*/ 4016 w 10000"/>
                <a:gd name="connsiteY77-7866" fmla="*/ 6187 h 10000"/>
                <a:gd name="connsiteX78-7867" fmla="*/ 4086 w 10000"/>
                <a:gd name="connsiteY78-7868" fmla="*/ 6225 h 10000"/>
                <a:gd name="connsiteX79-7869" fmla="*/ 4147 w 10000"/>
                <a:gd name="connsiteY79-7870" fmla="*/ 6275 h 10000"/>
                <a:gd name="connsiteX80-7871" fmla="*/ 4191 w 10000"/>
                <a:gd name="connsiteY80-7872" fmla="*/ 6351 h 10000"/>
                <a:gd name="connsiteX81-7873" fmla="*/ 4217 w 10000"/>
                <a:gd name="connsiteY81-7874" fmla="*/ 6427 h 10000"/>
                <a:gd name="connsiteX82-7875" fmla="*/ 4252 w 10000"/>
                <a:gd name="connsiteY82-7876" fmla="*/ 6515 h 10000"/>
                <a:gd name="connsiteX83-7877" fmla="*/ 4261 w 10000"/>
                <a:gd name="connsiteY83-7878" fmla="*/ 6616 h 10000"/>
                <a:gd name="connsiteX84-7879" fmla="*/ 4269 w 10000"/>
                <a:gd name="connsiteY84-7880" fmla="*/ 6717 h 10000"/>
                <a:gd name="connsiteX85-7881" fmla="*/ 4269 w 10000"/>
                <a:gd name="connsiteY85-7882" fmla="*/ 6843 h 10000"/>
                <a:gd name="connsiteX86-7883" fmla="*/ 4261 w 10000"/>
                <a:gd name="connsiteY86-7884" fmla="*/ 6957 h 10000"/>
                <a:gd name="connsiteX87-7885" fmla="*/ 4217 w 10000"/>
                <a:gd name="connsiteY87-7886" fmla="*/ 7235 h 10000"/>
                <a:gd name="connsiteX88-7887" fmla="*/ 4164 w 10000"/>
                <a:gd name="connsiteY88-7888" fmla="*/ 7551 h 10000"/>
                <a:gd name="connsiteX89-7889" fmla="*/ 4164 w 10000"/>
                <a:gd name="connsiteY89-7890" fmla="*/ 7551 h 10000"/>
                <a:gd name="connsiteX90-7891" fmla="*/ 4156 w 10000"/>
                <a:gd name="connsiteY90-7892" fmla="*/ 7551 h 10000"/>
                <a:gd name="connsiteX91-7893" fmla="*/ 4156 w 10000"/>
                <a:gd name="connsiteY91-7894" fmla="*/ 7551 h 10000"/>
                <a:gd name="connsiteX92-7895" fmla="*/ 4156 w 10000"/>
                <a:gd name="connsiteY92-7896" fmla="*/ 7563 h 10000"/>
                <a:gd name="connsiteX93-7897" fmla="*/ 4156 w 10000"/>
                <a:gd name="connsiteY93-7898" fmla="*/ 7563 h 10000"/>
                <a:gd name="connsiteX94-7899" fmla="*/ 4156 w 10000"/>
                <a:gd name="connsiteY94-7900" fmla="*/ 7563 h 10000"/>
                <a:gd name="connsiteX95-7901" fmla="*/ 4156 w 10000"/>
                <a:gd name="connsiteY95-7902" fmla="*/ 7563 h 10000"/>
                <a:gd name="connsiteX96-7903" fmla="*/ 4156 w 10000"/>
                <a:gd name="connsiteY96-7904" fmla="*/ 7576 h 10000"/>
                <a:gd name="connsiteX97-7905" fmla="*/ 4156 w 10000"/>
                <a:gd name="connsiteY97-7906" fmla="*/ 7576 h 10000"/>
                <a:gd name="connsiteX98-7907" fmla="*/ 4156 w 10000"/>
                <a:gd name="connsiteY98-7908" fmla="*/ 7576 h 10000"/>
                <a:gd name="connsiteX99-7909" fmla="*/ 4156 w 10000"/>
                <a:gd name="connsiteY99-7910" fmla="*/ 7576 h 10000"/>
                <a:gd name="connsiteX100-7911" fmla="*/ 4156 w 10000"/>
                <a:gd name="connsiteY100-7912" fmla="*/ 7588 h 10000"/>
                <a:gd name="connsiteX101-7913" fmla="*/ 4156 w 10000"/>
                <a:gd name="connsiteY101-7914" fmla="*/ 7588 h 10000"/>
                <a:gd name="connsiteX102-7915" fmla="*/ 4156 w 10000"/>
                <a:gd name="connsiteY102-7916" fmla="*/ 7588 h 10000"/>
                <a:gd name="connsiteX103-7917" fmla="*/ 4156 w 10000"/>
                <a:gd name="connsiteY103-7918" fmla="*/ 7588 h 10000"/>
                <a:gd name="connsiteX104-7919" fmla="*/ 4147 w 10000"/>
                <a:gd name="connsiteY104-7920" fmla="*/ 7601 h 10000"/>
                <a:gd name="connsiteX105-7921" fmla="*/ 4147 w 10000"/>
                <a:gd name="connsiteY105-7922" fmla="*/ 7601 h 10000"/>
                <a:gd name="connsiteX106-7923" fmla="*/ 4147 w 10000"/>
                <a:gd name="connsiteY106-7924" fmla="*/ 7601 h 10000"/>
                <a:gd name="connsiteX107-7925" fmla="*/ 4147 w 10000"/>
                <a:gd name="connsiteY107-7926" fmla="*/ 7601 h 10000"/>
                <a:gd name="connsiteX108-7927" fmla="*/ 4147 w 10000"/>
                <a:gd name="connsiteY108-7928" fmla="*/ 7601 h 10000"/>
                <a:gd name="connsiteX109-7929" fmla="*/ 4147 w 10000"/>
                <a:gd name="connsiteY109-7930" fmla="*/ 7601 h 10000"/>
                <a:gd name="connsiteX110-7931" fmla="*/ 4103 w 10000"/>
                <a:gd name="connsiteY110-7932" fmla="*/ 7803 h 10000"/>
                <a:gd name="connsiteX111-7933" fmla="*/ 4068 w 10000"/>
                <a:gd name="connsiteY111-7934" fmla="*/ 8005 h 10000"/>
                <a:gd name="connsiteX112-7935" fmla="*/ 4051 w 10000"/>
                <a:gd name="connsiteY112-7936" fmla="*/ 8207 h 10000"/>
                <a:gd name="connsiteX113-7937" fmla="*/ 4024 w 10000"/>
                <a:gd name="connsiteY113-7938" fmla="*/ 8422 h 10000"/>
                <a:gd name="connsiteX114-7939" fmla="*/ 4016 w 10000"/>
                <a:gd name="connsiteY114-7940" fmla="*/ 8611 h 10000"/>
                <a:gd name="connsiteX115-7941" fmla="*/ 4016 w 10000"/>
                <a:gd name="connsiteY115-7942" fmla="*/ 8813 h 10000"/>
                <a:gd name="connsiteX116-7943" fmla="*/ 4024 w 10000"/>
                <a:gd name="connsiteY116-7944" fmla="*/ 9003 h 10000"/>
                <a:gd name="connsiteX117-7945" fmla="*/ 4051 w 10000"/>
                <a:gd name="connsiteY117-7946" fmla="*/ 9179 h 10000"/>
                <a:gd name="connsiteX118-7947" fmla="*/ 4086 w 10000"/>
                <a:gd name="connsiteY118-7948" fmla="*/ 9356 h 10000"/>
                <a:gd name="connsiteX119-7949" fmla="*/ 4121 w 10000"/>
                <a:gd name="connsiteY119-7950" fmla="*/ 9508 h 10000"/>
                <a:gd name="connsiteX120-7951" fmla="*/ 4191 w 10000"/>
                <a:gd name="connsiteY120-7952" fmla="*/ 9646 h 10000"/>
                <a:gd name="connsiteX121-7953" fmla="*/ 4269 w 10000"/>
                <a:gd name="connsiteY121-7954" fmla="*/ 9760 h 10000"/>
                <a:gd name="connsiteX122-7955" fmla="*/ 4366 w 10000"/>
                <a:gd name="connsiteY122-7956" fmla="*/ 9861 h 10000"/>
                <a:gd name="connsiteX123-7957" fmla="*/ 4471 w 10000"/>
                <a:gd name="connsiteY123-7958" fmla="*/ 9937 h 10000"/>
                <a:gd name="connsiteX124-7959" fmla="*/ 4611 w 10000"/>
                <a:gd name="connsiteY124-7960" fmla="*/ 9975 h 10000"/>
                <a:gd name="connsiteX125-7961" fmla="*/ 4759 w 10000"/>
                <a:gd name="connsiteY125-7962" fmla="*/ 10000 h 10000"/>
                <a:gd name="connsiteX126-7963" fmla="*/ 4759 w 10000"/>
                <a:gd name="connsiteY126-7964" fmla="*/ 10000 h 10000"/>
                <a:gd name="connsiteX127-7965" fmla="*/ 4759 w 10000"/>
                <a:gd name="connsiteY127-7966" fmla="*/ 10000 h 10000"/>
                <a:gd name="connsiteX128-7967" fmla="*/ 4759 w 10000"/>
                <a:gd name="connsiteY128-7968" fmla="*/ 10000 h 10000"/>
                <a:gd name="connsiteX129-7969" fmla="*/ 4759 w 10000"/>
                <a:gd name="connsiteY129-7970" fmla="*/ 10000 h 10000"/>
                <a:gd name="connsiteX130-7971" fmla="*/ 4821 w 10000"/>
                <a:gd name="connsiteY130-7972" fmla="*/ 10000 h 10000"/>
                <a:gd name="connsiteX131-7973" fmla="*/ 4821 w 10000"/>
                <a:gd name="connsiteY131-7974" fmla="*/ 10000 h 10000"/>
                <a:gd name="connsiteX132-7975" fmla="*/ 5136 w 10000"/>
                <a:gd name="connsiteY132-7976" fmla="*/ 9962 h 10000"/>
                <a:gd name="connsiteX133-7977" fmla="*/ 5468 w 10000"/>
                <a:gd name="connsiteY133-7978" fmla="*/ 9924 h 10000"/>
                <a:gd name="connsiteX134-7979" fmla="*/ 6203 w 10000"/>
                <a:gd name="connsiteY134-7980" fmla="*/ 9798 h 10000"/>
                <a:gd name="connsiteX135-7981" fmla="*/ 6982 w 10000"/>
                <a:gd name="connsiteY135-7982" fmla="*/ 9672 h 10000"/>
                <a:gd name="connsiteX136-7983" fmla="*/ 7358 w 10000"/>
                <a:gd name="connsiteY136-7984" fmla="*/ 9621 h 10000"/>
                <a:gd name="connsiteX137-7985" fmla="*/ 7734 w 10000"/>
                <a:gd name="connsiteY137-7986" fmla="*/ 9583 h 10000"/>
                <a:gd name="connsiteX138-7987" fmla="*/ 7734 w 10000"/>
                <a:gd name="connsiteY138-7988" fmla="*/ 9583 h 10000"/>
                <a:gd name="connsiteX139-7989" fmla="*/ 7725 w 10000"/>
                <a:gd name="connsiteY139-7990" fmla="*/ 9508 h 10000"/>
                <a:gd name="connsiteX140-7991" fmla="*/ 7725 w 10000"/>
                <a:gd name="connsiteY140-7992" fmla="*/ 9508 h 10000"/>
                <a:gd name="connsiteX141-7993" fmla="*/ 7725 w 10000"/>
                <a:gd name="connsiteY141-7994" fmla="*/ 9508 h 10000"/>
                <a:gd name="connsiteX142-7995" fmla="*/ 7725 w 10000"/>
                <a:gd name="connsiteY142-7996" fmla="*/ 9508 h 10000"/>
                <a:gd name="connsiteX143-7997" fmla="*/ 7725 w 10000"/>
                <a:gd name="connsiteY143-7998" fmla="*/ 9508 h 10000"/>
                <a:gd name="connsiteX144-7999" fmla="*/ 7699 w 10000"/>
                <a:gd name="connsiteY144-8000" fmla="*/ 9407 h 10000"/>
                <a:gd name="connsiteX145-8001" fmla="*/ 7699 w 10000"/>
                <a:gd name="connsiteY145-8002" fmla="*/ 9407 h 10000"/>
                <a:gd name="connsiteX146-8003" fmla="*/ 7699 w 10000"/>
                <a:gd name="connsiteY146-8004" fmla="*/ 9381 h 10000"/>
                <a:gd name="connsiteX147-8005" fmla="*/ 7699 w 10000"/>
                <a:gd name="connsiteY147-8006" fmla="*/ 9381 h 10000"/>
                <a:gd name="connsiteX148-8007" fmla="*/ 7577 w 10000"/>
                <a:gd name="connsiteY148-8008" fmla="*/ 8649 h 10000"/>
                <a:gd name="connsiteX149-8009" fmla="*/ 7463 w 10000"/>
                <a:gd name="connsiteY149-8010" fmla="*/ 7967 h 10000"/>
                <a:gd name="connsiteX150-8011" fmla="*/ 7393 w 10000"/>
                <a:gd name="connsiteY150-8012" fmla="*/ 7361 h 10000"/>
                <a:gd name="connsiteX151-8013" fmla="*/ 7332 w 10000"/>
                <a:gd name="connsiteY151-8014" fmla="*/ 6806 h 10000"/>
                <a:gd name="connsiteX152-8015" fmla="*/ 7288 w 10000"/>
                <a:gd name="connsiteY152-8016" fmla="*/ 6313 h 10000"/>
                <a:gd name="connsiteX153-8017" fmla="*/ 7262 w 10000"/>
                <a:gd name="connsiteY153-8018" fmla="*/ 5871 h 10000"/>
                <a:gd name="connsiteX154-8019" fmla="*/ 7253 w 10000"/>
                <a:gd name="connsiteY154-8020" fmla="*/ 5480 h 10000"/>
                <a:gd name="connsiteX155-8021" fmla="*/ 7279 w 10000"/>
                <a:gd name="connsiteY155-8022" fmla="*/ 5139 h 10000"/>
                <a:gd name="connsiteX156-8023" fmla="*/ 7297 w 10000"/>
                <a:gd name="connsiteY156-8024" fmla="*/ 4836 h 10000"/>
                <a:gd name="connsiteX157-8025" fmla="*/ 7340 w 10000"/>
                <a:gd name="connsiteY157-8026" fmla="*/ 4583 h 10000"/>
                <a:gd name="connsiteX158-8027" fmla="*/ 7402 w 10000"/>
                <a:gd name="connsiteY158-8028" fmla="*/ 4394 h 10000"/>
                <a:gd name="connsiteX159-8029" fmla="*/ 7437 w 10000"/>
                <a:gd name="connsiteY159-8030" fmla="*/ 4293 h 10000"/>
                <a:gd name="connsiteX160-8031" fmla="*/ 7463 w 10000"/>
                <a:gd name="connsiteY160-8032" fmla="*/ 4217 h 10000"/>
                <a:gd name="connsiteX161-8033" fmla="*/ 7507 w 10000"/>
                <a:gd name="connsiteY161-8034" fmla="*/ 4154 h 10000"/>
                <a:gd name="connsiteX162-8035" fmla="*/ 7550 w 10000"/>
                <a:gd name="connsiteY162-8036" fmla="*/ 4104 h 10000"/>
                <a:gd name="connsiteX163-8037" fmla="*/ 7594 w 10000"/>
                <a:gd name="connsiteY163-8038" fmla="*/ 4053 h 10000"/>
                <a:gd name="connsiteX164-8039" fmla="*/ 7647 w 10000"/>
                <a:gd name="connsiteY164-8040" fmla="*/ 4003 h 10000"/>
                <a:gd name="connsiteX165-8041" fmla="*/ 7699 w 10000"/>
                <a:gd name="connsiteY165-8042" fmla="*/ 3990 h 10000"/>
                <a:gd name="connsiteX166-8043" fmla="*/ 7752 w 10000"/>
                <a:gd name="connsiteY166-8044" fmla="*/ 3965 h 10000"/>
                <a:gd name="connsiteX167-8045" fmla="*/ 7857 w 10000"/>
                <a:gd name="connsiteY167-8046" fmla="*/ 3939 h 10000"/>
                <a:gd name="connsiteX168-8047" fmla="*/ 7857 w 10000"/>
                <a:gd name="connsiteY168-8048" fmla="*/ 3939 h 10000"/>
                <a:gd name="connsiteX169-8049" fmla="*/ 7857 w 10000"/>
                <a:gd name="connsiteY169-8050" fmla="*/ 3939 h 10000"/>
                <a:gd name="connsiteX170-8051" fmla="*/ 7857 w 10000"/>
                <a:gd name="connsiteY170-8052" fmla="*/ 3939 h 10000"/>
                <a:gd name="connsiteX171-8053" fmla="*/ 7857 w 10000"/>
                <a:gd name="connsiteY171-8054" fmla="*/ 3939 h 10000"/>
                <a:gd name="connsiteX172-8055" fmla="*/ 7857 w 10000"/>
                <a:gd name="connsiteY172-8056" fmla="*/ 3939 h 10000"/>
                <a:gd name="connsiteX173-8057" fmla="*/ 7857 w 10000"/>
                <a:gd name="connsiteY173-8058" fmla="*/ 3939 h 10000"/>
                <a:gd name="connsiteX174-8059" fmla="*/ 7857 w 10000"/>
                <a:gd name="connsiteY174-8060" fmla="*/ 3939 h 10000"/>
                <a:gd name="connsiteX175-8061" fmla="*/ 7927 w 10000"/>
                <a:gd name="connsiteY175-8062" fmla="*/ 3939 h 10000"/>
                <a:gd name="connsiteX176-8063" fmla="*/ 7997 w 10000"/>
                <a:gd name="connsiteY176-8064" fmla="*/ 3965 h 10000"/>
                <a:gd name="connsiteX177-8065" fmla="*/ 8136 w 10000"/>
                <a:gd name="connsiteY177-8066" fmla="*/ 4028 h 10000"/>
                <a:gd name="connsiteX178-8067" fmla="*/ 8294 w 10000"/>
                <a:gd name="connsiteY178-8068" fmla="*/ 4116 h 10000"/>
                <a:gd name="connsiteX179-8069" fmla="*/ 8443 w 10000"/>
                <a:gd name="connsiteY179-8070" fmla="*/ 4242 h 10000"/>
                <a:gd name="connsiteX180-8071" fmla="*/ 8443 w 10000"/>
                <a:gd name="connsiteY180-8072" fmla="*/ 4242 h 10000"/>
                <a:gd name="connsiteX181-8073" fmla="*/ 8451 w 10000"/>
                <a:gd name="connsiteY181-8074" fmla="*/ 4242 h 10000"/>
                <a:gd name="connsiteX182-8075" fmla="*/ 8451 w 10000"/>
                <a:gd name="connsiteY182-8076" fmla="*/ 4242 h 10000"/>
                <a:gd name="connsiteX183-8077" fmla="*/ 8451 w 10000"/>
                <a:gd name="connsiteY183-8078" fmla="*/ 4255 h 10000"/>
                <a:gd name="connsiteX184-8079" fmla="*/ 8836 w 10000"/>
                <a:gd name="connsiteY184-8080" fmla="*/ 4545 h 10000"/>
                <a:gd name="connsiteX185-8081" fmla="*/ 8976 w 10000"/>
                <a:gd name="connsiteY185-8082" fmla="*/ 4646 h 10000"/>
                <a:gd name="connsiteX186-8083" fmla="*/ 9099 w 10000"/>
                <a:gd name="connsiteY186-8084" fmla="*/ 4722 h 10000"/>
                <a:gd name="connsiteX187-8085" fmla="*/ 9204 w 10000"/>
                <a:gd name="connsiteY187-8086" fmla="*/ 4785 h 10000"/>
                <a:gd name="connsiteX188-8087" fmla="*/ 9300 w 10000"/>
                <a:gd name="connsiteY188-8088" fmla="*/ 4823 h 10000"/>
                <a:gd name="connsiteX189-8089" fmla="*/ 9388 w 10000"/>
                <a:gd name="connsiteY189-8090" fmla="*/ 4848 h 10000"/>
                <a:gd name="connsiteX190-8091" fmla="*/ 9466 w 10000"/>
                <a:gd name="connsiteY190-8092" fmla="*/ 4848 h 10000"/>
                <a:gd name="connsiteX191-8093" fmla="*/ 9466 w 10000"/>
                <a:gd name="connsiteY191-8094" fmla="*/ 4848 h 10000"/>
                <a:gd name="connsiteX192-8095" fmla="*/ 9484 w 10000"/>
                <a:gd name="connsiteY192-8096" fmla="*/ 4848 h 10000"/>
                <a:gd name="connsiteX193-8097" fmla="*/ 9484 w 10000"/>
                <a:gd name="connsiteY193-8098" fmla="*/ 4848 h 10000"/>
                <a:gd name="connsiteX194-8099" fmla="*/ 9484 w 10000"/>
                <a:gd name="connsiteY194-8100" fmla="*/ 4848 h 10000"/>
                <a:gd name="connsiteX195-8101" fmla="*/ 9484 w 10000"/>
                <a:gd name="connsiteY195-8102" fmla="*/ 4848 h 10000"/>
                <a:gd name="connsiteX196-8103" fmla="*/ 9580 w 10000"/>
                <a:gd name="connsiteY196-8104" fmla="*/ 4836 h 10000"/>
                <a:gd name="connsiteX197-8105" fmla="*/ 9668 w 10000"/>
                <a:gd name="connsiteY197-8106" fmla="*/ 4798 h 10000"/>
                <a:gd name="connsiteX198-8107" fmla="*/ 9738 w 10000"/>
                <a:gd name="connsiteY198-8108" fmla="*/ 4747 h 10000"/>
                <a:gd name="connsiteX199-8109" fmla="*/ 9799 w 10000"/>
                <a:gd name="connsiteY199-8110" fmla="*/ 4659 h 10000"/>
                <a:gd name="connsiteX200-8111" fmla="*/ 9799 w 10000"/>
                <a:gd name="connsiteY200-8112" fmla="*/ 4659 h 10000"/>
                <a:gd name="connsiteX201-8113" fmla="*/ 9799 w 10000"/>
                <a:gd name="connsiteY201-8114" fmla="*/ 4659 h 10000"/>
                <a:gd name="connsiteX202-8115" fmla="*/ 9799 w 10000"/>
                <a:gd name="connsiteY202-8116" fmla="*/ 4659 h 10000"/>
                <a:gd name="connsiteX203-8117" fmla="*/ 9799 w 10000"/>
                <a:gd name="connsiteY203-8118" fmla="*/ 4659 h 10000"/>
                <a:gd name="connsiteX204-8119" fmla="*/ 9799 w 10000"/>
                <a:gd name="connsiteY204-8120" fmla="*/ 4659 h 10000"/>
                <a:gd name="connsiteX205-8121" fmla="*/ 9816 w 10000"/>
                <a:gd name="connsiteY205-8122" fmla="*/ 4659 h 10000"/>
                <a:gd name="connsiteX206-8123" fmla="*/ 9816 w 10000"/>
                <a:gd name="connsiteY206-8124" fmla="*/ 4659 h 10000"/>
                <a:gd name="connsiteX207-8125" fmla="*/ 9816 w 10000"/>
                <a:gd name="connsiteY207-8126" fmla="*/ 4659 h 10000"/>
                <a:gd name="connsiteX208-8127" fmla="*/ 9816 w 10000"/>
                <a:gd name="connsiteY208-8128" fmla="*/ 4659 h 10000"/>
                <a:gd name="connsiteX209-8129" fmla="*/ 9816 w 10000"/>
                <a:gd name="connsiteY209-8130" fmla="*/ 4646 h 10000"/>
                <a:gd name="connsiteX210-8131" fmla="*/ 9816 w 10000"/>
                <a:gd name="connsiteY210-8132" fmla="*/ 4646 h 10000"/>
                <a:gd name="connsiteX211-8133" fmla="*/ 9816 w 10000"/>
                <a:gd name="connsiteY211-8134" fmla="*/ 4646 h 10000"/>
                <a:gd name="connsiteX212-8135" fmla="*/ 9816 w 10000"/>
                <a:gd name="connsiteY212-8136" fmla="*/ 4646 h 10000"/>
                <a:gd name="connsiteX213-8137" fmla="*/ 9816 w 10000"/>
                <a:gd name="connsiteY213-8138" fmla="*/ 4646 h 10000"/>
                <a:gd name="connsiteX214-8139" fmla="*/ 9816 w 10000"/>
                <a:gd name="connsiteY214-8140" fmla="*/ 4646 h 10000"/>
                <a:gd name="connsiteX215-8141" fmla="*/ 9816 w 10000"/>
                <a:gd name="connsiteY215-8142" fmla="*/ 4646 h 10000"/>
                <a:gd name="connsiteX216-8143" fmla="*/ 9816 w 10000"/>
                <a:gd name="connsiteY216-8144" fmla="*/ 4646 h 10000"/>
                <a:gd name="connsiteX217-8145" fmla="*/ 9816 w 10000"/>
                <a:gd name="connsiteY217-8146" fmla="*/ 4646 h 10000"/>
                <a:gd name="connsiteX218-8147" fmla="*/ 9816 w 10000"/>
                <a:gd name="connsiteY218-8148" fmla="*/ 4646 h 10000"/>
                <a:gd name="connsiteX219-8149" fmla="*/ 9843 w 10000"/>
                <a:gd name="connsiteY219-8150" fmla="*/ 4583 h 10000"/>
                <a:gd name="connsiteX220-8151" fmla="*/ 9886 w 10000"/>
                <a:gd name="connsiteY220-8152" fmla="*/ 4495 h 10000"/>
                <a:gd name="connsiteX221-8153" fmla="*/ 9921 w 10000"/>
                <a:gd name="connsiteY221-8154" fmla="*/ 4369 h 10000"/>
                <a:gd name="connsiteX222-8155" fmla="*/ 9948 w 10000"/>
                <a:gd name="connsiteY222-8156" fmla="*/ 4217 h 10000"/>
                <a:gd name="connsiteX223-8157" fmla="*/ 9983 w 10000"/>
                <a:gd name="connsiteY223-8158" fmla="*/ 4040 h 10000"/>
                <a:gd name="connsiteX224-8159" fmla="*/ 10000 w 10000"/>
                <a:gd name="connsiteY224-8160" fmla="*/ 3851 h 10000"/>
                <a:gd name="connsiteX225-8161" fmla="*/ 10000 w 10000"/>
                <a:gd name="connsiteY225-8162" fmla="*/ 3649 h 10000"/>
                <a:gd name="connsiteX226-8163" fmla="*/ 10000 w 10000"/>
                <a:gd name="connsiteY226-8164" fmla="*/ 3460 h 10000"/>
                <a:gd name="connsiteX227-8165" fmla="*/ 9983 w 10000"/>
                <a:gd name="connsiteY227-8166" fmla="*/ 3258 h 10000"/>
                <a:gd name="connsiteX228-8167" fmla="*/ 9939 w 10000"/>
                <a:gd name="connsiteY228-8168" fmla="*/ 3068 h 10000"/>
                <a:gd name="connsiteX229-8169" fmla="*/ 9886 w 10000"/>
                <a:gd name="connsiteY229-8170" fmla="*/ 2904 h 10000"/>
                <a:gd name="connsiteX230-8171" fmla="*/ 9843 w 10000"/>
                <a:gd name="connsiteY230-8172" fmla="*/ 2816 h 10000"/>
                <a:gd name="connsiteX231-8173" fmla="*/ 9799 w 10000"/>
                <a:gd name="connsiteY231-8174" fmla="*/ 2753 h 10000"/>
                <a:gd name="connsiteX232-8175" fmla="*/ 9755 w 10000"/>
                <a:gd name="connsiteY232-8176" fmla="*/ 2677 h 10000"/>
                <a:gd name="connsiteX233-8177" fmla="*/ 9694 w 10000"/>
                <a:gd name="connsiteY233-8178" fmla="*/ 2614 h 10000"/>
                <a:gd name="connsiteX234-8179" fmla="*/ 9633 w 10000"/>
                <a:gd name="connsiteY234-8180" fmla="*/ 2551 h 10000"/>
                <a:gd name="connsiteX235-8181" fmla="*/ 9571 w 10000"/>
                <a:gd name="connsiteY235-8182" fmla="*/ 2500 h 10000"/>
                <a:gd name="connsiteX236-8183" fmla="*/ 9484 w 10000"/>
                <a:gd name="connsiteY236-8184" fmla="*/ 2475 h 10000"/>
                <a:gd name="connsiteX237-8185" fmla="*/ 9396 w 10000"/>
                <a:gd name="connsiteY237-8186" fmla="*/ 2449 h 10000"/>
                <a:gd name="connsiteX238-8187" fmla="*/ 9300 w 10000"/>
                <a:gd name="connsiteY238-8188" fmla="*/ 2424 h 10000"/>
                <a:gd name="connsiteX239-8189" fmla="*/ 9195 w 10000"/>
                <a:gd name="connsiteY239-8190" fmla="*/ 2424 h 10000"/>
                <a:gd name="connsiteX240-8191" fmla="*/ 9195 w 10000"/>
                <a:gd name="connsiteY240-8192" fmla="*/ 2424 h 10000"/>
                <a:gd name="connsiteX241-8193" fmla="*/ 9195 w 10000"/>
                <a:gd name="connsiteY241-8194" fmla="*/ 2424 h 10000"/>
                <a:gd name="connsiteX242-8195" fmla="*/ 9195 w 10000"/>
                <a:gd name="connsiteY242-8196" fmla="*/ 2424 h 10000"/>
                <a:gd name="connsiteX243-8197" fmla="*/ 9195 w 10000"/>
                <a:gd name="connsiteY243-8198" fmla="*/ 2424 h 10000"/>
                <a:gd name="connsiteX244-8199" fmla="*/ 9195 w 10000"/>
                <a:gd name="connsiteY244-8200" fmla="*/ 2424 h 10000"/>
                <a:gd name="connsiteX245-8201" fmla="*/ 9081 w 10000"/>
                <a:gd name="connsiteY245-8202" fmla="*/ 2424 h 10000"/>
                <a:gd name="connsiteX246-8203" fmla="*/ 8941 w 10000"/>
                <a:gd name="connsiteY246-8204" fmla="*/ 2462 h 10000"/>
                <a:gd name="connsiteX247-8205" fmla="*/ 8801 w 10000"/>
                <a:gd name="connsiteY247-8206" fmla="*/ 2487 h 10000"/>
                <a:gd name="connsiteX248-8207" fmla="*/ 8644 w 10000"/>
                <a:gd name="connsiteY248-8208" fmla="*/ 2551 h 10000"/>
                <a:gd name="connsiteX249-8209" fmla="*/ 8644 w 10000"/>
                <a:gd name="connsiteY249-8210" fmla="*/ 2551 h 10000"/>
                <a:gd name="connsiteX250-8211" fmla="*/ 8635 w 10000"/>
                <a:gd name="connsiteY250-8212" fmla="*/ 2551 h 10000"/>
                <a:gd name="connsiteX251-8213" fmla="*/ 8635 w 10000"/>
                <a:gd name="connsiteY251-8214" fmla="*/ 2551 h 10000"/>
                <a:gd name="connsiteX252-8215" fmla="*/ 8626 w 10000"/>
                <a:gd name="connsiteY252-8216" fmla="*/ 2551 h 10000"/>
                <a:gd name="connsiteX253-8217" fmla="*/ 8626 w 10000"/>
                <a:gd name="connsiteY253-8218" fmla="*/ 2551 h 10000"/>
                <a:gd name="connsiteX254-8219" fmla="*/ 8443 w 10000"/>
                <a:gd name="connsiteY254-8220" fmla="*/ 2614 h 10000"/>
                <a:gd name="connsiteX255-8221" fmla="*/ 8276 w 10000"/>
                <a:gd name="connsiteY255-8222" fmla="*/ 2664 h 10000"/>
                <a:gd name="connsiteX256-8223" fmla="*/ 8110 w 10000"/>
                <a:gd name="connsiteY256-8224" fmla="*/ 2689 h 10000"/>
                <a:gd name="connsiteX257-8225" fmla="*/ 7979 w 10000"/>
                <a:gd name="connsiteY257-8226" fmla="*/ 2689 h 10000"/>
                <a:gd name="connsiteX258-8227" fmla="*/ 7979 w 10000"/>
                <a:gd name="connsiteY258-8228" fmla="*/ 2689 h 10000"/>
                <a:gd name="connsiteX259-8229" fmla="*/ 7979 w 10000"/>
                <a:gd name="connsiteY259-8230" fmla="*/ 2689 h 10000"/>
                <a:gd name="connsiteX260-8231" fmla="*/ 7979 w 10000"/>
                <a:gd name="connsiteY260-8232" fmla="*/ 2689 h 10000"/>
                <a:gd name="connsiteX261-8233" fmla="*/ 7979 w 10000"/>
                <a:gd name="connsiteY261-8234" fmla="*/ 2689 h 10000"/>
                <a:gd name="connsiteX262-8235" fmla="*/ 7979 w 10000"/>
                <a:gd name="connsiteY262-8236" fmla="*/ 2689 h 10000"/>
                <a:gd name="connsiteX263-8237" fmla="*/ 7979 w 10000"/>
                <a:gd name="connsiteY263-8238" fmla="*/ 2689 h 10000"/>
                <a:gd name="connsiteX264-8239" fmla="*/ 7979 w 10000"/>
                <a:gd name="connsiteY264-8240" fmla="*/ 2689 h 10000"/>
                <a:gd name="connsiteX265-8241" fmla="*/ 7848 w 10000"/>
                <a:gd name="connsiteY265-8242" fmla="*/ 2689 h 10000"/>
                <a:gd name="connsiteX266-8243" fmla="*/ 7743 w 10000"/>
                <a:gd name="connsiteY266-8244" fmla="*/ 2677 h 10000"/>
                <a:gd name="connsiteX267-8245" fmla="*/ 7638 w 10000"/>
                <a:gd name="connsiteY267-8246" fmla="*/ 2626 h 10000"/>
                <a:gd name="connsiteX268-8247" fmla="*/ 7542 w 10000"/>
                <a:gd name="connsiteY268-8248" fmla="*/ 2601 h 10000"/>
                <a:gd name="connsiteX269-8249" fmla="*/ 7454 w 10000"/>
                <a:gd name="connsiteY269-8250" fmla="*/ 2538 h 10000"/>
                <a:gd name="connsiteX270-8251" fmla="*/ 7375 w 10000"/>
                <a:gd name="connsiteY270-8252" fmla="*/ 2475 h 10000"/>
                <a:gd name="connsiteX271-8253" fmla="*/ 7297 w 10000"/>
                <a:gd name="connsiteY271-8254" fmla="*/ 2399 h 10000"/>
                <a:gd name="connsiteX272-8255" fmla="*/ 7235 w 10000"/>
                <a:gd name="connsiteY272-8256" fmla="*/ 2323 h 10000"/>
                <a:gd name="connsiteX273-8257" fmla="*/ 7174 w 10000"/>
                <a:gd name="connsiteY273-8258" fmla="*/ 2235 h 10000"/>
                <a:gd name="connsiteX274-8259" fmla="*/ 7113 w 10000"/>
                <a:gd name="connsiteY274-8260" fmla="*/ 2134 h 10000"/>
                <a:gd name="connsiteX275-8261" fmla="*/ 7008 w 10000"/>
                <a:gd name="connsiteY275-8262" fmla="*/ 1944 h 10000"/>
                <a:gd name="connsiteX276-8263" fmla="*/ 6929 w 10000"/>
                <a:gd name="connsiteY276-8264" fmla="*/ 1730 h 10000"/>
                <a:gd name="connsiteX277-8265" fmla="*/ 6850 w 10000"/>
                <a:gd name="connsiteY277-8266" fmla="*/ 1515 h 10000"/>
                <a:gd name="connsiteX278-8267" fmla="*/ 6850 w 10000"/>
                <a:gd name="connsiteY278-8268" fmla="*/ 1515 h 10000"/>
                <a:gd name="connsiteX279-8269" fmla="*/ 6842 w 10000"/>
                <a:gd name="connsiteY279-8270" fmla="*/ 1490 h 10000"/>
                <a:gd name="connsiteX280-8271" fmla="*/ 6842 w 10000"/>
                <a:gd name="connsiteY280-8272" fmla="*/ 1490 h 10000"/>
                <a:gd name="connsiteX281-8273" fmla="*/ 6842 w 10000"/>
                <a:gd name="connsiteY281-8274" fmla="*/ 1477 h 10000"/>
                <a:gd name="connsiteX282-8275" fmla="*/ 6842 w 10000"/>
                <a:gd name="connsiteY282-8276" fmla="*/ 1477 h 10000"/>
                <a:gd name="connsiteX283-8277" fmla="*/ 6842 w 10000"/>
                <a:gd name="connsiteY283-8278" fmla="*/ 1477 h 10000"/>
                <a:gd name="connsiteX284-8279" fmla="*/ 6798 w 10000"/>
                <a:gd name="connsiteY284-8280" fmla="*/ 1338 h 10000"/>
                <a:gd name="connsiteX285-8281" fmla="*/ 6780 w 10000"/>
                <a:gd name="connsiteY285-8282" fmla="*/ 1162 h 10000"/>
                <a:gd name="connsiteX286-8283" fmla="*/ 6754 w 10000"/>
                <a:gd name="connsiteY286-8284" fmla="*/ 947 h 10000"/>
                <a:gd name="connsiteX287-8285" fmla="*/ 6754 w 10000"/>
                <a:gd name="connsiteY287-8286" fmla="*/ 720 h 10000"/>
                <a:gd name="connsiteX288-8287" fmla="*/ 6754 w 10000"/>
                <a:gd name="connsiteY288-8288" fmla="*/ 720 h 10000"/>
                <a:gd name="connsiteX289-8289" fmla="*/ 6763 w 10000"/>
                <a:gd name="connsiteY289-8290" fmla="*/ 366 h 10000"/>
                <a:gd name="connsiteX290-8291" fmla="*/ 6789 w 10000"/>
                <a:gd name="connsiteY290-8292" fmla="*/ 0 h 10000"/>
                <a:gd name="connsiteX0-8293" fmla="*/ 6789 w 10000"/>
                <a:gd name="connsiteY0-8294" fmla="*/ 0 h 10000"/>
                <a:gd name="connsiteX1-8295" fmla="*/ 6789 w 10000"/>
                <a:gd name="connsiteY1-8296" fmla="*/ 0 h 10000"/>
                <a:gd name="connsiteX2-8297" fmla="*/ 6789 w 10000"/>
                <a:gd name="connsiteY2-8298" fmla="*/ 0 h 10000"/>
                <a:gd name="connsiteX3-8299" fmla="*/ 0 w 10000"/>
                <a:gd name="connsiteY3-8300" fmla="*/ 0 h 10000"/>
                <a:gd name="connsiteX4-8301" fmla="*/ 0 w 10000"/>
                <a:gd name="connsiteY4-8302" fmla="*/ 9747 h 10000"/>
                <a:gd name="connsiteX5-8303" fmla="*/ 0 w 10000"/>
                <a:gd name="connsiteY5-8304" fmla="*/ 9747 h 10000"/>
                <a:gd name="connsiteX6-8305" fmla="*/ 0 w 10000"/>
                <a:gd name="connsiteY6-8306" fmla="*/ 9747 h 10000"/>
                <a:gd name="connsiteX7-8307" fmla="*/ 752 w 10000"/>
                <a:gd name="connsiteY7-8308" fmla="*/ 9861 h 10000"/>
                <a:gd name="connsiteX8-8309" fmla="*/ 1067 w 10000"/>
                <a:gd name="connsiteY8-8310" fmla="*/ 9886 h 10000"/>
                <a:gd name="connsiteX9-8311" fmla="*/ 1304 w 10000"/>
                <a:gd name="connsiteY9-8312" fmla="*/ 9899 h 10000"/>
                <a:gd name="connsiteX10-8313" fmla="*/ 1304 w 10000"/>
                <a:gd name="connsiteY10-8314" fmla="*/ 9899 h 10000"/>
                <a:gd name="connsiteX11-8315" fmla="*/ 1566 w 10000"/>
                <a:gd name="connsiteY11-8316" fmla="*/ 9924 h 10000"/>
                <a:gd name="connsiteX12-8317" fmla="*/ 1846 w 10000"/>
                <a:gd name="connsiteY12-8318" fmla="*/ 9962 h 10000"/>
                <a:gd name="connsiteX13-8319" fmla="*/ 1846 w 10000"/>
                <a:gd name="connsiteY13-8320" fmla="*/ 9962 h 10000"/>
                <a:gd name="connsiteX14-8321" fmla="*/ 2030 w 10000"/>
                <a:gd name="connsiteY14-8322" fmla="*/ 10000 h 10000"/>
                <a:gd name="connsiteX15-8323" fmla="*/ 2213 w 10000"/>
                <a:gd name="connsiteY15-8324" fmla="*/ 10000 h 10000"/>
                <a:gd name="connsiteX16-8325" fmla="*/ 2213 w 10000"/>
                <a:gd name="connsiteY16-8326" fmla="*/ 10000 h 10000"/>
                <a:gd name="connsiteX17-8327" fmla="*/ 2213 w 10000"/>
                <a:gd name="connsiteY17-8328" fmla="*/ 10000 h 10000"/>
                <a:gd name="connsiteX18-8329" fmla="*/ 2213 w 10000"/>
                <a:gd name="connsiteY18-8330" fmla="*/ 10000 h 10000"/>
                <a:gd name="connsiteX19-8331" fmla="*/ 2213 w 10000"/>
                <a:gd name="connsiteY19-8332" fmla="*/ 10000 h 10000"/>
                <a:gd name="connsiteX20-8333" fmla="*/ 2213 w 10000"/>
                <a:gd name="connsiteY20-8334" fmla="*/ 10000 h 10000"/>
                <a:gd name="connsiteX21-8335" fmla="*/ 2362 w 10000"/>
                <a:gd name="connsiteY21-8336" fmla="*/ 9975 h 10000"/>
                <a:gd name="connsiteX22-8337" fmla="*/ 2493 w 10000"/>
                <a:gd name="connsiteY22-8338" fmla="*/ 9949 h 10000"/>
                <a:gd name="connsiteX23-8339" fmla="*/ 2555 w 10000"/>
                <a:gd name="connsiteY23-8340" fmla="*/ 9924 h 10000"/>
                <a:gd name="connsiteX24-8341" fmla="*/ 2607 w 10000"/>
                <a:gd name="connsiteY24-8342" fmla="*/ 9886 h 10000"/>
                <a:gd name="connsiteX25-8343" fmla="*/ 2660 w 10000"/>
                <a:gd name="connsiteY25-8344" fmla="*/ 9836 h 10000"/>
                <a:gd name="connsiteX26-8345" fmla="*/ 2695 w 10000"/>
                <a:gd name="connsiteY26-8346" fmla="*/ 9785 h 10000"/>
                <a:gd name="connsiteX27-8347" fmla="*/ 2730 w 10000"/>
                <a:gd name="connsiteY27-8348" fmla="*/ 9722 h 10000"/>
                <a:gd name="connsiteX28-8349" fmla="*/ 2756 w 10000"/>
                <a:gd name="connsiteY28-8350" fmla="*/ 9646 h 10000"/>
                <a:gd name="connsiteX29-8351" fmla="*/ 2773 w 10000"/>
                <a:gd name="connsiteY29-8352" fmla="*/ 9545 h 10000"/>
                <a:gd name="connsiteX30-8353" fmla="*/ 2791 w 10000"/>
                <a:gd name="connsiteY30-8354" fmla="*/ 9444 h 10000"/>
                <a:gd name="connsiteX31-8355" fmla="*/ 2791 w 10000"/>
                <a:gd name="connsiteY31-8356" fmla="*/ 9318 h 10000"/>
                <a:gd name="connsiteX32-8357" fmla="*/ 2773 w 10000"/>
                <a:gd name="connsiteY32-8358" fmla="*/ 9179 h 10000"/>
                <a:gd name="connsiteX33-8359" fmla="*/ 2756 w 10000"/>
                <a:gd name="connsiteY33-8360" fmla="*/ 9028 h 10000"/>
                <a:gd name="connsiteX34-8361" fmla="*/ 2721 w 10000"/>
                <a:gd name="connsiteY34-8362" fmla="*/ 8876 h 10000"/>
                <a:gd name="connsiteX35-8363" fmla="*/ 2721 w 10000"/>
                <a:gd name="connsiteY35-8364" fmla="*/ 8876 h 10000"/>
                <a:gd name="connsiteX36-8365" fmla="*/ 2712 w 10000"/>
                <a:gd name="connsiteY36-8366" fmla="*/ 8864 h 10000"/>
                <a:gd name="connsiteX37-8367" fmla="*/ 2712 w 10000"/>
                <a:gd name="connsiteY37-8368" fmla="*/ 8864 h 10000"/>
                <a:gd name="connsiteX38-8369" fmla="*/ 2712 w 10000"/>
                <a:gd name="connsiteY38-8370" fmla="*/ 8851 h 10000"/>
                <a:gd name="connsiteX39-8371" fmla="*/ 2712 w 10000"/>
                <a:gd name="connsiteY39-8372" fmla="*/ 8851 h 10000"/>
                <a:gd name="connsiteX40-8373" fmla="*/ 2712 w 10000"/>
                <a:gd name="connsiteY40-8374" fmla="*/ 8851 h 10000"/>
                <a:gd name="connsiteX41-8375" fmla="*/ 2590 w 10000"/>
                <a:gd name="connsiteY41-8376" fmla="*/ 8295 h 10000"/>
                <a:gd name="connsiteX42-8377" fmla="*/ 2476 w 10000"/>
                <a:gd name="connsiteY42-8378" fmla="*/ 7841 h 10000"/>
                <a:gd name="connsiteX43-8379" fmla="*/ 2423 w 10000"/>
                <a:gd name="connsiteY43-8380" fmla="*/ 7626 h 10000"/>
                <a:gd name="connsiteX44-8381" fmla="*/ 2397 w 10000"/>
                <a:gd name="connsiteY44-8382" fmla="*/ 7437 h 10000"/>
                <a:gd name="connsiteX45-8383" fmla="*/ 2371 w 10000"/>
                <a:gd name="connsiteY45-8384" fmla="*/ 7273 h 10000"/>
                <a:gd name="connsiteX46-8385" fmla="*/ 2362 w 10000"/>
                <a:gd name="connsiteY46-8386" fmla="*/ 7096 h 10000"/>
                <a:gd name="connsiteX47-8387" fmla="*/ 2362 w 10000"/>
                <a:gd name="connsiteY47-8388" fmla="*/ 7096 h 10000"/>
                <a:gd name="connsiteX48-8389" fmla="*/ 2371 w 10000"/>
                <a:gd name="connsiteY48-8390" fmla="*/ 6944 h 10000"/>
                <a:gd name="connsiteX49-8391" fmla="*/ 2406 w 10000"/>
                <a:gd name="connsiteY49-8392" fmla="*/ 6806 h 10000"/>
                <a:gd name="connsiteX50-8393" fmla="*/ 2423 w 10000"/>
                <a:gd name="connsiteY50-8394" fmla="*/ 6742 h 10000"/>
                <a:gd name="connsiteX51-8395" fmla="*/ 2458 w 10000"/>
                <a:gd name="connsiteY51-8396" fmla="*/ 6692 h 10000"/>
                <a:gd name="connsiteX52-8397" fmla="*/ 2528 w 10000"/>
                <a:gd name="connsiteY52-8398" fmla="*/ 6578 h 10000"/>
                <a:gd name="connsiteX53-8399" fmla="*/ 2651 w 10000"/>
                <a:gd name="connsiteY53-8400" fmla="*/ 6477 h 10000"/>
                <a:gd name="connsiteX54-8401" fmla="*/ 2791 w 10000"/>
                <a:gd name="connsiteY54-8402" fmla="*/ 6376 h 10000"/>
                <a:gd name="connsiteX55-8403" fmla="*/ 2957 w 10000"/>
                <a:gd name="connsiteY55-8404" fmla="*/ 6301 h 10000"/>
                <a:gd name="connsiteX56-8405" fmla="*/ 3167 w 10000"/>
                <a:gd name="connsiteY56-8406" fmla="*/ 6225 h 10000"/>
                <a:gd name="connsiteX57-8407" fmla="*/ 3167 w 10000"/>
                <a:gd name="connsiteY57-8408" fmla="*/ 6225 h 10000"/>
                <a:gd name="connsiteX58-8409" fmla="*/ 3167 w 10000"/>
                <a:gd name="connsiteY58-8410" fmla="*/ 6225 h 10000"/>
                <a:gd name="connsiteX59-8411" fmla="*/ 3167 w 10000"/>
                <a:gd name="connsiteY59-8412" fmla="*/ 6212 h 10000"/>
                <a:gd name="connsiteX60-8413" fmla="*/ 3167 w 10000"/>
                <a:gd name="connsiteY60-8414" fmla="*/ 6212 h 10000"/>
                <a:gd name="connsiteX61-8415" fmla="*/ 3176 w 10000"/>
                <a:gd name="connsiteY61-8416" fmla="*/ 6212 h 10000"/>
                <a:gd name="connsiteX62-8417" fmla="*/ 3176 w 10000"/>
                <a:gd name="connsiteY62-8418" fmla="*/ 6212 h 10000"/>
                <a:gd name="connsiteX63-8419" fmla="*/ 3176 w 10000"/>
                <a:gd name="connsiteY63-8420" fmla="*/ 6212 h 10000"/>
                <a:gd name="connsiteX64-8421" fmla="*/ 3176 w 10000"/>
                <a:gd name="connsiteY64-8422" fmla="*/ 6212 h 10000"/>
                <a:gd name="connsiteX65-8423" fmla="*/ 3342 w 10000"/>
                <a:gd name="connsiteY65-8424" fmla="*/ 6162 h 10000"/>
                <a:gd name="connsiteX66-8425" fmla="*/ 3473 w 10000"/>
                <a:gd name="connsiteY66-8426" fmla="*/ 6136 h 10000"/>
                <a:gd name="connsiteX67-8427" fmla="*/ 3613 w 10000"/>
                <a:gd name="connsiteY67-8428" fmla="*/ 6124 h 10000"/>
                <a:gd name="connsiteX68-8429" fmla="*/ 3736 w 10000"/>
                <a:gd name="connsiteY68-8430" fmla="*/ 6124 h 10000"/>
                <a:gd name="connsiteX69-8431" fmla="*/ 3736 w 10000"/>
                <a:gd name="connsiteY69-8432" fmla="*/ 6124 h 10000"/>
                <a:gd name="connsiteX70-8433" fmla="*/ 3736 w 10000"/>
                <a:gd name="connsiteY70-8434" fmla="*/ 6124 h 10000"/>
                <a:gd name="connsiteX71-8435" fmla="*/ 3736 w 10000"/>
                <a:gd name="connsiteY71-8436" fmla="*/ 6124 h 10000"/>
                <a:gd name="connsiteX72-8437" fmla="*/ 3736 w 10000"/>
                <a:gd name="connsiteY72-8438" fmla="*/ 6124 h 10000"/>
                <a:gd name="connsiteX73-8439" fmla="*/ 3736 w 10000"/>
                <a:gd name="connsiteY73-8440" fmla="*/ 6124 h 10000"/>
                <a:gd name="connsiteX74-8441" fmla="*/ 3736 w 10000"/>
                <a:gd name="connsiteY74-8442" fmla="*/ 6124 h 10000"/>
                <a:gd name="connsiteX75-8443" fmla="*/ 3841 w 10000"/>
                <a:gd name="connsiteY75-8444" fmla="*/ 6124 h 10000"/>
                <a:gd name="connsiteX76-8445" fmla="*/ 3937 w 10000"/>
                <a:gd name="connsiteY76-8446" fmla="*/ 6136 h 10000"/>
                <a:gd name="connsiteX77-8447" fmla="*/ 4016 w 10000"/>
                <a:gd name="connsiteY77-8448" fmla="*/ 6187 h 10000"/>
                <a:gd name="connsiteX78-8449" fmla="*/ 4086 w 10000"/>
                <a:gd name="connsiteY78-8450" fmla="*/ 6225 h 10000"/>
                <a:gd name="connsiteX79-8451" fmla="*/ 4147 w 10000"/>
                <a:gd name="connsiteY79-8452" fmla="*/ 6275 h 10000"/>
                <a:gd name="connsiteX80-8453" fmla="*/ 4191 w 10000"/>
                <a:gd name="connsiteY80-8454" fmla="*/ 6351 h 10000"/>
                <a:gd name="connsiteX81-8455" fmla="*/ 4217 w 10000"/>
                <a:gd name="connsiteY81-8456" fmla="*/ 6427 h 10000"/>
                <a:gd name="connsiteX82-8457" fmla="*/ 4252 w 10000"/>
                <a:gd name="connsiteY82-8458" fmla="*/ 6515 h 10000"/>
                <a:gd name="connsiteX83-8459" fmla="*/ 4261 w 10000"/>
                <a:gd name="connsiteY83-8460" fmla="*/ 6616 h 10000"/>
                <a:gd name="connsiteX84-8461" fmla="*/ 4269 w 10000"/>
                <a:gd name="connsiteY84-8462" fmla="*/ 6717 h 10000"/>
                <a:gd name="connsiteX85-8463" fmla="*/ 4269 w 10000"/>
                <a:gd name="connsiteY85-8464" fmla="*/ 6843 h 10000"/>
                <a:gd name="connsiteX86-8465" fmla="*/ 4261 w 10000"/>
                <a:gd name="connsiteY86-8466" fmla="*/ 6957 h 10000"/>
                <a:gd name="connsiteX87-8467" fmla="*/ 4217 w 10000"/>
                <a:gd name="connsiteY87-8468" fmla="*/ 7235 h 10000"/>
                <a:gd name="connsiteX88-8469" fmla="*/ 4164 w 10000"/>
                <a:gd name="connsiteY88-8470" fmla="*/ 7551 h 10000"/>
                <a:gd name="connsiteX89-8471" fmla="*/ 4164 w 10000"/>
                <a:gd name="connsiteY89-8472" fmla="*/ 7551 h 10000"/>
                <a:gd name="connsiteX90-8473" fmla="*/ 4156 w 10000"/>
                <a:gd name="connsiteY90-8474" fmla="*/ 7551 h 10000"/>
                <a:gd name="connsiteX91-8475" fmla="*/ 4156 w 10000"/>
                <a:gd name="connsiteY91-8476" fmla="*/ 7551 h 10000"/>
                <a:gd name="connsiteX92-8477" fmla="*/ 4156 w 10000"/>
                <a:gd name="connsiteY92-8478" fmla="*/ 7563 h 10000"/>
                <a:gd name="connsiteX93-8479" fmla="*/ 4156 w 10000"/>
                <a:gd name="connsiteY93-8480" fmla="*/ 7563 h 10000"/>
                <a:gd name="connsiteX94-8481" fmla="*/ 4156 w 10000"/>
                <a:gd name="connsiteY94-8482" fmla="*/ 7563 h 10000"/>
                <a:gd name="connsiteX95-8483" fmla="*/ 4156 w 10000"/>
                <a:gd name="connsiteY95-8484" fmla="*/ 7563 h 10000"/>
                <a:gd name="connsiteX96-8485" fmla="*/ 4156 w 10000"/>
                <a:gd name="connsiteY96-8486" fmla="*/ 7576 h 10000"/>
                <a:gd name="connsiteX97-8487" fmla="*/ 4156 w 10000"/>
                <a:gd name="connsiteY97-8488" fmla="*/ 7576 h 10000"/>
                <a:gd name="connsiteX98-8489" fmla="*/ 4156 w 10000"/>
                <a:gd name="connsiteY98-8490" fmla="*/ 7576 h 10000"/>
                <a:gd name="connsiteX99-8491" fmla="*/ 4156 w 10000"/>
                <a:gd name="connsiteY99-8492" fmla="*/ 7576 h 10000"/>
                <a:gd name="connsiteX100-8493" fmla="*/ 4156 w 10000"/>
                <a:gd name="connsiteY100-8494" fmla="*/ 7588 h 10000"/>
                <a:gd name="connsiteX101-8495" fmla="*/ 4156 w 10000"/>
                <a:gd name="connsiteY101-8496" fmla="*/ 7588 h 10000"/>
                <a:gd name="connsiteX102-8497" fmla="*/ 4156 w 10000"/>
                <a:gd name="connsiteY102-8498" fmla="*/ 7588 h 10000"/>
                <a:gd name="connsiteX103-8499" fmla="*/ 4156 w 10000"/>
                <a:gd name="connsiteY103-8500" fmla="*/ 7588 h 10000"/>
                <a:gd name="connsiteX104-8501" fmla="*/ 4147 w 10000"/>
                <a:gd name="connsiteY104-8502" fmla="*/ 7601 h 10000"/>
                <a:gd name="connsiteX105-8503" fmla="*/ 4147 w 10000"/>
                <a:gd name="connsiteY105-8504" fmla="*/ 7601 h 10000"/>
                <a:gd name="connsiteX106-8505" fmla="*/ 4147 w 10000"/>
                <a:gd name="connsiteY106-8506" fmla="*/ 7601 h 10000"/>
                <a:gd name="connsiteX107-8507" fmla="*/ 4147 w 10000"/>
                <a:gd name="connsiteY107-8508" fmla="*/ 7601 h 10000"/>
                <a:gd name="connsiteX108-8509" fmla="*/ 4147 w 10000"/>
                <a:gd name="connsiteY108-8510" fmla="*/ 7601 h 10000"/>
                <a:gd name="connsiteX109-8511" fmla="*/ 4147 w 10000"/>
                <a:gd name="connsiteY109-8512" fmla="*/ 7601 h 10000"/>
                <a:gd name="connsiteX110-8513" fmla="*/ 4103 w 10000"/>
                <a:gd name="connsiteY110-8514" fmla="*/ 7803 h 10000"/>
                <a:gd name="connsiteX111-8515" fmla="*/ 4068 w 10000"/>
                <a:gd name="connsiteY111-8516" fmla="*/ 8005 h 10000"/>
                <a:gd name="connsiteX112-8517" fmla="*/ 4051 w 10000"/>
                <a:gd name="connsiteY112-8518" fmla="*/ 8207 h 10000"/>
                <a:gd name="connsiteX113-8519" fmla="*/ 4024 w 10000"/>
                <a:gd name="connsiteY113-8520" fmla="*/ 8422 h 10000"/>
                <a:gd name="connsiteX114-8521" fmla="*/ 4016 w 10000"/>
                <a:gd name="connsiteY114-8522" fmla="*/ 8611 h 10000"/>
                <a:gd name="connsiteX115-8523" fmla="*/ 4016 w 10000"/>
                <a:gd name="connsiteY115-8524" fmla="*/ 8813 h 10000"/>
                <a:gd name="connsiteX116-8525" fmla="*/ 4024 w 10000"/>
                <a:gd name="connsiteY116-8526" fmla="*/ 9003 h 10000"/>
                <a:gd name="connsiteX117-8527" fmla="*/ 4051 w 10000"/>
                <a:gd name="connsiteY117-8528" fmla="*/ 9179 h 10000"/>
                <a:gd name="connsiteX118-8529" fmla="*/ 4086 w 10000"/>
                <a:gd name="connsiteY118-8530" fmla="*/ 9356 h 10000"/>
                <a:gd name="connsiteX119-8531" fmla="*/ 4121 w 10000"/>
                <a:gd name="connsiteY119-8532" fmla="*/ 9508 h 10000"/>
                <a:gd name="connsiteX120-8533" fmla="*/ 4191 w 10000"/>
                <a:gd name="connsiteY120-8534" fmla="*/ 9646 h 10000"/>
                <a:gd name="connsiteX121-8535" fmla="*/ 4269 w 10000"/>
                <a:gd name="connsiteY121-8536" fmla="*/ 9760 h 10000"/>
                <a:gd name="connsiteX122-8537" fmla="*/ 4366 w 10000"/>
                <a:gd name="connsiteY122-8538" fmla="*/ 9861 h 10000"/>
                <a:gd name="connsiteX123-8539" fmla="*/ 4471 w 10000"/>
                <a:gd name="connsiteY123-8540" fmla="*/ 9937 h 10000"/>
                <a:gd name="connsiteX124-8541" fmla="*/ 4611 w 10000"/>
                <a:gd name="connsiteY124-8542" fmla="*/ 9975 h 10000"/>
                <a:gd name="connsiteX125-8543" fmla="*/ 4759 w 10000"/>
                <a:gd name="connsiteY125-8544" fmla="*/ 10000 h 10000"/>
                <a:gd name="connsiteX126-8545" fmla="*/ 4759 w 10000"/>
                <a:gd name="connsiteY126-8546" fmla="*/ 10000 h 10000"/>
                <a:gd name="connsiteX127-8547" fmla="*/ 4759 w 10000"/>
                <a:gd name="connsiteY127-8548" fmla="*/ 10000 h 10000"/>
                <a:gd name="connsiteX128-8549" fmla="*/ 4759 w 10000"/>
                <a:gd name="connsiteY128-8550" fmla="*/ 10000 h 10000"/>
                <a:gd name="connsiteX129-8551" fmla="*/ 4759 w 10000"/>
                <a:gd name="connsiteY129-8552" fmla="*/ 10000 h 10000"/>
                <a:gd name="connsiteX130-8553" fmla="*/ 4821 w 10000"/>
                <a:gd name="connsiteY130-8554" fmla="*/ 10000 h 10000"/>
                <a:gd name="connsiteX131-8555" fmla="*/ 4821 w 10000"/>
                <a:gd name="connsiteY131-8556" fmla="*/ 10000 h 10000"/>
                <a:gd name="connsiteX132-8557" fmla="*/ 5136 w 10000"/>
                <a:gd name="connsiteY132-8558" fmla="*/ 9962 h 10000"/>
                <a:gd name="connsiteX133-8559" fmla="*/ 5468 w 10000"/>
                <a:gd name="connsiteY133-8560" fmla="*/ 9924 h 10000"/>
                <a:gd name="connsiteX134-8561" fmla="*/ 6203 w 10000"/>
                <a:gd name="connsiteY134-8562" fmla="*/ 9798 h 10000"/>
                <a:gd name="connsiteX135-8563" fmla="*/ 6982 w 10000"/>
                <a:gd name="connsiteY135-8564" fmla="*/ 9672 h 10000"/>
                <a:gd name="connsiteX136-8565" fmla="*/ 7358 w 10000"/>
                <a:gd name="connsiteY136-8566" fmla="*/ 9621 h 10000"/>
                <a:gd name="connsiteX137-8567" fmla="*/ 7734 w 10000"/>
                <a:gd name="connsiteY137-8568" fmla="*/ 9583 h 10000"/>
                <a:gd name="connsiteX138-8569" fmla="*/ 7734 w 10000"/>
                <a:gd name="connsiteY138-8570" fmla="*/ 9583 h 10000"/>
                <a:gd name="connsiteX139-8571" fmla="*/ 7725 w 10000"/>
                <a:gd name="connsiteY139-8572" fmla="*/ 9508 h 10000"/>
                <a:gd name="connsiteX140-8573" fmla="*/ 7725 w 10000"/>
                <a:gd name="connsiteY140-8574" fmla="*/ 9508 h 10000"/>
                <a:gd name="connsiteX141-8575" fmla="*/ 7725 w 10000"/>
                <a:gd name="connsiteY141-8576" fmla="*/ 9508 h 10000"/>
                <a:gd name="connsiteX142-8577" fmla="*/ 7725 w 10000"/>
                <a:gd name="connsiteY142-8578" fmla="*/ 9508 h 10000"/>
                <a:gd name="connsiteX143-8579" fmla="*/ 7725 w 10000"/>
                <a:gd name="connsiteY143-8580" fmla="*/ 9508 h 10000"/>
                <a:gd name="connsiteX144-8581" fmla="*/ 7699 w 10000"/>
                <a:gd name="connsiteY144-8582" fmla="*/ 9407 h 10000"/>
                <a:gd name="connsiteX145-8583" fmla="*/ 7699 w 10000"/>
                <a:gd name="connsiteY145-8584" fmla="*/ 9407 h 10000"/>
                <a:gd name="connsiteX146-8585" fmla="*/ 7699 w 10000"/>
                <a:gd name="connsiteY146-8586" fmla="*/ 9381 h 10000"/>
                <a:gd name="connsiteX147-8587" fmla="*/ 7699 w 10000"/>
                <a:gd name="connsiteY147-8588" fmla="*/ 9381 h 10000"/>
                <a:gd name="connsiteX148-8589" fmla="*/ 7577 w 10000"/>
                <a:gd name="connsiteY148-8590" fmla="*/ 8649 h 10000"/>
                <a:gd name="connsiteX149-8591" fmla="*/ 7463 w 10000"/>
                <a:gd name="connsiteY149-8592" fmla="*/ 7967 h 10000"/>
                <a:gd name="connsiteX150-8593" fmla="*/ 7393 w 10000"/>
                <a:gd name="connsiteY150-8594" fmla="*/ 7361 h 10000"/>
                <a:gd name="connsiteX151-8595" fmla="*/ 7332 w 10000"/>
                <a:gd name="connsiteY151-8596" fmla="*/ 6806 h 10000"/>
                <a:gd name="connsiteX152-8597" fmla="*/ 7288 w 10000"/>
                <a:gd name="connsiteY152-8598" fmla="*/ 6313 h 10000"/>
                <a:gd name="connsiteX153-8599" fmla="*/ 7262 w 10000"/>
                <a:gd name="connsiteY153-8600" fmla="*/ 5871 h 10000"/>
                <a:gd name="connsiteX154-8601" fmla="*/ 7253 w 10000"/>
                <a:gd name="connsiteY154-8602" fmla="*/ 5480 h 10000"/>
                <a:gd name="connsiteX155-8603" fmla="*/ 7279 w 10000"/>
                <a:gd name="connsiteY155-8604" fmla="*/ 5139 h 10000"/>
                <a:gd name="connsiteX156-8605" fmla="*/ 7297 w 10000"/>
                <a:gd name="connsiteY156-8606" fmla="*/ 4836 h 10000"/>
                <a:gd name="connsiteX157-8607" fmla="*/ 7340 w 10000"/>
                <a:gd name="connsiteY157-8608" fmla="*/ 4583 h 10000"/>
                <a:gd name="connsiteX158-8609" fmla="*/ 7402 w 10000"/>
                <a:gd name="connsiteY158-8610" fmla="*/ 4394 h 10000"/>
                <a:gd name="connsiteX159-8611" fmla="*/ 7437 w 10000"/>
                <a:gd name="connsiteY159-8612" fmla="*/ 4293 h 10000"/>
                <a:gd name="connsiteX160-8613" fmla="*/ 7463 w 10000"/>
                <a:gd name="connsiteY160-8614" fmla="*/ 4217 h 10000"/>
                <a:gd name="connsiteX161-8615" fmla="*/ 7507 w 10000"/>
                <a:gd name="connsiteY161-8616" fmla="*/ 4154 h 10000"/>
                <a:gd name="connsiteX162-8617" fmla="*/ 7550 w 10000"/>
                <a:gd name="connsiteY162-8618" fmla="*/ 4104 h 10000"/>
                <a:gd name="connsiteX163-8619" fmla="*/ 7594 w 10000"/>
                <a:gd name="connsiteY163-8620" fmla="*/ 4053 h 10000"/>
                <a:gd name="connsiteX164-8621" fmla="*/ 7647 w 10000"/>
                <a:gd name="connsiteY164-8622" fmla="*/ 4003 h 10000"/>
                <a:gd name="connsiteX165-8623" fmla="*/ 7699 w 10000"/>
                <a:gd name="connsiteY165-8624" fmla="*/ 3990 h 10000"/>
                <a:gd name="connsiteX166-8625" fmla="*/ 7752 w 10000"/>
                <a:gd name="connsiteY166-8626" fmla="*/ 3965 h 10000"/>
                <a:gd name="connsiteX167-8627" fmla="*/ 7857 w 10000"/>
                <a:gd name="connsiteY167-8628" fmla="*/ 3939 h 10000"/>
                <a:gd name="connsiteX168-8629" fmla="*/ 7857 w 10000"/>
                <a:gd name="connsiteY168-8630" fmla="*/ 3939 h 10000"/>
                <a:gd name="connsiteX169-8631" fmla="*/ 7857 w 10000"/>
                <a:gd name="connsiteY169-8632" fmla="*/ 3939 h 10000"/>
                <a:gd name="connsiteX170-8633" fmla="*/ 7857 w 10000"/>
                <a:gd name="connsiteY170-8634" fmla="*/ 3939 h 10000"/>
                <a:gd name="connsiteX171-8635" fmla="*/ 7857 w 10000"/>
                <a:gd name="connsiteY171-8636" fmla="*/ 3939 h 10000"/>
                <a:gd name="connsiteX172-8637" fmla="*/ 7857 w 10000"/>
                <a:gd name="connsiteY172-8638" fmla="*/ 3939 h 10000"/>
                <a:gd name="connsiteX173-8639" fmla="*/ 7857 w 10000"/>
                <a:gd name="connsiteY173-8640" fmla="*/ 3939 h 10000"/>
                <a:gd name="connsiteX174-8641" fmla="*/ 7857 w 10000"/>
                <a:gd name="connsiteY174-8642" fmla="*/ 3939 h 10000"/>
                <a:gd name="connsiteX175-8643" fmla="*/ 7927 w 10000"/>
                <a:gd name="connsiteY175-8644" fmla="*/ 3939 h 10000"/>
                <a:gd name="connsiteX176-8645" fmla="*/ 7997 w 10000"/>
                <a:gd name="connsiteY176-8646" fmla="*/ 3965 h 10000"/>
                <a:gd name="connsiteX177-8647" fmla="*/ 8136 w 10000"/>
                <a:gd name="connsiteY177-8648" fmla="*/ 4028 h 10000"/>
                <a:gd name="connsiteX178-8649" fmla="*/ 8294 w 10000"/>
                <a:gd name="connsiteY178-8650" fmla="*/ 4116 h 10000"/>
                <a:gd name="connsiteX179-8651" fmla="*/ 8443 w 10000"/>
                <a:gd name="connsiteY179-8652" fmla="*/ 4242 h 10000"/>
                <a:gd name="connsiteX180-8653" fmla="*/ 8443 w 10000"/>
                <a:gd name="connsiteY180-8654" fmla="*/ 4242 h 10000"/>
                <a:gd name="connsiteX181-8655" fmla="*/ 8451 w 10000"/>
                <a:gd name="connsiteY181-8656" fmla="*/ 4242 h 10000"/>
                <a:gd name="connsiteX182-8657" fmla="*/ 8451 w 10000"/>
                <a:gd name="connsiteY182-8658" fmla="*/ 4242 h 10000"/>
                <a:gd name="connsiteX183-8659" fmla="*/ 8836 w 10000"/>
                <a:gd name="connsiteY183-8660" fmla="*/ 4545 h 10000"/>
                <a:gd name="connsiteX184-8661" fmla="*/ 8976 w 10000"/>
                <a:gd name="connsiteY184-8662" fmla="*/ 4646 h 10000"/>
                <a:gd name="connsiteX185-8663" fmla="*/ 9099 w 10000"/>
                <a:gd name="connsiteY185-8664" fmla="*/ 4722 h 10000"/>
                <a:gd name="connsiteX186-8665" fmla="*/ 9204 w 10000"/>
                <a:gd name="connsiteY186-8666" fmla="*/ 4785 h 10000"/>
                <a:gd name="connsiteX187-8667" fmla="*/ 9300 w 10000"/>
                <a:gd name="connsiteY187-8668" fmla="*/ 4823 h 10000"/>
                <a:gd name="connsiteX188-8669" fmla="*/ 9388 w 10000"/>
                <a:gd name="connsiteY188-8670" fmla="*/ 4848 h 10000"/>
                <a:gd name="connsiteX189-8671" fmla="*/ 9466 w 10000"/>
                <a:gd name="connsiteY189-8672" fmla="*/ 4848 h 10000"/>
                <a:gd name="connsiteX190-8673" fmla="*/ 9466 w 10000"/>
                <a:gd name="connsiteY190-8674" fmla="*/ 4848 h 10000"/>
                <a:gd name="connsiteX191-8675" fmla="*/ 9484 w 10000"/>
                <a:gd name="connsiteY191-8676" fmla="*/ 4848 h 10000"/>
                <a:gd name="connsiteX192-8677" fmla="*/ 9484 w 10000"/>
                <a:gd name="connsiteY192-8678" fmla="*/ 4848 h 10000"/>
                <a:gd name="connsiteX193-8679" fmla="*/ 9484 w 10000"/>
                <a:gd name="connsiteY193-8680" fmla="*/ 4848 h 10000"/>
                <a:gd name="connsiteX194-8681" fmla="*/ 9484 w 10000"/>
                <a:gd name="connsiteY194-8682" fmla="*/ 4848 h 10000"/>
                <a:gd name="connsiteX195-8683" fmla="*/ 9580 w 10000"/>
                <a:gd name="connsiteY195-8684" fmla="*/ 4836 h 10000"/>
                <a:gd name="connsiteX196-8685" fmla="*/ 9668 w 10000"/>
                <a:gd name="connsiteY196-8686" fmla="*/ 4798 h 10000"/>
                <a:gd name="connsiteX197-8687" fmla="*/ 9738 w 10000"/>
                <a:gd name="connsiteY197-8688" fmla="*/ 4747 h 10000"/>
                <a:gd name="connsiteX198-8689" fmla="*/ 9799 w 10000"/>
                <a:gd name="connsiteY198-8690" fmla="*/ 4659 h 10000"/>
                <a:gd name="connsiteX199-8691" fmla="*/ 9799 w 10000"/>
                <a:gd name="connsiteY199-8692" fmla="*/ 4659 h 10000"/>
                <a:gd name="connsiteX200-8693" fmla="*/ 9799 w 10000"/>
                <a:gd name="connsiteY200-8694" fmla="*/ 4659 h 10000"/>
                <a:gd name="connsiteX201-8695" fmla="*/ 9799 w 10000"/>
                <a:gd name="connsiteY201-8696" fmla="*/ 4659 h 10000"/>
                <a:gd name="connsiteX202-8697" fmla="*/ 9799 w 10000"/>
                <a:gd name="connsiteY202-8698" fmla="*/ 4659 h 10000"/>
                <a:gd name="connsiteX203-8699" fmla="*/ 9799 w 10000"/>
                <a:gd name="connsiteY203-8700" fmla="*/ 4659 h 10000"/>
                <a:gd name="connsiteX204-8701" fmla="*/ 9816 w 10000"/>
                <a:gd name="connsiteY204-8702" fmla="*/ 4659 h 10000"/>
                <a:gd name="connsiteX205-8703" fmla="*/ 9816 w 10000"/>
                <a:gd name="connsiteY205-8704" fmla="*/ 4659 h 10000"/>
                <a:gd name="connsiteX206-8705" fmla="*/ 9816 w 10000"/>
                <a:gd name="connsiteY206-8706" fmla="*/ 4659 h 10000"/>
                <a:gd name="connsiteX207-8707" fmla="*/ 9816 w 10000"/>
                <a:gd name="connsiteY207-8708" fmla="*/ 4659 h 10000"/>
                <a:gd name="connsiteX208-8709" fmla="*/ 9816 w 10000"/>
                <a:gd name="connsiteY208-8710" fmla="*/ 4646 h 10000"/>
                <a:gd name="connsiteX209-8711" fmla="*/ 9816 w 10000"/>
                <a:gd name="connsiteY209-8712" fmla="*/ 4646 h 10000"/>
                <a:gd name="connsiteX210-8713" fmla="*/ 9816 w 10000"/>
                <a:gd name="connsiteY210-8714" fmla="*/ 4646 h 10000"/>
                <a:gd name="connsiteX211-8715" fmla="*/ 9816 w 10000"/>
                <a:gd name="connsiteY211-8716" fmla="*/ 4646 h 10000"/>
                <a:gd name="connsiteX212-8717" fmla="*/ 9816 w 10000"/>
                <a:gd name="connsiteY212-8718" fmla="*/ 4646 h 10000"/>
                <a:gd name="connsiteX213-8719" fmla="*/ 9816 w 10000"/>
                <a:gd name="connsiteY213-8720" fmla="*/ 4646 h 10000"/>
                <a:gd name="connsiteX214-8721" fmla="*/ 9816 w 10000"/>
                <a:gd name="connsiteY214-8722" fmla="*/ 4646 h 10000"/>
                <a:gd name="connsiteX215-8723" fmla="*/ 9816 w 10000"/>
                <a:gd name="connsiteY215-8724" fmla="*/ 4646 h 10000"/>
                <a:gd name="connsiteX216-8725" fmla="*/ 9816 w 10000"/>
                <a:gd name="connsiteY216-8726" fmla="*/ 4646 h 10000"/>
                <a:gd name="connsiteX217-8727" fmla="*/ 9816 w 10000"/>
                <a:gd name="connsiteY217-8728" fmla="*/ 4646 h 10000"/>
                <a:gd name="connsiteX218-8729" fmla="*/ 9843 w 10000"/>
                <a:gd name="connsiteY218-8730" fmla="*/ 4583 h 10000"/>
                <a:gd name="connsiteX219-8731" fmla="*/ 9886 w 10000"/>
                <a:gd name="connsiteY219-8732" fmla="*/ 4495 h 10000"/>
                <a:gd name="connsiteX220-8733" fmla="*/ 9921 w 10000"/>
                <a:gd name="connsiteY220-8734" fmla="*/ 4369 h 10000"/>
                <a:gd name="connsiteX221-8735" fmla="*/ 9948 w 10000"/>
                <a:gd name="connsiteY221-8736" fmla="*/ 4217 h 10000"/>
                <a:gd name="connsiteX222-8737" fmla="*/ 9983 w 10000"/>
                <a:gd name="connsiteY222-8738" fmla="*/ 4040 h 10000"/>
                <a:gd name="connsiteX223-8739" fmla="*/ 10000 w 10000"/>
                <a:gd name="connsiteY223-8740" fmla="*/ 3851 h 10000"/>
                <a:gd name="connsiteX224-8741" fmla="*/ 10000 w 10000"/>
                <a:gd name="connsiteY224-8742" fmla="*/ 3649 h 10000"/>
                <a:gd name="connsiteX225-8743" fmla="*/ 10000 w 10000"/>
                <a:gd name="connsiteY225-8744" fmla="*/ 3460 h 10000"/>
                <a:gd name="connsiteX226-8745" fmla="*/ 9983 w 10000"/>
                <a:gd name="connsiteY226-8746" fmla="*/ 3258 h 10000"/>
                <a:gd name="connsiteX227-8747" fmla="*/ 9939 w 10000"/>
                <a:gd name="connsiteY227-8748" fmla="*/ 3068 h 10000"/>
                <a:gd name="connsiteX228-8749" fmla="*/ 9886 w 10000"/>
                <a:gd name="connsiteY228-8750" fmla="*/ 2904 h 10000"/>
                <a:gd name="connsiteX229-8751" fmla="*/ 9843 w 10000"/>
                <a:gd name="connsiteY229-8752" fmla="*/ 2816 h 10000"/>
                <a:gd name="connsiteX230-8753" fmla="*/ 9799 w 10000"/>
                <a:gd name="connsiteY230-8754" fmla="*/ 2753 h 10000"/>
                <a:gd name="connsiteX231-8755" fmla="*/ 9755 w 10000"/>
                <a:gd name="connsiteY231-8756" fmla="*/ 2677 h 10000"/>
                <a:gd name="connsiteX232-8757" fmla="*/ 9694 w 10000"/>
                <a:gd name="connsiteY232-8758" fmla="*/ 2614 h 10000"/>
                <a:gd name="connsiteX233-8759" fmla="*/ 9633 w 10000"/>
                <a:gd name="connsiteY233-8760" fmla="*/ 2551 h 10000"/>
                <a:gd name="connsiteX234-8761" fmla="*/ 9571 w 10000"/>
                <a:gd name="connsiteY234-8762" fmla="*/ 2500 h 10000"/>
                <a:gd name="connsiteX235-8763" fmla="*/ 9484 w 10000"/>
                <a:gd name="connsiteY235-8764" fmla="*/ 2475 h 10000"/>
                <a:gd name="connsiteX236-8765" fmla="*/ 9396 w 10000"/>
                <a:gd name="connsiteY236-8766" fmla="*/ 2449 h 10000"/>
                <a:gd name="connsiteX237-8767" fmla="*/ 9300 w 10000"/>
                <a:gd name="connsiteY237-8768" fmla="*/ 2424 h 10000"/>
                <a:gd name="connsiteX238-8769" fmla="*/ 9195 w 10000"/>
                <a:gd name="connsiteY238-8770" fmla="*/ 2424 h 10000"/>
                <a:gd name="connsiteX239-8771" fmla="*/ 9195 w 10000"/>
                <a:gd name="connsiteY239-8772" fmla="*/ 2424 h 10000"/>
                <a:gd name="connsiteX240-8773" fmla="*/ 9195 w 10000"/>
                <a:gd name="connsiteY240-8774" fmla="*/ 2424 h 10000"/>
                <a:gd name="connsiteX241-8775" fmla="*/ 9195 w 10000"/>
                <a:gd name="connsiteY241-8776" fmla="*/ 2424 h 10000"/>
                <a:gd name="connsiteX242-8777" fmla="*/ 9195 w 10000"/>
                <a:gd name="connsiteY242-8778" fmla="*/ 2424 h 10000"/>
                <a:gd name="connsiteX243-8779" fmla="*/ 9195 w 10000"/>
                <a:gd name="connsiteY243-8780" fmla="*/ 2424 h 10000"/>
                <a:gd name="connsiteX244-8781" fmla="*/ 9081 w 10000"/>
                <a:gd name="connsiteY244-8782" fmla="*/ 2424 h 10000"/>
                <a:gd name="connsiteX245-8783" fmla="*/ 8941 w 10000"/>
                <a:gd name="connsiteY245-8784" fmla="*/ 2462 h 10000"/>
                <a:gd name="connsiteX246-8785" fmla="*/ 8801 w 10000"/>
                <a:gd name="connsiteY246-8786" fmla="*/ 2487 h 10000"/>
                <a:gd name="connsiteX247-8787" fmla="*/ 8644 w 10000"/>
                <a:gd name="connsiteY247-8788" fmla="*/ 2551 h 10000"/>
                <a:gd name="connsiteX248-8789" fmla="*/ 8644 w 10000"/>
                <a:gd name="connsiteY248-8790" fmla="*/ 2551 h 10000"/>
                <a:gd name="connsiteX249-8791" fmla="*/ 8635 w 10000"/>
                <a:gd name="connsiteY249-8792" fmla="*/ 2551 h 10000"/>
                <a:gd name="connsiteX250-8793" fmla="*/ 8635 w 10000"/>
                <a:gd name="connsiteY250-8794" fmla="*/ 2551 h 10000"/>
                <a:gd name="connsiteX251-8795" fmla="*/ 8626 w 10000"/>
                <a:gd name="connsiteY251-8796" fmla="*/ 2551 h 10000"/>
                <a:gd name="connsiteX252-8797" fmla="*/ 8626 w 10000"/>
                <a:gd name="connsiteY252-8798" fmla="*/ 2551 h 10000"/>
                <a:gd name="connsiteX253-8799" fmla="*/ 8443 w 10000"/>
                <a:gd name="connsiteY253-8800" fmla="*/ 2614 h 10000"/>
                <a:gd name="connsiteX254-8801" fmla="*/ 8276 w 10000"/>
                <a:gd name="connsiteY254-8802" fmla="*/ 2664 h 10000"/>
                <a:gd name="connsiteX255-8803" fmla="*/ 8110 w 10000"/>
                <a:gd name="connsiteY255-8804" fmla="*/ 2689 h 10000"/>
                <a:gd name="connsiteX256-8805" fmla="*/ 7979 w 10000"/>
                <a:gd name="connsiteY256-8806" fmla="*/ 2689 h 10000"/>
                <a:gd name="connsiteX257-8807" fmla="*/ 7979 w 10000"/>
                <a:gd name="connsiteY257-8808" fmla="*/ 2689 h 10000"/>
                <a:gd name="connsiteX258-8809" fmla="*/ 7979 w 10000"/>
                <a:gd name="connsiteY258-8810" fmla="*/ 2689 h 10000"/>
                <a:gd name="connsiteX259-8811" fmla="*/ 7979 w 10000"/>
                <a:gd name="connsiteY259-8812" fmla="*/ 2689 h 10000"/>
                <a:gd name="connsiteX260-8813" fmla="*/ 7979 w 10000"/>
                <a:gd name="connsiteY260-8814" fmla="*/ 2689 h 10000"/>
                <a:gd name="connsiteX261-8815" fmla="*/ 7979 w 10000"/>
                <a:gd name="connsiteY261-8816" fmla="*/ 2689 h 10000"/>
                <a:gd name="connsiteX262-8817" fmla="*/ 7979 w 10000"/>
                <a:gd name="connsiteY262-8818" fmla="*/ 2689 h 10000"/>
                <a:gd name="connsiteX263-8819" fmla="*/ 7979 w 10000"/>
                <a:gd name="connsiteY263-8820" fmla="*/ 2689 h 10000"/>
                <a:gd name="connsiteX264-8821" fmla="*/ 7848 w 10000"/>
                <a:gd name="connsiteY264-8822" fmla="*/ 2689 h 10000"/>
                <a:gd name="connsiteX265-8823" fmla="*/ 7743 w 10000"/>
                <a:gd name="connsiteY265-8824" fmla="*/ 2677 h 10000"/>
                <a:gd name="connsiteX266-8825" fmla="*/ 7638 w 10000"/>
                <a:gd name="connsiteY266-8826" fmla="*/ 2626 h 10000"/>
                <a:gd name="connsiteX267-8827" fmla="*/ 7542 w 10000"/>
                <a:gd name="connsiteY267-8828" fmla="*/ 2601 h 10000"/>
                <a:gd name="connsiteX268-8829" fmla="*/ 7454 w 10000"/>
                <a:gd name="connsiteY268-8830" fmla="*/ 2538 h 10000"/>
                <a:gd name="connsiteX269-8831" fmla="*/ 7375 w 10000"/>
                <a:gd name="connsiteY269-8832" fmla="*/ 2475 h 10000"/>
                <a:gd name="connsiteX270-8833" fmla="*/ 7297 w 10000"/>
                <a:gd name="connsiteY270-8834" fmla="*/ 2399 h 10000"/>
                <a:gd name="connsiteX271-8835" fmla="*/ 7235 w 10000"/>
                <a:gd name="connsiteY271-8836" fmla="*/ 2323 h 10000"/>
                <a:gd name="connsiteX272-8837" fmla="*/ 7174 w 10000"/>
                <a:gd name="connsiteY272-8838" fmla="*/ 2235 h 10000"/>
                <a:gd name="connsiteX273-8839" fmla="*/ 7113 w 10000"/>
                <a:gd name="connsiteY273-8840" fmla="*/ 2134 h 10000"/>
                <a:gd name="connsiteX274-8841" fmla="*/ 7008 w 10000"/>
                <a:gd name="connsiteY274-8842" fmla="*/ 1944 h 10000"/>
                <a:gd name="connsiteX275-8843" fmla="*/ 6929 w 10000"/>
                <a:gd name="connsiteY275-8844" fmla="*/ 1730 h 10000"/>
                <a:gd name="connsiteX276-8845" fmla="*/ 6850 w 10000"/>
                <a:gd name="connsiteY276-8846" fmla="*/ 1515 h 10000"/>
                <a:gd name="connsiteX277-8847" fmla="*/ 6850 w 10000"/>
                <a:gd name="connsiteY277-8848" fmla="*/ 1515 h 10000"/>
                <a:gd name="connsiteX278-8849" fmla="*/ 6842 w 10000"/>
                <a:gd name="connsiteY278-8850" fmla="*/ 1490 h 10000"/>
                <a:gd name="connsiteX279-8851" fmla="*/ 6842 w 10000"/>
                <a:gd name="connsiteY279-8852" fmla="*/ 1490 h 10000"/>
                <a:gd name="connsiteX280-8853" fmla="*/ 6842 w 10000"/>
                <a:gd name="connsiteY280-8854" fmla="*/ 1477 h 10000"/>
                <a:gd name="connsiteX281-8855" fmla="*/ 6842 w 10000"/>
                <a:gd name="connsiteY281-8856" fmla="*/ 1477 h 10000"/>
                <a:gd name="connsiteX282-8857" fmla="*/ 6842 w 10000"/>
                <a:gd name="connsiteY282-8858" fmla="*/ 1477 h 10000"/>
                <a:gd name="connsiteX283-8859" fmla="*/ 6798 w 10000"/>
                <a:gd name="connsiteY283-8860" fmla="*/ 1338 h 10000"/>
                <a:gd name="connsiteX284-8861" fmla="*/ 6780 w 10000"/>
                <a:gd name="connsiteY284-8862" fmla="*/ 1162 h 10000"/>
                <a:gd name="connsiteX285-8863" fmla="*/ 6754 w 10000"/>
                <a:gd name="connsiteY285-8864" fmla="*/ 947 h 10000"/>
                <a:gd name="connsiteX286-8865" fmla="*/ 6754 w 10000"/>
                <a:gd name="connsiteY286-8866" fmla="*/ 720 h 10000"/>
                <a:gd name="connsiteX287-8867" fmla="*/ 6754 w 10000"/>
                <a:gd name="connsiteY287-8868" fmla="*/ 720 h 10000"/>
                <a:gd name="connsiteX288-8869" fmla="*/ 6763 w 10000"/>
                <a:gd name="connsiteY288-8870" fmla="*/ 366 h 10000"/>
                <a:gd name="connsiteX289-8871" fmla="*/ 6789 w 10000"/>
                <a:gd name="connsiteY289-8872" fmla="*/ 0 h 10000"/>
                <a:gd name="connsiteX0-8873" fmla="*/ 6789 w 10000"/>
                <a:gd name="connsiteY0-8874" fmla="*/ 0 h 10000"/>
                <a:gd name="connsiteX1-8875" fmla="*/ 6789 w 10000"/>
                <a:gd name="connsiteY1-8876" fmla="*/ 0 h 10000"/>
                <a:gd name="connsiteX2-8877" fmla="*/ 6789 w 10000"/>
                <a:gd name="connsiteY2-8878" fmla="*/ 0 h 10000"/>
                <a:gd name="connsiteX3-8879" fmla="*/ 0 w 10000"/>
                <a:gd name="connsiteY3-8880" fmla="*/ 0 h 10000"/>
                <a:gd name="connsiteX4-8881" fmla="*/ 0 w 10000"/>
                <a:gd name="connsiteY4-8882" fmla="*/ 9747 h 10000"/>
                <a:gd name="connsiteX5-8883" fmla="*/ 0 w 10000"/>
                <a:gd name="connsiteY5-8884" fmla="*/ 9747 h 10000"/>
                <a:gd name="connsiteX6-8885" fmla="*/ 0 w 10000"/>
                <a:gd name="connsiteY6-8886" fmla="*/ 9747 h 10000"/>
                <a:gd name="connsiteX7-8887" fmla="*/ 752 w 10000"/>
                <a:gd name="connsiteY7-8888" fmla="*/ 9861 h 10000"/>
                <a:gd name="connsiteX8-8889" fmla="*/ 1067 w 10000"/>
                <a:gd name="connsiteY8-8890" fmla="*/ 9886 h 10000"/>
                <a:gd name="connsiteX9-8891" fmla="*/ 1304 w 10000"/>
                <a:gd name="connsiteY9-8892" fmla="*/ 9899 h 10000"/>
                <a:gd name="connsiteX10-8893" fmla="*/ 1304 w 10000"/>
                <a:gd name="connsiteY10-8894" fmla="*/ 9899 h 10000"/>
                <a:gd name="connsiteX11-8895" fmla="*/ 1566 w 10000"/>
                <a:gd name="connsiteY11-8896" fmla="*/ 9924 h 10000"/>
                <a:gd name="connsiteX12-8897" fmla="*/ 1846 w 10000"/>
                <a:gd name="connsiteY12-8898" fmla="*/ 9962 h 10000"/>
                <a:gd name="connsiteX13-8899" fmla="*/ 1846 w 10000"/>
                <a:gd name="connsiteY13-8900" fmla="*/ 9962 h 10000"/>
                <a:gd name="connsiteX14-8901" fmla="*/ 2030 w 10000"/>
                <a:gd name="connsiteY14-8902" fmla="*/ 10000 h 10000"/>
                <a:gd name="connsiteX15-8903" fmla="*/ 2213 w 10000"/>
                <a:gd name="connsiteY15-8904" fmla="*/ 10000 h 10000"/>
                <a:gd name="connsiteX16-8905" fmla="*/ 2213 w 10000"/>
                <a:gd name="connsiteY16-8906" fmla="*/ 10000 h 10000"/>
                <a:gd name="connsiteX17-8907" fmla="*/ 2213 w 10000"/>
                <a:gd name="connsiteY17-8908" fmla="*/ 10000 h 10000"/>
                <a:gd name="connsiteX18-8909" fmla="*/ 2213 w 10000"/>
                <a:gd name="connsiteY18-8910" fmla="*/ 10000 h 10000"/>
                <a:gd name="connsiteX19-8911" fmla="*/ 2213 w 10000"/>
                <a:gd name="connsiteY19-8912" fmla="*/ 10000 h 10000"/>
                <a:gd name="connsiteX20-8913" fmla="*/ 2213 w 10000"/>
                <a:gd name="connsiteY20-8914" fmla="*/ 10000 h 10000"/>
                <a:gd name="connsiteX21-8915" fmla="*/ 2362 w 10000"/>
                <a:gd name="connsiteY21-8916" fmla="*/ 9975 h 10000"/>
                <a:gd name="connsiteX22-8917" fmla="*/ 2493 w 10000"/>
                <a:gd name="connsiteY22-8918" fmla="*/ 9949 h 10000"/>
                <a:gd name="connsiteX23-8919" fmla="*/ 2555 w 10000"/>
                <a:gd name="connsiteY23-8920" fmla="*/ 9924 h 10000"/>
                <a:gd name="connsiteX24-8921" fmla="*/ 2607 w 10000"/>
                <a:gd name="connsiteY24-8922" fmla="*/ 9886 h 10000"/>
                <a:gd name="connsiteX25-8923" fmla="*/ 2660 w 10000"/>
                <a:gd name="connsiteY25-8924" fmla="*/ 9836 h 10000"/>
                <a:gd name="connsiteX26-8925" fmla="*/ 2695 w 10000"/>
                <a:gd name="connsiteY26-8926" fmla="*/ 9785 h 10000"/>
                <a:gd name="connsiteX27-8927" fmla="*/ 2730 w 10000"/>
                <a:gd name="connsiteY27-8928" fmla="*/ 9722 h 10000"/>
                <a:gd name="connsiteX28-8929" fmla="*/ 2756 w 10000"/>
                <a:gd name="connsiteY28-8930" fmla="*/ 9646 h 10000"/>
                <a:gd name="connsiteX29-8931" fmla="*/ 2773 w 10000"/>
                <a:gd name="connsiteY29-8932" fmla="*/ 9545 h 10000"/>
                <a:gd name="connsiteX30-8933" fmla="*/ 2791 w 10000"/>
                <a:gd name="connsiteY30-8934" fmla="*/ 9444 h 10000"/>
                <a:gd name="connsiteX31-8935" fmla="*/ 2791 w 10000"/>
                <a:gd name="connsiteY31-8936" fmla="*/ 9318 h 10000"/>
                <a:gd name="connsiteX32-8937" fmla="*/ 2773 w 10000"/>
                <a:gd name="connsiteY32-8938" fmla="*/ 9179 h 10000"/>
                <a:gd name="connsiteX33-8939" fmla="*/ 2756 w 10000"/>
                <a:gd name="connsiteY33-8940" fmla="*/ 9028 h 10000"/>
                <a:gd name="connsiteX34-8941" fmla="*/ 2721 w 10000"/>
                <a:gd name="connsiteY34-8942" fmla="*/ 8876 h 10000"/>
                <a:gd name="connsiteX35-8943" fmla="*/ 2721 w 10000"/>
                <a:gd name="connsiteY35-8944" fmla="*/ 8876 h 10000"/>
                <a:gd name="connsiteX36-8945" fmla="*/ 2712 w 10000"/>
                <a:gd name="connsiteY36-8946" fmla="*/ 8864 h 10000"/>
                <a:gd name="connsiteX37-8947" fmla="*/ 2712 w 10000"/>
                <a:gd name="connsiteY37-8948" fmla="*/ 8864 h 10000"/>
                <a:gd name="connsiteX38-8949" fmla="*/ 2712 w 10000"/>
                <a:gd name="connsiteY38-8950" fmla="*/ 8851 h 10000"/>
                <a:gd name="connsiteX39-8951" fmla="*/ 2712 w 10000"/>
                <a:gd name="connsiteY39-8952" fmla="*/ 8851 h 10000"/>
                <a:gd name="connsiteX40-8953" fmla="*/ 2712 w 10000"/>
                <a:gd name="connsiteY40-8954" fmla="*/ 8851 h 10000"/>
                <a:gd name="connsiteX41-8955" fmla="*/ 2590 w 10000"/>
                <a:gd name="connsiteY41-8956" fmla="*/ 8295 h 10000"/>
                <a:gd name="connsiteX42-8957" fmla="*/ 2476 w 10000"/>
                <a:gd name="connsiteY42-8958" fmla="*/ 7841 h 10000"/>
                <a:gd name="connsiteX43-8959" fmla="*/ 2423 w 10000"/>
                <a:gd name="connsiteY43-8960" fmla="*/ 7626 h 10000"/>
                <a:gd name="connsiteX44-8961" fmla="*/ 2397 w 10000"/>
                <a:gd name="connsiteY44-8962" fmla="*/ 7437 h 10000"/>
                <a:gd name="connsiteX45-8963" fmla="*/ 2371 w 10000"/>
                <a:gd name="connsiteY45-8964" fmla="*/ 7273 h 10000"/>
                <a:gd name="connsiteX46-8965" fmla="*/ 2362 w 10000"/>
                <a:gd name="connsiteY46-8966" fmla="*/ 7096 h 10000"/>
                <a:gd name="connsiteX47-8967" fmla="*/ 2362 w 10000"/>
                <a:gd name="connsiteY47-8968" fmla="*/ 7096 h 10000"/>
                <a:gd name="connsiteX48-8969" fmla="*/ 2371 w 10000"/>
                <a:gd name="connsiteY48-8970" fmla="*/ 6944 h 10000"/>
                <a:gd name="connsiteX49-8971" fmla="*/ 2406 w 10000"/>
                <a:gd name="connsiteY49-8972" fmla="*/ 6806 h 10000"/>
                <a:gd name="connsiteX50-8973" fmla="*/ 2423 w 10000"/>
                <a:gd name="connsiteY50-8974" fmla="*/ 6742 h 10000"/>
                <a:gd name="connsiteX51-8975" fmla="*/ 2458 w 10000"/>
                <a:gd name="connsiteY51-8976" fmla="*/ 6692 h 10000"/>
                <a:gd name="connsiteX52-8977" fmla="*/ 2528 w 10000"/>
                <a:gd name="connsiteY52-8978" fmla="*/ 6578 h 10000"/>
                <a:gd name="connsiteX53-8979" fmla="*/ 2651 w 10000"/>
                <a:gd name="connsiteY53-8980" fmla="*/ 6477 h 10000"/>
                <a:gd name="connsiteX54-8981" fmla="*/ 2791 w 10000"/>
                <a:gd name="connsiteY54-8982" fmla="*/ 6376 h 10000"/>
                <a:gd name="connsiteX55-8983" fmla="*/ 3167 w 10000"/>
                <a:gd name="connsiteY55-8984" fmla="*/ 6225 h 10000"/>
                <a:gd name="connsiteX56-8985" fmla="*/ 3167 w 10000"/>
                <a:gd name="connsiteY56-8986" fmla="*/ 6225 h 10000"/>
                <a:gd name="connsiteX57-8987" fmla="*/ 3167 w 10000"/>
                <a:gd name="connsiteY57-8988" fmla="*/ 6225 h 10000"/>
                <a:gd name="connsiteX58-8989" fmla="*/ 3167 w 10000"/>
                <a:gd name="connsiteY58-8990" fmla="*/ 6212 h 10000"/>
                <a:gd name="connsiteX59-8991" fmla="*/ 3167 w 10000"/>
                <a:gd name="connsiteY59-8992" fmla="*/ 6212 h 10000"/>
                <a:gd name="connsiteX60-8993" fmla="*/ 3176 w 10000"/>
                <a:gd name="connsiteY60-8994" fmla="*/ 6212 h 10000"/>
                <a:gd name="connsiteX61-8995" fmla="*/ 3176 w 10000"/>
                <a:gd name="connsiteY61-8996" fmla="*/ 6212 h 10000"/>
                <a:gd name="connsiteX62-8997" fmla="*/ 3176 w 10000"/>
                <a:gd name="connsiteY62-8998" fmla="*/ 6212 h 10000"/>
                <a:gd name="connsiteX63-8999" fmla="*/ 3176 w 10000"/>
                <a:gd name="connsiteY63-9000" fmla="*/ 6212 h 10000"/>
                <a:gd name="connsiteX64-9001" fmla="*/ 3342 w 10000"/>
                <a:gd name="connsiteY64-9002" fmla="*/ 6162 h 10000"/>
                <a:gd name="connsiteX65-9003" fmla="*/ 3473 w 10000"/>
                <a:gd name="connsiteY65-9004" fmla="*/ 6136 h 10000"/>
                <a:gd name="connsiteX66-9005" fmla="*/ 3613 w 10000"/>
                <a:gd name="connsiteY66-9006" fmla="*/ 6124 h 10000"/>
                <a:gd name="connsiteX67-9007" fmla="*/ 3736 w 10000"/>
                <a:gd name="connsiteY67-9008" fmla="*/ 6124 h 10000"/>
                <a:gd name="connsiteX68-9009" fmla="*/ 3736 w 10000"/>
                <a:gd name="connsiteY68-9010" fmla="*/ 6124 h 10000"/>
                <a:gd name="connsiteX69-9011" fmla="*/ 3736 w 10000"/>
                <a:gd name="connsiteY69-9012" fmla="*/ 6124 h 10000"/>
                <a:gd name="connsiteX70-9013" fmla="*/ 3736 w 10000"/>
                <a:gd name="connsiteY70-9014" fmla="*/ 6124 h 10000"/>
                <a:gd name="connsiteX71-9015" fmla="*/ 3736 w 10000"/>
                <a:gd name="connsiteY71-9016" fmla="*/ 6124 h 10000"/>
                <a:gd name="connsiteX72-9017" fmla="*/ 3736 w 10000"/>
                <a:gd name="connsiteY72-9018" fmla="*/ 6124 h 10000"/>
                <a:gd name="connsiteX73-9019" fmla="*/ 3736 w 10000"/>
                <a:gd name="connsiteY73-9020" fmla="*/ 6124 h 10000"/>
                <a:gd name="connsiteX74-9021" fmla="*/ 3841 w 10000"/>
                <a:gd name="connsiteY74-9022" fmla="*/ 6124 h 10000"/>
                <a:gd name="connsiteX75-9023" fmla="*/ 3937 w 10000"/>
                <a:gd name="connsiteY75-9024" fmla="*/ 6136 h 10000"/>
                <a:gd name="connsiteX76-9025" fmla="*/ 4016 w 10000"/>
                <a:gd name="connsiteY76-9026" fmla="*/ 6187 h 10000"/>
                <a:gd name="connsiteX77-9027" fmla="*/ 4086 w 10000"/>
                <a:gd name="connsiteY77-9028" fmla="*/ 6225 h 10000"/>
                <a:gd name="connsiteX78-9029" fmla="*/ 4147 w 10000"/>
                <a:gd name="connsiteY78-9030" fmla="*/ 6275 h 10000"/>
                <a:gd name="connsiteX79-9031" fmla="*/ 4191 w 10000"/>
                <a:gd name="connsiteY79-9032" fmla="*/ 6351 h 10000"/>
                <a:gd name="connsiteX80-9033" fmla="*/ 4217 w 10000"/>
                <a:gd name="connsiteY80-9034" fmla="*/ 6427 h 10000"/>
                <a:gd name="connsiteX81-9035" fmla="*/ 4252 w 10000"/>
                <a:gd name="connsiteY81-9036" fmla="*/ 6515 h 10000"/>
                <a:gd name="connsiteX82-9037" fmla="*/ 4261 w 10000"/>
                <a:gd name="connsiteY82-9038" fmla="*/ 6616 h 10000"/>
                <a:gd name="connsiteX83-9039" fmla="*/ 4269 w 10000"/>
                <a:gd name="connsiteY83-9040" fmla="*/ 6717 h 10000"/>
                <a:gd name="connsiteX84-9041" fmla="*/ 4269 w 10000"/>
                <a:gd name="connsiteY84-9042" fmla="*/ 6843 h 10000"/>
                <a:gd name="connsiteX85-9043" fmla="*/ 4261 w 10000"/>
                <a:gd name="connsiteY85-9044" fmla="*/ 6957 h 10000"/>
                <a:gd name="connsiteX86-9045" fmla="*/ 4217 w 10000"/>
                <a:gd name="connsiteY86-9046" fmla="*/ 7235 h 10000"/>
                <a:gd name="connsiteX87-9047" fmla="*/ 4164 w 10000"/>
                <a:gd name="connsiteY87-9048" fmla="*/ 7551 h 10000"/>
                <a:gd name="connsiteX88-9049" fmla="*/ 4164 w 10000"/>
                <a:gd name="connsiteY88-9050" fmla="*/ 7551 h 10000"/>
                <a:gd name="connsiteX89-9051" fmla="*/ 4156 w 10000"/>
                <a:gd name="connsiteY89-9052" fmla="*/ 7551 h 10000"/>
                <a:gd name="connsiteX90-9053" fmla="*/ 4156 w 10000"/>
                <a:gd name="connsiteY90-9054" fmla="*/ 7551 h 10000"/>
                <a:gd name="connsiteX91-9055" fmla="*/ 4156 w 10000"/>
                <a:gd name="connsiteY91-9056" fmla="*/ 7563 h 10000"/>
                <a:gd name="connsiteX92-9057" fmla="*/ 4156 w 10000"/>
                <a:gd name="connsiteY92-9058" fmla="*/ 7563 h 10000"/>
                <a:gd name="connsiteX93-9059" fmla="*/ 4156 w 10000"/>
                <a:gd name="connsiteY93-9060" fmla="*/ 7563 h 10000"/>
                <a:gd name="connsiteX94-9061" fmla="*/ 4156 w 10000"/>
                <a:gd name="connsiteY94-9062" fmla="*/ 7563 h 10000"/>
                <a:gd name="connsiteX95-9063" fmla="*/ 4156 w 10000"/>
                <a:gd name="connsiteY95-9064" fmla="*/ 7576 h 10000"/>
                <a:gd name="connsiteX96-9065" fmla="*/ 4156 w 10000"/>
                <a:gd name="connsiteY96-9066" fmla="*/ 7576 h 10000"/>
                <a:gd name="connsiteX97-9067" fmla="*/ 4156 w 10000"/>
                <a:gd name="connsiteY97-9068" fmla="*/ 7576 h 10000"/>
                <a:gd name="connsiteX98-9069" fmla="*/ 4156 w 10000"/>
                <a:gd name="connsiteY98-9070" fmla="*/ 7576 h 10000"/>
                <a:gd name="connsiteX99-9071" fmla="*/ 4156 w 10000"/>
                <a:gd name="connsiteY99-9072" fmla="*/ 7588 h 10000"/>
                <a:gd name="connsiteX100-9073" fmla="*/ 4156 w 10000"/>
                <a:gd name="connsiteY100-9074" fmla="*/ 7588 h 10000"/>
                <a:gd name="connsiteX101-9075" fmla="*/ 4156 w 10000"/>
                <a:gd name="connsiteY101-9076" fmla="*/ 7588 h 10000"/>
                <a:gd name="connsiteX102-9077" fmla="*/ 4156 w 10000"/>
                <a:gd name="connsiteY102-9078" fmla="*/ 7588 h 10000"/>
                <a:gd name="connsiteX103-9079" fmla="*/ 4147 w 10000"/>
                <a:gd name="connsiteY103-9080" fmla="*/ 7601 h 10000"/>
                <a:gd name="connsiteX104-9081" fmla="*/ 4147 w 10000"/>
                <a:gd name="connsiteY104-9082" fmla="*/ 7601 h 10000"/>
                <a:gd name="connsiteX105-9083" fmla="*/ 4147 w 10000"/>
                <a:gd name="connsiteY105-9084" fmla="*/ 7601 h 10000"/>
                <a:gd name="connsiteX106-9085" fmla="*/ 4147 w 10000"/>
                <a:gd name="connsiteY106-9086" fmla="*/ 7601 h 10000"/>
                <a:gd name="connsiteX107-9087" fmla="*/ 4147 w 10000"/>
                <a:gd name="connsiteY107-9088" fmla="*/ 7601 h 10000"/>
                <a:gd name="connsiteX108-9089" fmla="*/ 4147 w 10000"/>
                <a:gd name="connsiteY108-9090" fmla="*/ 7601 h 10000"/>
                <a:gd name="connsiteX109-9091" fmla="*/ 4103 w 10000"/>
                <a:gd name="connsiteY109-9092" fmla="*/ 7803 h 10000"/>
                <a:gd name="connsiteX110-9093" fmla="*/ 4068 w 10000"/>
                <a:gd name="connsiteY110-9094" fmla="*/ 8005 h 10000"/>
                <a:gd name="connsiteX111-9095" fmla="*/ 4051 w 10000"/>
                <a:gd name="connsiteY111-9096" fmla="*/ 8207 h 10000"/>
                <a:gd name="connsiteX112-9097" fmla="*/ 4024 w 10000"/>
                <a:gd name="connsiteY112-9098" fmla="*/ 8422 h 10000"/>
                <a:gd name="connsiteX113-9099" fmla="*/ 4016 w 10000"/>
                <a:gd name="connsiteY113-9100" fmla="*/ 8611 h 10000"/>
                <a:gd name="connsiteX114-9101" fmla="*/ 4016 w 10000"/>
                <a:gd name="connsiteY114-9102" fmla="*/ 8813 h 10000"/>
                <a:gd name="connsiteX115-9103" fmla="*/ 4024 w 10000"/>
                <a:gd name="connsiteY115-9104" fmla="*/ 9003 h 10000"/>
                <a:gd name="connsiteX116-9105" fmla="*/ 4051 w 10000"/>
                <a:gd name="connsiteY116-9106" fmla="*/ 9179 h 10000"/>
                <a:gd name="connsiteX117-9107" fmla="*/ 4086 w 10000"/>
                <a:gd name="connsiteY117-9108" fmla="*/ 9356 h 10000"/>
                <a:gd name="connsiteX118-9109" fmla="*/ 4121 w 10000"/>
                <a:gd name="connsiteY118-9110" fmla="*/ 9508 h 10000"/>
                <a:gd name="connsiteX119-9111" fmla="*/ 4191 w 10000"/>
                <a:gd name="connsiteY119-9112" fmla="*/ 9646 h 10000"/>
                <a:gd name="connsiteX120-9113" fmla="*/ 4269 w 10000"/>
                <a:gd name="connsiteY120-9114" fmla="*/ 9760 h 10000"/>
                <a:gd name="connsiteX121-9115" fmla="*/ 4366 w 10000"/>
                <a:gd name="connsiteY121-9116" fmla="*/ 9861 h 10000"/>
                <a:gd name="connsiteX122-9117" fmla="*/ 4471 w 10000"/>
                <a:gd name="connsiteY122-9118" fmla="*/ 9937 h 10000"/>
                <a:gd name="connsiteX123-9119" fmla="*/ 4611 w 10000"/>
                <a:gd name="connsiteY123-9120" fmla="*/ 9975 h 10000"/>
                <a:gd name="connsiteX124-9121" fmla="*/ 4759 w 10000"/>
                <a:gd name="connsiteY124-9122" fmla="*/ 10000 h 10000"/>
                <a:gd name="connsiteX125-9123" fmla="*/ 4759 w 10000"/>
                <a:gd name="connsiteY125-9124" fmla="*/ 10000 h 10000"/>
                <a:gd name="connsiteX126-9125" fmla="*/ 4759 w 10000"/>
                <a:gd name="connsiteY126-9126" fmla="*/ 10000 h 10000"/>
                <a:gd name="connsiteX127-9127" fmla="*/ 4759 w 10000"/>
                <a:gd name="connsiteY127-9128" fmla="*/ 10000 h 10000"/>
                <a:gd name="connsiteX128-9129" fmla="*/ 4759 w 10000"/>
                <a:gd name="connsiteY128-9130" fmla="*/ 10000 h 10000"/>
                <a:gd name="connsiteX129-9131" fmla="*/ 4821 w 10000"/>
                <a:gd name="connsiteY129-9132" fmla="*/ 10000 h 10000"/>
                <a:gd name="connsiteX130-9133" fmla="*/ 4821 w 10000"/>
                <a:gd name="connsiteY130-9134" fmla="*/ 10000 h 10000"/>
                <a:gd name="connsiteX131-9135" fmla="*/ 5136 w 10000"/>
                <a:gd name="connsiteY131-9136" fmla="*/ 9962 h 10000"/>
                <a:gd name="connsiteX132-9137" fmla="*/ 5468 w 10000"/>
                <a:gd name="connsiteY132-9138" fmla="*/ 9924 h 10000"/>
                <a:gd name="connsiteX133-9139" fmla="*/ 6203 w 10000"/>
                <a:gd name="connsiteY133-9140" fmla="*/ 9798 h 10000"/>
                <a:gd name="connsiteX134-9141" fmla="*/ 6982 w 10000"/>
                <a:gd name="connsiteY134-9142" fmla="*/ 9672 h 10000"/>
                <a:gd name="connsiteX135-9143" fmla="*/ 7358 w 10000"/>
                <a:gd name="connsiteY135-9144" fmla="*/ 9621 h 10000"/>
                <a:gd name="connsiteX136-9145" fmla="*/ 7734 w 10000"/>
                <a:gd name="connsiteY136-9146" fmla="*/ 9583 h 10000"/>
                <a:gd name="connsiteX137-9147" fmla="*/ 7734 w 10000"/>
                <a:gd name="connsiteY137-9148" fmla="*/ 9583 h 10000"/>
                <a:gd name="connsiteX138-9149" fmla="*/ 7725 w 10000"/>
                <a:gd name="connsiteY138-9150" fmla="*/ 9508 h 10000"/>
                <a:gd name="connsiteX139-9151" fmla="*/ 7725 w 10000"/>
                <a:gd name="connsiteY139-9152" fmla="*/ 9508 h 10000"/>
                <a:gd name="connsiteX140-9153" fmla="*/ 7725 w 10000"/>
                <a:gd name="connsiteY140-9154" fmla="*/ 9508 h 10000"/>
                <a:gd name="connsiteX141-9155" fmla="*/ 7725 w 10000"/>
                <a:gd name="connsiteY141-9156" fmla="*/ 9508 h 10000"/>
                <a:gd name="connsiteX142-9157" fmla="*/ 7725 w 10000"/>
                <a:gd name="connsiteY142-9158" fmla="*/ 9508 h 10000"/>
                <a:gd name="connsiteX143-9159" fmla="*/ 7699 w 10000"/>
                <a:gd name="connsiteY143-9160" fmla="*/ 9407 h 10000"/>
                <a:gd name="connsiteX144-9161" fmla="*/ 7699 w 10000"/>
                <a:gd name="connsiteY144-9162" fmla="*/ 9407 h 10000"/>
                <a:gd name="connsiteX145-9163" fmla="*/ 7699 w 10000"/>
                <a:gd name="connsiteY145-9164" fmla="*/ 9381 h 10000"/>
                <a:gd name="connsiteX146-9165" fmla="*/ 7699 w 10000"/>
                <a:gd name="connsiteY146-9166" fmla="*/ 9381 h 10000"/>
                <a:gd name="connsiteX147-9167" fmla="*/ 7577 w 10000"/>
                <a:gd name="connsiteY147-9168" fmla="*/ 8649 h 10000"/>
                <a:gd name="connsiteX148-9169" fmla="*/ 7463 w 10000"/>
                <a:gd name="connsiteY148-9170" fmla="*/ 7967 h 10000"/>
                <a:gd name="connsiteX149-9171" fmla="*/ 7393 w 10000"/>
                <a:gd name="connsiteY149-9172" fmla="*/ 7361 h 10000"/>
                <a:gd name="connsiteX150-9173" fmla="*/ 7332 w 10000"/>
                <a:gd name="connsiteY150-9174" fmla="*/ 6806 h 10000"/>
                <a:gd name="connsiteX151-9175" fmla="*/ 7288 w 10000"/>
                <a:gd name="connsiteY151-9176" fmla="*/ 6313 h 10000"/>
                <a:gd name="connsiteX152-9177" fmla="*/ 7262 w 10000"/>
                <a:gd name="connsiteY152-9178" fmla="*/ 5871 h 10000"/>
                <a:gd name="connsiteX153-9179" fmla="*/ 7253 w 10000"/>
                <a:gd name="connsiteY153-9180" fmla="*/ 5480 h 10000"/>
                <a:gd name="connsiteX154-9181" fmla="*/ 7279 w 10000"/>
                <a:gd name="connsiteY154-9182" fmla="*/ 5139 h 10000"/>
                <a:gd name="connsiteX155-9183" fmla="*/ 7297 w 10000"/>
                <a:gd name="connsiteY155-9184" fmla="*/ 4836 h 10000"/>
                <a:gd name="connsiteX156-9185" fmla="*/ 7340 w 10000"/>
                <a:gd name="connsiteY156-9186" fmla="*/ 4583 h 10000"/>
                <a:gd name="connsiteX157-9187" fmla="*/ 7402 w 10000"/>
                <a:gd name="connsiteY157-9188" fmla="*/ 4394 h 10000"/>
                <a:gd name="connsiteX158-9189" fmla="*/ 7437 w 10000"/>
                <a:gd name="connsiteY158-9190" fmla="*/ 4293 h 10000"/>
                <a:gd name="connsiteX159-9191" fmla="*/ 7463 w 10000"/>
                <a:gd name="connsiteY159-9192" fmla="*/ 4217 h 10000"/>
                <a:gd name="connsiteX160-9193" fmla="*/ 7507 w 10000"/>
                <a:gd name="connsiteY160-9194" fmla="*/ 4154 h 10000"/>
                <a:gd name="connsiteX161-9195" fmla="*/ 7550 w 10000"/>
                <a:gd name="connsiteY161-9196" fmla="*/ 4104 h 10000"/>
                <a:gd name="connsiteX162-9197" fmla="*/ 7594 w 10000"/>
                <a:gd name="connsiteY162-9198" fmla="*/ 4053 h 10000"/>
                <a:gd name="connsiteX163-9199" fmla="*/ 7647 w 10000"/>
                <a:gd name="connsiteY163-9200" fmla="*/ 4003 h 10000"/>
                <a:gd name="connsiteX164-9201" fmla="*/ 7699 w 10000"/>
                <a:gd name="connsiteY164-9202" fmla="*/ 3990 h 10000"/>
                <a:gd name="connsiteX165-9203" fmla="*/ 7752 w 10000"/>
                <a:gd name="connsiteY165-9204" fmla="*/ 3965 h 10000"/>
                <a:gd name="connsiteX166-9205" fmla="*/ 7857 w 10000"/>
                <a:gd name="connsiteY166-9206" fmla="*/ 3939 h 10000"/>
                <a:gd name="connsiteX167-9207" fmla="*/ 7857 w 10000"/>
                <a:gd name="connsiteY167-9208" fmla="*/ 3939 h 10000"/>
                <a:gd name="connsiteX168-9209" fmla="*/ 7857 w 10000"/>
                <a:gd name="connsiteY168-9210" fmla="*/ 3939 h 10000"/>
                <a:gd name="connsiteX169-9211" fmla="*/ 7857 w 10000"/>
                <a:gd name="connsiteY169-9212" fmla="*/ 3939 h 10000"/>
                <a:gd name="connsiteX170-9213" fmla="*/ 7857 w 10000"/>
                <a:gd name="connsiteY170-9214" fmla="*/ 3939 h 10000"/>
                <a:gd name="connsiteX171-9215" fmla="*/ 7857 w 10000"/>
                <a:gd name="connsiteY171-9216" fmla="*/ 3939 h 10000"/>
                <a:gd name="connsiteX172-9217" fmla="*/ 7857 w 10000"/>
                <a:gd name="connsiteY172-9218" fmla="*/ 3939 h 10000"/>
                <a:gd name="connsiteX173-9219" fmla="*/ 7857 w 10000"/>
                <a:gd name="connsiteY173-9220" fmla="*/ 3939 h 10000"/>
                <a:gd name="connsiteX174-9221" fmla="*/ 7927 w 10000"/>
                <a:gd name="connsiteY174-9222" fmla="*/ 3939 h 10000"/>
                <a:gd name="connsiteX175-9223" fmla="*/ 7997 w 10000"/>
                <a:gd name="connsiteY175-9224" fmla="*/ 3965 h 10000"/>
                <a:gd name="connsiteX176-9225" fmla="*/ 8136 w 10000"/>
                <a:gd name="connsiteY176-9226" fmla="*/ 4028 h 10000"/>
                <a:gd name="connsiteX177-9227" fmla="*/ 8294 w 10000"/>
                <a:gd name="connsiteY177-9228" fmla="*/ 4116 h 10000"/>
                <a:gd name="connsiteX178-9229" fmla="*/ 8443 w 10000"/>
                <a:gd name="connsiteY178-9230" fmla="*/ 4242 h 10000"/>
                <a:gd name="connsiteX179-9231" fmla="*/ 8443 w 10000"/>
                <a:gd name="connsiteY179-9232" fmla="*/ 4242 h 10000"/>
                <a:gd name="connsiteX180-9233" fmla="*/ 8451 w 10000"/>
                <a:gd name="connsiteY180-9234" fmla="*/ 4242 h 10000"/>
                <a:gd name="connsiteX181-9235" fmla="*/ 8451 w 10000"/>
                <a:gd name="connsiteY181-9236" fmla="*/ 4242 h 10000"/>
                <a:gd name="connsiteX182-9237" fmla="*/ 8836 w 10000"/>
                <a:gd name="connsiteY182-9238" fmla="*/ 4545 h 10000"/>
                <a:gd name="connsiteX183-9239" fmla="*/ 8976 w 10000"/>
                <a:gd name="connsiteY183-9240" fmla="*/ 4646 h 10000"/>
                <a:gd name="connsiteX184-9241" fmla="*/ 9099 w 10000"/>
                <a:gd name="connsiteY184-9242" fmla="*/ 4722 h 10000"/>
                <a:gd name="connsiteX185-9243" fmla="*/ 9204 w 10000"/>
                <a:gd name="connsiteY185-9244" fmla="*/ 4785 h 10000"/>
                <a:gd name="connsiteX186-9245" fmla="*/ 9300 w 10000"/>
                <a:gd name="connsiteY186-9246" fmla="*/ 4823 h 10000"/>
                <a:gd name="connsiteX187-9247" fmla="*/ 9388 w 10000"/>
                <a:gd name="connsiteY187-9248" fmla="*/ 4848 h 10000"/>
                <a:gd name="connsiteX188-9249" fmla="*/ 9466 w 10000"/>
                <a:gd name="connsiteY188-9250" fmla="*/ 4848 h 10000"/>
                <a:gd name="connsiteX189-9251" fmla="*/ 9466 w 10000"/>
                <a:gd name="connsiteY189-9252" fmla="*/ 4848 h 10000"/>
                <a:gd name="connsiteX190-9253" fmla="*/ 9484 w 10000"/>
                <a:gd name="connsiteY190-9254" fmla="*/ 4848 h 10000"/>
                <a:gd name="connsiteX191-9255" fmla="*/ 9484 w 10000"/>
                <a:gd name="connsiteY191-9256" fmla="*/ 4848 h 10000"/>
                <a:gd name="connsiteX192-9257" fmla="*/ 9484 w 10000"/>
                <a:gd name="connsiteY192-9258" fmla="*/ 4848 h 10000"/>
                <a:gd name="connsiteX193-9259" fmla="*/ 9484 w 10000"/>
                <a:gd name="connsiteY193-9260" fmla="*/ 4848 h 10000"/>
                <a:gd name="connsiteX194-9261" fmla="*/ 9580 w 10000"/>
                <a:gd name="connsiteY194-9262" fmla="*/ 4836 h 10000"/>
                <a:gd name="connsiteX195-9263" fmla="*/ 9668 w 10000"/>
                <a:gd name="connsiteY195-9264" fmla="*/ 4798 h 10000"/>
                <a:gd name="connsiteX196-9265" fmla="*/ 9738 w 10000"/>
                <a:gd name="connsiteY196-9266" fmla="*/ 4747 h 10000"/>
                <a:gd name="connsiteX197-9267" fmla="*/ 9799 w 10000"/>
                <a:gd name="connsiteY197-9268" fmla="*/ 4659 h 10000"/>
                <a:gd name="connsiteX198-9269" fmla="*/ 9799 w 10000"/>
                <a:gd name="connsiteY198-9270" fmla="*/ 4659 h 10000"/>
                <a:gd name="connsiteX199-9271" fmla="*/ 9799 w 10000"/>
                <a:gd name="connsiteY199-9272" fmla="*/ 4659 h 10000"/>
                <a:gd name="connsiteX200-9273" fmla="*/ 9799 w 10000"/>
                <a:gd name="connsiteY200-9274" fmla="*/ 4659 h 10000"/>
                <a:gd name="connsiteX201-9275" fmla="*/ 9799 w 10000"/>
                <a:gd name="connsiteY201-9276" fmla="*/ 4659 h 10000"/>
                <a:gd name="connsiteX202-9277" fmla="*/ 9799 w 10000"/>
                <a:gd name="connsiteY202-9278" fmla="*/ 4659 h 10000"/>
                <a:gd name="connsiteX203-9279" fmla="*/ 9816 w 10000"/>
                <a:gd name="connsiteY203-9280" fmla="*/ 4659 h 10000"/>
                <a:gd name="connsiteX204-9281" fmla="*/ 9816 w 10000"/>
                <a:gd name="connsiteY204-9282" fmla="*/ 4659 h 10000"/>
                <a:gd name="connsiteX205-9283" fmla="*/ 9816 w 10000"/>
                <a:gd name="connsiteY205-9284" fmla="*/ 4659 h 10000"/>
                <a:gd name="connsiteX206-9285" fmla="*/ 9816 w 10000"/>
                <a:gd name="connsiteY206-9286" fmla="*/ 4659 h 10000"/>
                <a:gd name="connsiteX207-9287" fmla="*/ 9816 w 10000"/>
                <a:gd name="connsiteY207-9288" fmla="*/ 4646 h 10000"/>
                <a:gd name="connsiteX208-9289" fmla="*/ 9816 w 10000"/>
                <a:gd name="connsiteY208-9290" fmla="*/ 4646 h 10000"/>
                <a:gd name="connsiteX209-9291" fmla="*/ 9816 w 10000"/>
                <a:gd name="connsiteY209-9292" fmla="*/ 4646 h 10000"/>
                <a:gd name="connsiteX210-9293" fmla="*/ 9816 w 10000"/>
                <a:gd name="connsiteY210-9294" fmla="*/ 4646 h 10000"/>
                <a:gd name="connsiteX211-9295" fmla="*/ 9816 w 10000"/>
                <a:gd name="connsiteY211-9296" fmla="*/ 4646 h 10000"/>
                <a:gd name="connsiteX212-9297" fmla="*/ 9816 w 10000"/>
                <a:gd name="connsiteY212-9298" fmla="*/ 4646 h 10000"/>
                <a:gd name="connsiteX213-9299" fmla="*/ 9816 w 10000"/>
                <a:gd name="connsiteY213-9300" fmla="*/ 4646 h 10000"/>
                <a:gd name="connsiteX214-9301" fmla="*/ 9816 w 10000"/>
                <a:gd name="connsiteY214-9302" fmla="*/ 4646 h 10000"/>
                <a:gd name="connsiteX215-9303" fmla="*/ 9816 w 10000"/>
                <a:gd name="connsiteY215-9304" fmla="*/ 4646 h 10000"/>
                <a:gd name="connsiteX216-9305" fmla="*/ 9816 w 10000"/>
                <a:gd name="connsiteY216-9306" fmla="*/ 4646 h 10000"/>
                <a:gd name="connsiteX217-9307" fmla="*/ 9843 w 10000"/>
                <a:gd name="connsiteY217-9308" fmla="*/ 4583 h 10000"/>
                <a:gd name="connsiteX218-9309" fmla="*/ 9886 w 10000"/>
                <a:gd name="connsiteY218-9310" fmla="*/ 4495 h 10000"/>
                <a:gd name="connsiteX219-9311" fmla="*/ 9921 w 10000"/>
                <a:gd name="connsiteY219-9312" fmla="*/ 4369 h 10000"/>
                <a:gd name="connsiteX220-9313" fmla="*/ 9948 w 10000"/>
                <a:gd name="connsiteY220-9314" fmla="*/ 4217 h 10000"/>
                <a:gd name="connsiteX221-9315" fmla="*/ 9983 w 10000"/>
                <a:gd name="connsiteY221-9316" fmla="*/ 4040 h 10000"/>
                <a:gd name="connsiteX222-9317" fmla="*/ 10000 w 10000"/>
                <a:gd name="connsiteY222-9318" fmla="*/ 3851 h 10000"/>
                <a:gd name="connsiteX223-9319" fmla="*/ 10000 w 10000"/>
                <a:gd name="connsiteY223-9320" fmla="*/ 3649 h 10000"/>
                <a:gd name="connsiteX224-9321" fmla="*/ 10000 w 10000"/>
                <a:gd name="connsiteY224-9322" fmla="*/ 3460 h 10000"/>
                <a:gd name="connsiteX225-9323" fmla="*/ 9983 w 10000"/>
                <a:gd name="connsiteY225-9324" fmla="*/ 3258 h 10000"/>
                <a:gd name="connsiteX226-9325" fmla="*/ 9939 w 10000"/>
                <a:gd name="connsiteY226-9326" fmla="*/ 3068 h 10000"/>
                <a:gd name="connsiteX227-9327" fmla="*/ 9886 w 10000"/>
                <a:gd name="connsiteY227-9328" fmla="*/ 2904 h 10000"/>
                <a:gd name="connsiteX228-9329" fmla="*/ 9843 w 10000"/>
                <a:gd name="connsiteY228-9330" fmla="*/ 2816 h 10000"/>
                <a:gd name="connsiteX229-9331" fmla="*/ 9799 w 10000"/>
                <a:gd name="connsiteY229-9332" fmla="*/ 2753 h 10000"/>
                <a:gd name="connsiteX230-9333" fmla="*/ 9755 w 10000"/>
                <a:gd name="connsiteY230-9334" fmla="*/ 2677 h 10000"/>
                <a:gd name="connsiteX231-9335" fmla="*/ 9694 w 10000"/>
                <a:gd name="connsiteY231-9336" fmla="*/ 2614 h 10000"/>
                <a:gd name="connsiteX232-9337" fmla="*/ 9633 w 10000"/>
                <a:gd name="connsiteY232-9338" fmla="*/ 2551 h 10000"/>
                <a:gd name="connsiteX233-9339" fmla="*/ 9571 w 10000"/>
                <a:gd name="connsiteY233-9340" fmla="*/ 2500 h 10000"/>
                <a:gd name="connsiteX234-9341" fmla="*/ 9484 w 10000"/>
                <a:gd name="connsiteY234-9342" fmla="*/ 2475 h 10000"/>
                <a:gd name="connsiteX235-9343" fmla="*/ 9396 w 10000"/>
                <a:gd name="connsiteY235-9344" fmla="*/ 2449 h 10000"/>
                <a:gd name="connsiteX236-9345" fmla="*/ 9300 w 10000"/>
                <a:gd name="connsiteY236-9346" fmla="*/ 2424 h 10000"/>
                <a:gd name="connsiteX237-9347" fmla="*/ 9195 w 10000"/>
                <a:gd name="connsiteY237-9348" fmla="*/ 2424 h 10000"/>
                <a:gd name="connsiteX238-9349" fmla="*/ 9195 w 10000"/>
                <a:gd name="connsiteY238-9350" fmla="*/ 2424 h 10000"/>
                <a:gd name="connsiteX239-9351" fmla="*/ 9195 w 10000"/>
                <a:gd name="connsiteY239-9352" fmla="*/ 2424 h 10000"/>
                <a:gd name="connsiteX240-9353" fmla="*/ 9195 w 10000"/>
                <a:gd name="connsiteY240-9354" fmla="*/ 2424 h 10000"/>
                <a:gd name="connsiteX241-9355" fmla="*/ 9195 w 10000"/>
                <a:gd name="connsiteY241-9356" fmla="*/ 2424 h 10000"/>
                <a:gd name="connsiteX242-9357" fmla="*/ 9195 w 10000"/>
                <a:gd name="connsiteY242-9358" fmla="*/ 2424 h 10000"/>
                <a:gd name="connsiteX243-9359" fmla="*/ 9081 w 10000"/>
                <a:gd name="connsiteY243-9360" fmla="*/ 2424 h 10000"/>
                <a:gd name="connsiteX244-9361" fmla="*/ 8941 w 10000"/>
                <a:gd name="connsiteY244-9362" fmla="*/ 2462 h 10000"/>
                <a:gd name="connsiteX245-9363" fmla="*/ 8801 w 10000"/>
                <a:gd name="connsiteY245-9364" fmla="*/ 2487 h 10000"/>
                <a:gd name="connsiteX246-9365" fmla="*/ 8644 w 10000"/>
                <a:gd name="connsiteY246-9366" fmla="*/ 2551 h 10000"/>
                <a:gd name="connsiteX247-9367" fmla="*/ 8644 w 10000"/>
                <a:gd name="connsiteY247-9368" fmla="*/ 2551 h 10000"/>
                <a:gd name="connsiteX248-9369" fmla="*/ 8635 w 10000"/>
                <a:gd name="connsiteY248-9370" fmla="*/ 2551 h 10000"/>
                <a:gd name="connsiteX249-9371" fmla="*/ 8635 w 10000"/>
                <a:gd name="connsiteY249-9372" fmla="*/ 2551 h 10000"/>
                <a:gd name="connsiteX250-9373" fmla="*/ 8626 w 10000"/>
                <a:gd name="connsiteY250-9374" fmla="*/ 2551 h 10000"/>
                <a:gd name="connsiteX251-9375" fmla="*/ 8626 w 10000"/>
                <a:gd name="connsiteY251-9376" fmla="*/ 2551 h 10000"/>
                <a:gd name="connsiteX252-9377" fmla="*/ 8443 w 10000"/>
                <a:gd name="connsiteY252-9378" fmla="*/ 2614 h 10000"/>
                <a:gd name="connsiteX253-9379" fmla="*/ 8276 w 10000"/>
                <a:gd name="connsiteY253-9380" fmla="*/ 2664 h 10000"/>
                <a:gd name="connsiteX254-9381" fmla="*/ 8110 w 10000"/>
                <a:gd name="connsiteY254-9382" fmla="*/ 2689 h 10000"/>
                <a:gd name="connsiteX255-9383" fmla="*/ 7979 w 10000"/>
                <a:gd name="connsiteY255-9384" fmla="*/ 2689 h 10000"/>
                <a:gd name="connsiteX256-9385" fmla="*/ 7979 w 10000"/>
                <a:gd name="connsiteY256-9386" fmla="*/ 2689 h 10000"/>
                <a:gd name="connsiteX257-9387" fmla="*/ 7979 w 10000"/>
                <a:gd name="connsiteY257-9388" fmla="*/ 2689 h 10000"/>
                <a:gd name="connsiteX258-9389" fmla="*/ 7979 w 10000"/>
                <a:gd name="connsiteY258-9390" fmla="*/ 2689 h 10000"/>
                <a:gd name="connsiteX259-9391" fmla="*/ 7979 w 10000"/>
                <a:gd name="connsiteY259-9392" fmla="*/ 2689 h 10000"/>
                <a:gd name="connsiteX260-9393" fmla="*/ 7979 w 10000"/>
                <a:gd name="connsiteY260-9394" fmla="*/ 2689 h 10000"/>
                <a:gd name="connsiteX261-9395" fmla="*/ 7979 w 10000"/>
                <a:gd name="connsiteY261-9396" fmla="*/ 2689 h 10000"/>
                <a:gd name="connsiteX262-9397" fmla="*/ 7979 w 10000"/>
                <a:gd name="connsiteY262-9398" fmla="*/ 2689 h 10000"/>
                <a:gd name="connsiteX263-9399" fmla="*/ 7848 w 10000"/>
                <a:gd name="connsiteY263-9400" fmla="*/ 2689 h 10000"/>
                <a:gd name="connsiteX264-9401" fmla="*/ 7743 w 10000"/>
                <a:gd name="connsiteY264-9402" fmla="*/ 2677 h 10000"/>
                <a:gd name="connsiteX265-9403" fmla="*/ 7638 w 10000"/>
                <a:gd name="connsiteY265-9404" fmla="*/ 2626 h 10000"/>
                <a:gd name="connsiteX266-9405" fmla="*/ 7542 w 10000"/>
                <a:gd name="connsiteY266-9406" fmla="*/ 2601 h 10000"/>
                <a:gd name="connsiteX267-9407" fmla="*/ 7454 w 10000"/>
                <a:gd name="connsiteY267-9408" fmla="*/ 2538 h 10000"/>
                <a:gd name="connsiteX268-9409" fmla="*/ 7375 w 10000"/>
                <a:gd name="connsiteY268-9410" fmla="*/ 2475 h 10000"/>
                <a:gd name="connsiteX269-9411" fmla="*/ 7297 w 10000"/>
                <a:gd name="connsiteY269-9412" fmla="*/ 2399 h 10000"/>
                <a:gd name="connsiteX270-9413" fmla="*/ 7235 w 10000"/>
                <a:gd name="connsiteY270-9414" fmla="*/ 2323 h 10000"/>
                <a:gd name="connsiteX271-9415" fmla="*/ 7174 w 10000"/>
                <a:gd name="connsiteY271-9416" fmla="*/ 2235 h 10000"/>
                <a:gd name="connsiteX272-9417" fmla="*/ 7113 w 10000"/>
                <a:gd name="connsiteY272-9418" fmla="*/ 2134 h 10000"/>
                <a:gd name="connsiteX273-9419" fmla="*/ 7008 w 10000"/>
                <a:gd name="connsiteY273-9420" fmla="*/ 1944 h 10000"/>
                <a:gd name="connsiteX274-9421" fmla="*/ 6929 w 10000"/>
                <a:gd name="connsiteY274-9422" fmla="*/ 1730 h 10000"/>
                <a:gd name="connsiteX275-9423" fmla="*/ 6850 w 10000"/>
                <a:gd name="connsiteY275-9424" fmla="*/ 1515 h 10000"/>
                <a:gd name="connsiteX276-9425" fmla="*/ 6850 w 10000"/>
                <a:gd name="connsiteY276-9426" fmla="*/ 1515 h 10000"/>
                <a:gd name="connsiteX277-9427" fmla="*/ 6842 w 10000"/>
                <a:gd name="connsiteY277-9428" fmla="*/ 1490 h 10000"/>
                <a:gd name="connsiteX278-9429" fmla="*/ 6842 w 10000"/>
                <a:gd name="connsiteY278-9430" fmla="*/ 1490 h 10000"/>
                <a:gd name="connsiteX279-9431" fmla="*/ 6842 w 10000"/>
                <a:gd name="connsiteY279-9432" fmla="*/ 1477 h 10000"/>
                <a:gd name="connsiteX280-9433" fmla="*/ 6842 w 10000"/>
                <a:gd name="connsiteY280-9434" fmla="*/ 1477 h 10000"/>
                <a:gd name="connsiteX281-9435" fmla="*/ 6842 w 10000"/>
                <a:gd name="connsiteY281-9436" fmla="*/ 1477 h 10000"/>
                <a:gd name="connsiteX282-9437" fmla="*/ 6798 w 10000"/>
                <a:gd name="connsiteY282-9438" fmla="*/ 1338 h 10000"/>
                <a:gd name="connsiteX283-9439" fmla="*/ 6780 w 10000"/>
                <a:gd name="connsiteY283-9440" fmla="*/ 1162 h 10000"/>
                <a:gd name="connsiteX284-9441" fmla="*/ 6754 w 10000"/>
                <a:gd name="connsiteY284-9442" fmla="*/ 947 h 10000"/>
                <a:gd name="connsiteX285-9443" fmla="*/ 6754 w 10000"/>
                <a:gd name="connsiteY285-9444" fmla="*/ 720 h 10000"/>
                <a:gd name="connsiteX286-9445" fmla="*/ 6754 w 10000"/>
                <a:gd name="connsiteY286-9446" fmla="*/ 720 h 10000"/>
                <a:gd name="connsiteX287-9447" fmla="*/ 6763 w 10000"/>
                <a:gd name="connsiteY287-9448" fmla="*/ 366 h 10000"/>
                <a:gd name="connsiteX288-9449" fmla="*/ 6789 w 10000"/>
                <a:gd name="connsiteY288-9450" fmla="*/ 0 h 10000"/>
                <a:gd name="connsiteX0-9451" fmla="*/ 6789 w 10000"/>
                <a:gd name="connsiteY0-9452" fmla="*/ 0 h 10000"/>
                <a:gd name="connsiteX1-9453" fmla="*/ 6789 w 10000"/>
                <a:gd name="connsiteY1-9454" fmla="*/ 0 h 10000"/>
                <a:gd name="connsiteX2-9455" fmla="*/ 6789 w 10000"/>
                <a:gd name="connsiteY2-9456" fmla="*/ 0 h 10000"/>
                <a:gd name="connsiteX3-9457" fmla="*/ 0 w 10000"/>
                <a:gd name="connsiteY3-9458" fmla="*/ 0 h 10000"/>
                <a:gd name="connsiteX4-9459" fmla="*/ 0 w 10000"/>
                <a:gd name="connsiteY4-9460" fmla="*/ 9747 h 10000"/>
                <a:gd name="connsiteX5-9461" fmla="*/ 0 w 10000"/>
                <a:gd name="connsiteY5-9462" fmla="*/ 9747 h 10000"/>
                <a:gd name="connsiteX6-9463" fmla="*/ 0 w 10000"/>
                <a:gd name="connsiteY6-9464" fmla="*/ 9747 h 10000"/>
                <a:gd name="connsiteX7-9465" fmla="*/ 752 w 10000"/>
                <a:gd name="connsiteY7-9466" fmla="*/ 9861 h 10000"/>
                <a:gd name="connsiteX8-9467" fmla="*/ 1067 w 10000"/>
                <a:gd name="connsiteY8-9468" fmla="*/ 9886 h 10000"/>
                <a:gd name="connsiteX9-9469" fmla="*/ 1304 w 10000"/>
                <a:gd name="connsiteY9-9470" fmla="*/ 9899 h 10000"/>
                <a:gd name="connsiteX10-9471" fmla="*/ 1304 w 10000"/>
                <a:gd name="connsiteY10-9472" fmla="*/ 9899 h 10000"/>
                <a:gd name="connsiteX11-9473" fmla="*/ 1566 w 10000"/>
                <a:gd name="connsiteY11-9474" fmla="*/ 9924 h 10000"/>
                <a:gd name="connsiteX12-9475" fmla="*/ 1846 w 10000"/>
                <a:gd name="connsiteY12-9476" fmla="*/ 9962 h 10000"/>
                <a:gd name="connsiteX13-9477" fmla="*/ 1846 w 10000"/>
                <a:gd name="connsiteY13-9478" fmla="*/ 9962 h 10000"/>
                <a:gd name="connsiteX14-9479" fmla="*/ 2030 w 10000"/>
                <a:gd name="connsiteY14-9480" fmla="*/ 10000 h 10000"/>
                <a:gd name="connsiteX15-9481" fmla="*/ 2213 w 10000"/>
                <a:gd name="connsiteY15-9482" fmla="*/ 10000 h 10000"/>
                <a:gd name="connsiteX16-9483" fmla="*/ 2213 w 10000"/>
                <a:gd name="connsiteY16-9484" fmla="*/ 10000 h 10000"/>
                <a:gd name="connsiteX17-9485" fmla="*/ 2213 w 10000"/>
                <a:gd name="connsiteY17-9486" fmla="*/ 10000 h 10000"/>
                <a:gd name="connsiteX18-9487" fmla="*/ 2213 w 10000"/>
                <a:gd name="connsiteY18-9488" fmla="*/ 10000 h 10000"/>
                <a:gd name="connsiteX19-9489" fmla="*/ 2213 w 10000"/>
                <a:gd name="connsiteY19-9490" fmla="*/ 10000 h 10000"/>
                <a:gd name="connsiteX20-9491" fmla="*/ 2213 w 10000"/>
                <a:gd name="connsiteY20-9492" fmla="*/ 10000 h 10000"/>
                <a:gd name="connsiteX21-9493" fmla="*/ 2362 w 10000"/>
                <a:gd name="connsiteY21-9494" fmla="*/ 9975 h 10000"/>
                <a:gd name="connsiteX22-9495" fmla="*/ 2493 w 10000"/>
                <a:gd name="connsiteY22-9496" fmla="*/ 9949 h 10000"/>
                <a:gd name="connsiteX23-9497" fmla="*/ 2555 w 10000"/>
                <a:gd name="connsiteY23-9498" fmla="*/ 9924 h 10000"/>
                <a:gd name="connsiteX24-9499" fmla="*/ 2607 w 10000"/>
                <a:gd name="connsiteY24-9500" fmla="*/ 9886 h 10000"/>
                <a:gd name="connsiteX25-9501" fmla="*/ 2660 w 10000"/>
                <a:gd name="connsiteY25-9502" fmla="*/ 9836 h 10000"/>
                <a:gd name="connsiteX26-9503" fmla="*/ 2695 w 10000"/>
                <a:gd name="connsiteY26-9504" fmla="*/ 9785 h 10000"/>
                <a:gd name="connsiteX27-9505" fmla="*/ 2730 w 10000"/>
                <a:gd name="connsiteY27-9506" fmla="*/ 9722 h 10000"/>
                <a:gd name="connsiteX28-9507" fmla="*/ 2756 w 10000"/>
                <a:gd name="connsiteY28-9508" fmla="*/ 9646 h 10000"/>
                <a:gd name="connsiteX29-9509" fmla="*/ 2773 w 10000"/>
                <a:gd name="connsiteY29-9510" fmla="*/ 9545 h 10000"/>
                <a:gd name="connsiteX30-9511" fmla="*/ 2791 w 10000"/>
                <a:gd name="connsiteY30-9512" fmla="*/ 9444 h 10000"/>
                <a:gd name="connsiteX31-9513" fmla="*/ 2791 w 10000"/>
                <a:gd name="connsiteY31-9514" fmla="*/ 9318 h 10000"/>
                <a:gd name="connsiteX32-9515" fmla="*/ 2773 w 10000"/>
                <a:gd name="connsiteY32-9516" fmla="*/ 9179 h 10000"/>
                <a:gd name="connsiteX33-9517" fmla="*/ 2756 w 10000"/>
                <a:gd name="connsiteY33-9518" fmla="*/ 9028 h 10000"/>
                <a:gd name="connsiteX34-9519" fmla="*/ 2721 w 10000"/>
                <a:gd name="connsiteY34-9520" fmla="*/ 8876 h 10000"/>
                <a:gd name="connsiteX35-9521" fmla="*/ 2721 w 10000"/>
                <a:gd name="connsiteY35-9522" fmla="*/ 8876 h 10000"/>
                <a:gd name="connsiteX36-9523" fmla="*/ 2712 w 10000"/>
                <a:gd name="connsiteY36-9524" fmla="*/ 8864 h 10000"/>
                <a:gd name="connsiteX37-9525" fmla="*/ 2712 w 10000"/>
                <a:gd name="connsiteY37-9526" fmla="*/ 8864 h 10000"/>
                <a:gd name="connsiteX38-9527" fmla="*/ 2712 w 10000"/>
                <a:gd name="connsiteY38-9528" fmla="*/ 8851 h 10000"/>
                <a:gd name="connsiteX39-9529" fmla="*/ 2712 w 10000"/>
                <a:gd name="connsiteY39-9530" fmla="*/ 8851 h 10000"/>
                <a:gd name="connsiteX40-9531" fmla="*/ 2712 w 10000"/>
                <a:gd name="connsiteY40-9532" fmla="*/ 8851 h 10000"/>
                <a:gd name="connsiteX41-9533" fmla="*/ 2590 w 10000"/>
                <a:gd name="connsiteY41-9534" fmla="*/ 8295 h 10000"/>
                <a:gd name="connsiteX42-9535" fmla="*/ 2476 w 10000"/>
                <a:gd name="connsiteY42-9536" fmla="*/ 7841 h 10000"/>
                <a:gd name="connsiteX43-9537" fmla="*/ 2423 w 10000"/>
                <a:gd name="connsiteY43-9538" fmla="*/ 7626 h 10000"/>
                <a:gd name="connsiteX44-9539" fmla="*/ 2397 w 10000"/>
                <a:gd name="connsiteY44-9540" fmla="*/ 7437 h 10000"/>
                <a:gd name="connsiteX45-9541" fmla="*/ 2371 w 10000"/>
                <a:gd name="connsiteY45-9542" fmla="*/ 7273 h 10000"/>
                <a:gd name="connsiteX46-9543" fmla="*/ 2362 w 10000"/>
                <a:gd name="connsiteY46-9544" fmla="*/ 7096 h 10000"/>
                <a:gd name="connsiteX47-9545" fmla="*/ 2362 w 10000"/>
                <a:gd name="connsiteY47-9546" fmla="*/ 7096 h 10000"/>
                <a:gd name="connsiteX48-9547" fmla="*/ 2371 w 10000"/>
                <a:gd name="connsiteY48-9548" fmla="*/ 6944 h 10000"/>
                <a:gd name="connsiteX49-9549" fmla="*/ 2406 w 10000"/>
                <a:gd name="connsiteY49-9550" fmla="*/ 6806 h 10000"/>
                <a:gd name="connsiteX50-9551" fmla="*/ 2423 w 10000"/>
                <a:gd name="connsiteY50-9552" fmla="*/ 6742 h 10000"/>
                <a:gd name="connsiteX51-9553" fmla="*/ 2458 w 10000"/>
                <a:gd name="connsiteY51-9554" fmla="*/ 6692 h 10000"/>
                <a:gd name="connsiteX52-9555" fmla="*/ 2528 w 10000"/>
                <a:gd name="connsiteY52-9556" fmla="*/ 6578 h 10000"/>
                <a:gd name="connsiteX53-9557" fmla="*/ 2651 w 10000"/>
                <a:gd name="connsiteY53-9558" fmla="*/ 6477 h 10000"/>
                <a:gd name="connsiteX54-9559" fmla="*/ 2791 w 10000"/>
                <a:gd name="connsiteY54-9560" fmla="*/ 6376 h 10000"/>
                <a:gd name="connsiteX55-9561" fmla="*/ 3167 w 10000"/>
                <a:gd name="connsiteY55-9562" fmla="*/ 6225 h 10000"/>
                <a:gd name="connsiteX56-9563" fmla="*/ 3167 w 10000"/>
                <a:gd name="connsiteY56-9564" fmla="*/ 6225 h 10000"/>
                <a:gd name="connsiteX57-9565" fmla="*/ 3167 w 10000"/>
                <a:gd name="connsiteY57-9566" fmla="*/ 6225 h 10000"/>
                <a:gd name="connsiteX58-9567" fmla="*/ 3167 w 10000"/>
                <a:gd name="connsiteY58-9568" fmla="*/ 6212 h 10000"/>
                <a:gd name="connsiteX59-9569" fmla="*/ 3167 w 10000"/>
                <a:gd name="connsiteY59-9570" fmla="*/ 6212 h 10000"/>
                <a:gd name="connsiteX60-9571" fmla="*/ 3176 w 10000"/>
                <a:gd name="connsiteY60-9572" fmla="*/ 6212 h 10000"/>
                <a:gd name="connsiteX61-9573" fmla="*/ 3176 w 10000"/>
                <a:gd name="connsiteY61-9574" fmla="*/ 6212 h 10000"/>
                <a:gd name="connsiteX62-9575" fmla="*/ 3176 w 10000"/>
                <a:gd name="connsiteY62-9576" fmla="*/ 6212 h 10000"/>
                <a:gd name="connsiteX63-9577" fmla="*/ 3342 w 10000"/>
                <a:gd name="connsiteY63-9578" fmla="*/ 6162 h 10000"/>
                <a:gd name="connsiteX64-9579" fmla="*/ 3473 w 10000"/>
                <a:gd name="connsiteY64-9580" fmla="*/ 6136 h 10000"/>
                <a:gd name="connsiteX65-9581" fmla="*/ 3613 w 10000"/>
                <a:gd name="connsiteY65-9582" fmla="*/ 6124 h 10000"/>
                <a:gd name="connsiteX66-9583" fmla="*/ 3736 w 10000"/>
                <a:gd name="connsiteY66-9584" fmla="*/ 6124 h 10000"/>
                <a:gd name="connsiteX67-9585" fmla="*/ 3736 w 10000"/>
                <a:gd name="connsiteY67-9586" fmla="*/ 6124 h 10000"/>
                <a:gd name="connsiteX68-9587" fmla="*/ 3736 w 10000"/>
                <a:gd name="connsiteY68-9588" fmla="*/ 6124 h 10000"/>
                <a:gd name="connsiteX69-9589" fmla="*/ 3736 w 10000"/>
                <a:gd name="connsiteY69-9590" fmla="*/ 6124 h 10000"/>
                <a:gd name="connsiteX70-9591" fmla="*/ 3736 w 10000"/>
                <a:gd name="connsiteY70-9592" fmla="*/ 6124 h 10000"/>
                <a:gd name="connsiteX71-9593" fmla="*/ 3736 w 10000"/>
                <a:gd name="connsiteY71-9594" fmla="*/ 6124 h 10000"/>
                <a:gd name="connsiteX72-9595" fmla="*/ 3736 w 10000"/>
                <a:gd name="connsiteY72-9596" fmla="*/ 6124 h 10000"/>
                <a:gd name="connsiteX73-9597" fmla="*/ 3841 w 10000"/>
                <a:gd name="connsiteY73-9598" fmla="*/ 6124 h 10000"/>
                <a:gd name="connsiteX74-9599" fmla="*/ 3937 w 10000"/>
                <a:gd name="connsiteY74-9600" fmla="*/ 6136 h 10000"/>
                <a:gd name="connsiteX75-9601" fmla="*/ 4016 w 10000"/>
                <a:gd name="connsiteY75-9602" fmla="*/ 6187 h 10000"/>
                <a:gd name="connsiteX76-9603" fmla="*/ 4086 w 10000"/>
                <a:gd name="connsiteY76-9604" fmla="*/ 6225 h 10000"/>
                <a:gd name="connsiteX77-9605" fmla="*/ 4147 w 10000"/>
                <a:gd name="connsiteY77-9606" fmla="*/ 6275 h 10000"/>
                <a:gd name="connsiteX78-9607" fmla="*/ 4191 w 10000"/>
                <a:gd name="connsiteY78-9608" fmla="*/ 6351 h 10000"/>
                <a:gd name="connsiteX79-9609" fmla="*/ 4217 w 10000"/>
                <a:gd name="connsiteY79-9610" fmla="*/ 6427 h 10000"/>
                <a:gd name="connsiteX80-9611" fmla="*/ 4252 w 10000"/>
                <a:gd name="connsiteY80-9612" fmla="*/ 6515 h 10000"/>
                <a:gd name="connsiteX81-9613" fmla="*/ 4261 w 10000"/>
                <a:gd name="connsiteY81-9614" fmla="*/ 6616 h 10000"/>
                <a:gd name="connsiteX82-9615" fmla="*/ 4269 w 10000"/>
                <a:gd name="connsiteY82-9616" fmla="*/ 6717 h 10000"/>
                <a:gd name="connsiteX83-9617" fmla="*/ 4269 w 10000"/>
                <a:gd name="connsiteY83-9618" fmla="*/ 6843 h 10000"/>
                <a:gd name="connsiteX84-9619" fmla="*/ 4261 w 10000"/>
                <a:gd name="connsiteY84-9620" fmla="*/ 6957 h 10000"/>
                <a:gd name="connsiteX85-9621" fmla="*/ 4217 w 10000"/>
                <a:gd name="connsiteY85-9622" fmla="*/ 7235 h 10000"/>
                <a:gd name="connsiteX86-9623" fmla="*/ 4164 w 10000"/>
                <a:gd name="connsiteY86-9624" fmla="*/ 7551 h 10000"/>
                <a:gd name="connsiteX87-9625" fmla="*/ 4164 w 10000"/>
                <a:gd name="connsiteY87-9626" fmla="*/ 7551 h 10000"/>
                <a:gd name="connsiteX88-9627" fmla="*/ 4156 w 10000"/>
                <a:gd name="connsiteY88-9628" fmla="*/ 7551 h 10000"/>
                <a:gd name="connsiteX89-9629" fmla="*/ 4156 w 10000"/>
                <a:gd name="connsiteY89-9630" fmla="*/ 7551 h 10000"/>
                <a:gd name="connsiteX90-9631" fmla="*/ 4156 w 10000"/>
                <a:gd name="connsiteY90-9632" fmla="*/ 7563 h 10000"/>
                <a:gd name="connsiteX91-9633" fmla="*/ 4156 w 10000"/>
                <a:gd name="connsiteY91-9634" fmla="*/ 7563 h 10000"/>
                <a:gd name="connsiteX92-9635" fmla="*/ 4156 w 10000"/>
                <a:gd name="connsiteY92-9636" fmla="*/ 7563 h 10000"/>
                <a:gd name="connsiteX93-9637" fmla="*/ 4156 w 10000"/>
                <a:gd name="connsiteY93-9638" fmla="*/ 7563 h 10000"/>
                <a:gd name="connsiteX94-9639" fmla="*/ 4156 w 10000"/>
                <a:gd name="connsiteY94-9640" fmla="*/ 7576 h 10000"/>
                <a:gd name="connsiteX95-9641" fmla="*/ 4156 w 10000"/>
                <a:gd name="connsiteY95-9642" fmla="*/ 7576 h 10000"/>
                <a:gd name="connsiteX96-9643" fmla="*/ 4156 w 10000"/>
                <a:gd name="connsiteY96-9644" fmla="*/ 7576 h 10000"/>
                <a:gd name="connsiteX97-9645" fmla="*/ 4156 w 10000"/>
                <a:gd name="connsiteY97-9646" fmla="*/ 7576 h 10000"/>
                <a:gd name="connsiteX98-9647" fmla="*/ 4156 w 10000"/>
                <a:gd name="connsiteY98-9648" fmla="*/ 7588 h 10000"/>
                <a:gd name="connsiteX99-9649" fmla="*/ 4156 w 10000"/>
                <a:gd name="connsiteY99-9650" fmla="*/ 7588 h 10000"/>
                <a:gd name="connsiteX100-9651" fmla="*/ 4156 w 10000"/>
                <a:gd name="connsiteY100-9652" fmla="*/ 7588 h 10000"/>
                <a:gd name="connsiteX101-9653" fmla="*/ 4156 w 10000"/>
                <a:gd name="connsiteY101-9654" fmla="*/ 7588 h 10000"/>
                <a:gd name="connsiteX102-9655" fmla="*/ 4147 w 10000"/>
                <a:gd name="connsiteY102-9656" fmla="*/ 7601 h 10000"/>
                <a:gd name="connsiteX103-9657" fmla="*/ 4147 w 10000"/>
                <a:gd name="connsiteY103-9658" fmla="*/ 7601 h 10000"/>
                <a:gd name="connsiteX104-9659" fmla="*/ 4147 w 10000"/>
                <a:gd name="connsiteY104-9660" fmla="*/ 7601 h 10000"/>
                <a:gd name="connsiteX105-9661" fmla="*/ 4147 w 10000"/>
                <a:gd name="connsiteY105-9662" fmla="*/ 7601 h 10000"/>
                <a:gd name="connsiteX106-9663" fmla="*/ 4147 w 10000"/>
                <a:gd name="connsiteY106-9664" fmla="*/ 7601 h 10000"/>
                <a:gd name="connsiteX107-9665" fmla="*/ 4147 w 10000"/>
                <a:gd name="connsiteY107-9666" fmla="*/ 7601 h 10000"/>
                <a:gd name="connsiteX108-9667" fmla="*/ 4103 w 10000"/>
                <a:gd name="connsiteY108-9668" fmla="*/ 7803 h 10000"/>
                <a:gd name="connsiteX109-9669" fmla="*/ 4068 w 10000"/>
                <a:gd name="connsiteY109-9670" fmla="*/ 8005 h 10000"/>
                <a:gd name="connsiteX110-9671" fmla="*/ 4051 w 10000"/>
                <a:gd name="connsiteY110-9672" fmla="*/ 8207 h 10000"/>
                <a:gd name="connsiteX111-9673" fmla="*/ 4024 w 10000"/>
                <a:gd name="connsiteY111-9674" fmla="*/ 8422 h 10000"/>
                <a:gd name="connsiteX112-9675" fmla="*/ 4016 w 10000"/>
                <a:gd name="connsiteY112-9676" fmla="*/ 8611 h 10000"/>
                <a:gd name="connsiteX113-9677" fmla="*/ 4016 w 10000"/>
                <a:gd name="connsiteY113-9678" fmla="*/ 8813 h 10000"/>
                <a:gd name="connsiteX114-9679" fmla="*/ 4024 w 10000"/>
                <a:gd name="connsiteY114-9680" fmla="*/ 9003 h 10000"/>
                <a:gd name="connsiteX115-9681" fmla="*/ 4051 w 10000"/>
                <a:gd name="connsiteY115-9682" fmla="*/ 9179 h 10000"/>
                <a:gd name="connsiteX116-9683" fmla="*/ 4086 w 10000"/>
                <a:gd name="connsiteY116-9684" fmla="*/ 9356 h 10000"/>
                <a:gd name="connsiteX117-9685" fmla="*/ 4121 w 10000"/>
                <a:gd name="connsiteY117-9686" fmla="*/ 9508 h 10000"/>
                <a:gd name="connsiteX118-9687" fmla="*/ 4191 w 10000"/>
                <a:gd name="connsiteY118-9688" fmla="*/ 9646 h 10000"/>
                <a:gd name="connsiteX119-9689" fmla="*/ 4269 w 10000"/>
                <a:gd name="connsiteY119-9690" fmla="*/ 9760 h 10000"/>
                <a:gd name="connsiteX120-9691" fmla="*/ 4366 w 10000"/>
                <a:gd name="connsiteY120-9692" fmla="*/ 9861 h 10000"/>
                <a:gd name="connsiteX121-9693" fmla="*/ 4471 w 10000"/>
                <a:gd name="connsiteY121-9694" fmla="*/ 9937 h 10000"/>
                <a:gd name="connsiteX122-9695" fmla="*/ 4611 w 10000"/>
                <a:gd name="connsiteY122-9696" fmla="*/ 9975 h 10000"/>
                <a:gd name="connsiteX123-9697" fmla="*/ 4759 w 10000"/>
                <a:gd name="connsiteY123-9698" fmla="*/ 10000 h 10000"/>
                <a:gd name="connsiteX124-9699" fmla="*/ 4759 w 10000"/>
                <a:gd name="connsiteY124-9700" fmla="*/ 10000 h 10000"/>
                <a:gd name="connsiteX125-9701" fmla="*/ 4759 w 10000"/>
                <a:gd name="connsiteY125-9702" fmla="*/ 10000 h 10000"/>
                <a:gd name="connsiteX126-9703" fmla="*/ 4759 w 10000"/>
                <a:gd name="connsiteY126-9704" fmla="*/ 10000 h 10000"/>
                <a:gd name="connsiteX127-9705" fmla="*/ 4759 w 10000"/>
                <a:gd name="connsiteY127-9706" fmla="*/ 10000 h 10000"/>
                <a:gd name="connsiteX128-9707" fmla="*/ 4821 w 10000"/>
                <a:gd name="connsiteY128-9708" fmla="*/ 10000 h 10000"/>
                <a:gd name="connsiteX129-9709" fmla="*/ 4821 w 10000"/>
                <a:gd name="connsiteY129-9710" fmla="*/ 10000 h 10000"/>
                <a:gd name="connsiteX130-9711" fmla="*/ 5136 w 10000"/>
                <a:gd name="connsiteY130-9712" fmla="*/ 9962 h 10000"/>
                <a:gd name="connsiteX131-9713" fmla="*/ 5468 w 10000"/>
                <a:gd name="connsiteY131-9714" fmla="*/ 9924 h 10000"/>
                <a:gd name="connsiteX132-9715" fmla="*/ 6203 w 10000"/>
                <a:gd name="connsiteY132-9716" fmla="*/ 9798 h 10000"/>
                <a:gd name="connsiteX133-9717" fmla="*/ 6982 w 10000"/>
                <a:gd name="connsiteY133-9718" fmla="*/ 9672 h 10000"/>
                <a:gd name="connsiteX134-9719" fmla="*/ 7358 w 10000"/>
                <a:gd name="connsiteY134-9720" fmla="*/ 9621 h 10000"/>
                <a:gd name="connsiteX135-9721" fmla="*/ 7734 w 10000"/>
                <a:gd name="connsiteY135-9722" fmla="*/ 9583 h 10000"/>
                <a:gd name="connsiteX136-9723" fmla="*/ 7734 w 10000"/>
                <a:gd name="connsiteY136-9724" fmla="*/ 9583 h 10000"/>
                <a:gd name="connsiteX137-9725" fmla="*/ 7725 w 10000"/>
                <a:gd name="connsiteY137-9726" fmla="*/ 9508 h 10000"/>
                <a:gd name="connsiteX138-9727" fmla="*/ 7725 w 10000"/>
                <a:gd name="connsiteY138-9728" fmla="*/ 9508 h 10000"/>
                <a:gd name="connsiteX139-9729" fmla="*/ 7725 w 10000"/>
                <a:gd name="connsiteY139-9730" fmla="*/ 9508 h 10000"/>
                <a:gd name="connsiteX140-9731" fmla="*/ 7725 w 10000"/>
                <a:gd name="connsiteY140-9732" fmla="*/ 9508 h 10000"/>
                <a:gd name="connsiteX141-9733" fmla="*/ 7725 w 10000"/>
                <a:gd name="connsiteY141-9734" fmla="*/ 9508 h 10000"/>
                <a:gd name="connsiteX142-9735" fmla="*/ 7699 w 10000"/>
                <a:gd name="connsiteY142-9736" fmla="*/ 9407 h 10000"/>
                <a:gd name="connsiteX143-9737" fmla="*/ 7699 w 10000"/>
                <a:gd name="connsiteY143-9738" fmla="*/ 9407 h 10000"/>
                <a:gd name="connsiteX144-9739" fmla="*/ 7699 w 10000"/>
                <a:gd name="connsiteY144-9740" fmla="*/ 9381 h 10000"/>
                <a:gd name="connsiteX145-9741" fmla="*/ 7699 w 10000"/>
                <a:gd name="connsiteY145-9742" fmla="*/ 9381 h 10000"/>
                <a:gd name="connsiteX146-9743" fmla="*/ 7577 w 10000"/>
                <a:gd name="connsiteY146-9744" fmla="*/ 8649 h 10000"/>
                <a:gd name="connsiteX147-9745" fmla="*/ 7463 w 10000"/>
                <a:gd name="connsiteY147-9746" fmla="*/ 7967 h 10000"/>
                <a:gd name="connsiteX148-9747" fmla="*/ 7393 w 10000"/>
                <a:gd name="connsiteY148-9748" fmla="*/ 7361 h 10000"/>
                <a:gd name="connsiteX149-9749" fmla="*/ 7332 w 10000"/>
                <a:gd name="connsiteY149-9750" fmla="*/ 6806 h 10000"/>
                <a:gd name="connsiteX150-9751" fmla="*/ 7288 w 10000"/>
                <a:gd name="connsiteY150-9752" fmla="*/ 6313 h 10000"/>
                <a:gd name="connsiteX151-9753" fmla="*/ 7262 w 10000"/>
                <a:gd name="connsiteY151-9754" fmla="*/ 5871 h 10000"/>
                <a:gd name="connsiteX152-9755" fmla="*/ 7253 w 10000"/>
                <a:gd name="connsiteY152-9756" fmla="*/ 5480 h 10000"/>
                <a:gd name="connsiteX153-9757" fmla="*/ 7279 w 10000"/>
                <a:gd name="connsiteY153-9758" fmla="*/ 5139 h 10000"/>
                <a:gd name="connsiteX154-9759" fmla="*/ 7297 w 10000"/>
                <a:gd name="connsiteY154-9760" fmla="*/ 4836 h 10000"/>
                <a:gd name="connsiteX155-9761" fmla="*/ 7340 w 10000"/>
                <a:gd name="connsiteY155-9762" fmla="*/ 4583 h 10000"/>
                <a:gd name="connsiteX156-9763" fmla="*/ 7402 w 10000"/>
                <a:gd name="connsiteY156-9764" fmla="*/ 4394 h 10000"/>
                <a:gd name="connsiteX157-9765" fmla="*/ 7437 w 10000"/>
                <a:gd name="connsiteY157-9766" fmla="*/ 4293 h 10000"/>
                <a:gd name="connsiteX158-9767" fmla="*/ 7463 w 10000"/>
                <a:gd name="connsiteY158-9768" fmla="*/ 4217 h 10000"/>
                <a:gd name="connsiteX159-9769" fmla="*/ 7507 w 10000"/>
                <a:gd name="connsiteY159-9770" fmla="*/ 4154 h 10000"/>
                <a:gd name="connsiteX160-9771" fmla="*/ 7550 w 10000"/>
                <a:gd name="connsiteY160-9772" fmla="*/ 4104 h 10000"/>
                <a:gd name="connsiteX161-9773" fmla="*/ 7594 w 10000"/>
                <a:gd name="connsiteY161-9774" fmla="*/ 4053 h 10000"/>
                <a:gd name="connsiteX162-9775" fmla="*/ 7647 w 10000"/>
                <a:gd name="connsiteY162-9776" fmla="*/ 4003 h 10000"/>
                <a:gd name="connsiteX163-9777" fmla="*/ 7699 w 10000"/>
                <a:gd name="connsiteY163-9778" fmla="*/ 3990 h 10000"/>
                <a:gd name="connsiteX164-9779" fmla="*/ 7752 w 10000"/>
                <a:gd name="connsiteY164-9780" fmla="*/ 3965 h 10000"/>
                <a:gd name="connsiteX165-9781" fmla="*/ 7857 w 10000"/>
                <a:gd name="connsiteY165-9782" fmla="*/ 3939 h 10000"/>
                <a:gd name="connsiteX166-9783" fmla="*/ 7857 w 10000"/>
                <a:gd name="connsiteY166-9784" fmla="*/ 3939 h 10000"/>
                <a:gd name="connsiteX167-9785" fmla="*/ 7857 w 10000"/>
                <a:gd name="connsiteY167-9786" fmla="*/ 3939 h 10000"/>
                <a:gd name="connsiteX168-9787" fmla="*/ 7857 w 10000"/>
                <a:gd name="connsiteY168-9788" fmla="*/ 3939 h 10000"/>
                <a:gd name="connsiteX169-9789" fmla="*/ 7857 w 10000"/>
                <a:gd name="connsiteY169-9790" fmla="*/ 3939 h 10000"/>
                <a:gd name="connsiteX170-9791" fmla="*/ 7857 w 10000"/>
                <a:gd name="connsiteY170-9792" fmla="*/ 3939 h 10000"/>
                <a:gd name="connsiteX171-9793" fmla="*/ 7857 w 10000"/>
                <a:gd name="connsiteY171-9794" fmla="*/ 3939 h 10000"/>
                <a:gd name="connsiteX172-9795" fmla="*/ 7857 w 10000"/>
                <a:gd name="connsiteY172-9796" fmla="*/ 3939 h 10000"/>
                <a:gd name="connsiteX173-9797" fmla="*/ 7927 w 10000"/>
                <a:gd name="connsiteY173-9798" fmla="*/ 3939 h 10000"/>
                <a:gd name="connsiteX174-9799" fmla="*/ 7997 w 10000"/>
                <a:gd name="connsiteY174-9800" fmla="*/ 3965 h 10000"/>
                <a:gd name="connsiteX175-9801" fmla="*/ 8136 w 10000"/>
                <a:gd name="connsiteY175-9802" fmla="*/ 4028 h 10000"/>
                <a:gd name="connsiteX176-9803" fmla="*/ 8294 w 10000"/>
                <a:gd name="connsiteY176-9804" fmla="*/ 4116 h 10000"/>
                <a:gd name="connsiteX177-9805" fmla="*/ 8443 w 10000"/>
                <a:gd name="connsiteY177-9806" fmla="*/ 4242 h 10000"/>
                <a:gd name="connsiteX178-9807" fmla="*/ 8443 w 10000"/>
                <a:gd name="connsiteY178-9808" fmla="*/ 4242 h 10000"/>
                <a:gd name="connsiteX179-9809" fmla="*/ 8451 w 10000"/>
                <a:gd name="connsiteY179-9810" fmla="*/ 4242 h 10000"/>
                <a:gd name="connsiteX180-9811" fmla="*/ 8451 w 10000"/>
                <a:gd name="connsiteY180-9812" fmla="*/ 4242 h 10000"/>
                <a:gd name="connsiteX181-9813" fmla="*/ 8836 w 10000"/>
                <a:gd name="connsiteY181-9814" fmla="*/ 4545 h 10000"/>
                <a:gd name="connsiteX182-9815" fmla="*/ 8976 w 10000"/>
                <a:gd name="connsiteY182-9816" fmla="*/ 4646 h 10000"/>
                <a:gd name="connsiteX183-9817" fmla="*/ 9099 w 10000"/>
                <a:gd name="connsiteY183-9818" fmla="*/ 4722 h 10000"/>
                <a:gd name="connsiteX184-9819" fmla="*/ 9204 w 10000"/>
                <a:gd name="connsiteY184-9820" fmla="*/ 4785 h 10000"/>
                <a:gd name="connsiteX185-9821" fmla="*/ 9300 w 10000"/>
                <a:gd name="connsiteY185-9822" fmla="*/ 4823 h 10000"/>
                <a:gd name="connsiteX186-9823" fmla="*/ 9388 w 10000"/>
                <a:gd name="connsiteY186-9824" fmla="*/ 4848 h 10000"/>
                <a:gd name="connsiteX187-9825" fmla="*/ 9466 w 10000"/>
                <a:gd name="connsiteY187-9826" fmla="*/ 4848 h 10000"/>
                <a:gd name="connsiteX188-9827" fmla="*/ 9466 w 10000"/>
                <a:gd name="connsiteY188-9828" fmla="*/ 4848 h 10000"/>
                <a:gd name="connsiteX189-9829" fmla="*/ 9484 w 10000"/>
                <a:gd name="connsiteY189-9830" fmla="*/ 4848 h 10000"/>
                <a:gd name="connsiteX190-9831" fmla="*/ 9484 w 10000"/>
                <a:gd name="connsiteY190-9832" fmla="*/ 4848 h 10000"/>
                <a:gd name="connsiteX191-9833" fmla="*/ 9484 w 10000"/>
                <a:gd name="connsiteY191-9834" fmla="*/ 4848 h 10000"/>
                <a:gd name="connsiteX192-9835" fmla="*/ 9484 w 10000"/>
                <a:gd name="connsiteY192-9836" fmla="*/ 4848 h 10000"/>
                <a:gd name="connsiteX193-9837" fmla="*/ 9580 w 10000"/>
                <a:gd name="connsiteY193-9838" fmla="*/ 4836 h 10000"/>
                <a:gd name="connsiteX194-9839" fmla="*/ 9668 w 10000"/>
                <a:gd name="connsiteY194-9840" fmla="*/ 4798 h 10000"/>
                <a:gd name="connsiteX195-9841" fmla="*/ 9738 w 10000"/>
                <a:gd name="connsiteY195-9842" fmla="*/ 4747 h 10000"/>
                <a:gd name="connsiteX196-9843" fmla="*/ 9799 w 10000"/>
                <a:gd name="connsiteY196-9844" fmla="*/ 4659 h 10000"/>
                <a:gd name="connsiteX197-9845" fmla="*/ 9799 w 10000"/>
                <a:gd name="connsiteY197-9846" fmla="*/ 4659 h 10000"/>
                <a:gd name="connsiteX198-9847" fmla="*/ 9799 w 10000"/>
                <a:gd name="connsiteY198-9848" fmla="*/ 4659 h 10000"/>
                <a:gd name="connsiteX199-9849" fmla="*/ 9799 w 10000"/>
                <a:gd name="connsiteY199-9850" fmla="*/ 4659 h 10000"/>
                <a:gd name="connsiteX200-9851" fmla="*/ 9799 w 10000"/>
                <a:gd name="connsiteY200-9852" fmla="*/ 4659 h 10000"/>
                <a:gd name="connsiteX201-9853" fmla="*/ 9799 w 10000"/>
                <a:gd name="connsiteY201-9854" fmla="*/ 4659 h 10000"/>
                <a:gd name="connsiteX202-9855" fmla="*/ 9816 w 10000"/>
                <a:gd name="connsiteY202-9856" fmla="*/ 4659 h 10000"/>
                <a:gd name="connsiteX203-9857" fmla="*/ 9816 w 10000"/>
                <a:gd name="connsiteY203-9858" fmla="*/ 4659 h 10000"/>
                <a:gd name="connsiteX204-9859" fmla="*/ 9816 w 10000"/>
                <a:gd name="connsiteY204-9860" fmla="*/ 4659 h 10000"/>
                <a:gd name="connsiteX205-9861" fmla="*/ 9816 w 10000"/>
                <a:gd name="connsiteY205-9862" fmla="*/ 4659 h 10000"/>
                <a:gd name="connsiteX206-9863" fmla="*/ 9816 w 10000"/>
                <a:gd name="connsiteY206-9864" fmla="*/ 4646 h 10000"/>
                <a:gd name="connsiteX207-9865" fmla="*/ 9816 w 10000"/>
                <a:gd name="connsiteY207-9866" fmla="*/ 4646 h 10000"/>
                <a:gd name="connsiteX208-9867" fmla="*/ 9816 w 10000"/>
                <a:gd name="connsiteY208-9868" fmla="*/ 4646 h 10000"/>
                <a:gd name="connsiteX209-9869" fmla="*/ 9816 w 10000"/>
                <a:gd name="connsiteY209-9870" fmla="*/ 4646 h 10000"/>
                <a:gd name="connsiteX210-9871" fmla="*/ 9816 w 10000"/>
                <a:gd name="connsiteY210-9872" fmla="*/ 4646 h 10000"/>
                <a:gd name="connsiteX211-9873" fmla="*/ 9816 w 10000"/>
                <a:gd name="connsiteY211-9874" fmla="*/ 4646 h 10000"/>
                <a:gd name="connsiteX212-9875" fmla="*/ 9816 w 10000"/>
                <a:gd name="connsiteY212-9876" fmla="*/ 4646 h 10000"/>
                <a:gd name="connsiteX213-9877" fmla="*/ 9816 w 10000"/>
                <a:gd name="connsiteY213-9878" fmla="*/ 4646 h 10000"/>
                <a:gd name="connsiteX214-9879" fmla="*/ 9816 w 10000"/>
                <a:gd name="connsiteY214-9880" fmla="*/ 4646 h 10000"/>
                <a:gd name="connsiteX215-9881" fmla="*/ 9816 w 10000"/>
                <a:gd name="connsiteY215-9882" fmla="*/ 4646 h 10000"/>
                <a:gd name="connsiteX216-9883" fmla="*/ 9843 w 10000"/>
                <a:gd name="connsiteY216-9884" fmla="*/ 4583 h 10000"/>
                <a:gd name="connsiteX217-9885" fmla="*/ 9886 w 10000"/>
                <a:gd name="connsiteY217-9886" fmla="*/ 4495 h 10000"/>
                <a:gd name="connsiteX218-9887" fmla="*/ 9921 w 10000"/>
                <a:gd name="connsiteY218-9888" fmla="*/ 4369 h 10000"/>
                <a:gd name="connsiteX219-9889" fmla="*/ 9948 w 10000"/>
                <a:gd name="connsiteY219-9890" fmla="*/ 4217 h 10000"/>
                <a:gd name="connsiteX220-9891" fmla="*/ 9983 w 10000"/>
                <a:gd name="connsiteY220-9892" fmla="*/ 4040 h 10000"/>
                <a:gd name="connsiteX221-9893" fmla="*/ 10000 w 10000"/>
                <a:gd name="connsiteY221-9894" fmla="*/ 3851 h 10000"/>
                <a:gd name="connsiteX222-9895" fmla="*/ 10000 w 10000"/>
                <a:gd name="connsiteY222-9896" fmla="*/ 3649 h 10000"/>
                <a:gd name="connsiteX223-9897" fmla="*/ 10000 w 10000"/>
                <a:gd name="connsiteY223-9898" fmla="*/ 3460 h 10000"/>
                <a:gd name="connsiteX224-9899" fmla="*/ 9983 w 10000"/>
                <a:gd name="connsiteY224-9900" fmla="*/ 3258 h 10000"/>
                <a:gd name="connsiteX225-9901" fmla="*/ 9939 w 10000"/>
                <a:gd name="connsiteY225-9902" fmla="*/ 3068 h 10000"/>
                <a:gd name="connsiteX226-9903" fmla="*/ 9886 w 10000"/>
                <a:gd name="connsiteY226-9904" fmla="*/ 2904 h 10000"/>
                <a:gd name="connsiteX227-9905" fmla="*/ 9843 w 10000"/>
                <a:gd name="connsiteY227-9906" fmla="*/ 2816 h 10000"/>
                <a:gd name="connsiteX228-9907" fmla="*/ 9799 w 10000"/>
                <a:gd name="connsiteY228-9908" fmla="*/ 2753 h 10000"/>
                <a:gd name="connsiteX229-9909" fmla="*/ 9755 w 10000"/>
                <a:gd name="connsiteY229-9910" fmla="*/ 2677 h 10000"/>
                <a:gd name="connsiteX230-9911" fmla="*/ 9694 w 10000"/>
                <a:gd name="connsiteY230-9912" fmla="*/ 2614 h 10000"/>
                <a:gd name="connsiteX231-9913" fmla="*/ 9633 w 10000"/>
                <a:gd name="connsiteY231-9914" fmla="*/ 2551 h 10000"/>
                <a:gd name="connsiteX232-9915" fmla="*/ 9571 w 10000"/>
                <a:gd name="connsiteY232-9916" fmla="*/ 2500 h 10000"/>
                <a:gd name="connsiteX233-9917" fmla="*/ 9484 w 10000"/>
                <a:gd name="connsiteY233-9918" fmla="*/ 2475 h 10000"/>
                <a:gd name="connsiteX234-9919" fmla="*/ 9396 w 10000"/>
                <a:gd name="connsiteY234-9920" fmla="*/ 2449 h 10000"/>
                <a:gd name="connsiteX235-9921" fmla="*/ 9300 w 10000"/>
                <a:gd name="connsiteY235-9922" fmla="*/ 2424 h 10000"/>
                <a:gd name="connsiteX236-9923" fmla="*/ 9195 w 10000"/>
                <a:gd name="connsiteY236-9924" fmla="*/ 2424 h 10000"/>
                <a:gd name="connsiteX237-9925" fmla="*/ 9195 w 10000"/>
                <a:gd name="connsiteY237-9926" fmla="*/ 2424 h 10000"/>
                <a:gd name="connsiteX238-9927" fmla="*/ 9195 w 10000"/>
                <a:gd name="connsiteY238-9928" fmla="*/ 2424 h 10000"/>
                <a:gd name="connsiteX239-9929" fmla="*/ 9195 w 10000"/>
                <a:gd name="connsiteY239-9930" fmla="*/ 2424 h 10000"/>
                <a:gd name="connsiteX240-9931" fmla="*/ 9195 w 10000"/>
                <a:gd name="connsiteY240-9932" fmla="*/ 2424 h 10000"/>
                <a:gd name="connsiteX241-9933" fmla="*/ 9195 w 10000"/>
                <a:gd name="connsiteY241-9934" fmla="*/ 2424 h 10000"/>
                <a:gd name="connsiteX242-9935" fmla="*/ 9081 w 10000"/>
                <a:gd name="connsiteY242-9936" fmla="*/ 2424 h 10000"/>
                <a:gd name="connsiteX243-9937" fmla="*/ 8941 w 10000"/>
                <a:gd name="connsiteY243-9938" fmla="*/ 2462 h 10000"/>
                <a:gd name="connsiteX244-9939" fmla="*/ 8801 w 10000"/>
                <a:gd name="connsiteY244-9940" fmla="*/ 2487 h 10000"/>
                <a:gd name="connsiteX245-9941" fmla="*/ 8644 w 10000"/>
                <a:gd name="connsiteY245-9942" fmla="*/ 2551 h 10000"/>
                <a:gd name="connsiteX246-9943" fmla="*/ 8644 w 10000"/>
                <a:gd name="connsiteY246-9944" fmla="*/ 2551 h 10000"/>
                <a:gd name="connsiteX247-9945" fmla="*/ 8635 w 10000"/>
                <a:gd name="connsiteY247-9946" fmla="*/ 2551 h 10000"/>
                <a:gd name="connsiteX248-9947" fmla="*/ 8635 w 10000"/>
                <a:gd name="connsiteY248-9948" fmla="*/ 2551 h 10000"/>
                <a:gd name="connsiteX249-9949" fmla="*/ 8626 w 10000"/>
                <a:gd name="connsiteY249-9950" fmla="*/ 2551 h 10000"/>
                <a:gd name="connsiteX250-9951" fmla="*/ 8626 w 10000"/>
                <a:gd name="connsiteY250-9952" fmla="*/ 2551 h 10000"/>
                <a:gd name="connsiteX251-9953" fmla="*/ 8443 w 10000"/>
                <a:gd name="connsiteY251-9954" fmla="*/ 2614 h 10000"/>
                <a:gd name="connsiteX252-9955" fmla="*/ 8276 w 10000"/>
                <a:gd name="connsiteY252-9956" fmla="*/ 2664 h 10000"/>
                <a:gd name="connsiteX253-9957" fmla="*/ 8110 w 10000"/>
                <a:gd name="connsiteY253-9958" fmla="*/ 2689 h 10000"/>
                <a:gd name="connsiteX254-9959" fmla="*/ 7979 w 10000"/>
                <a:gd name="connsiteY254-9960" fmla="*/ 2689 h 10000"/>
                <a:gd name="connsiteX255-9961" fmla="*/ 7979 w 10000"/>
                <a:gd name="connsiteY255-9962" fmla="*/ 2689 h 10000"/>
                <a:gd name="connsiteX256-9963" fmla="*/ 7979 w 10000"/>
                <a:gd name="connsiteY256-9964" fmla="*/ 2689 h 10000"/>
                <a:gd name="connsiteX257-9965" fmla="*/ 7979 w 10000"/>
                <a:gd name="connsiteY257-9966" fmla="*/ 2689 h 10000"/>
                <a:gd name="connsiteX258-9967" fmla="*/ 7979 w 10000"/>
                <a:gd name="connsiteY258-9968" fmla="*/ 2689 h 10000"/>
                <a:gd name="connsiteX259-9969" fmla="*/ 7979 w 10000"/>
                <a:gd name="connsiteY259-9970" fmla="*/ 2689 h 10000"/>
                <a:gd name="connsiteX260-9971" fmla="*/ 7979 w 10000"/>
                <a:gd name="connsiteY260-9972" fmla="*/ 2689 h 10000"/>
                <a:gd name="connsiteX261-9973" fmla="*/ 7979 w 10000"/>
                <a:gd name="connsiteY261-9974" fmla="*/ 2689 h 10000"/>
                <a:gd name="connsiteX262-9975" fmla="*/ 7848 w 10000"/>
                <a:gd name="connsiteY262-9976" fmla="*/ 2689 h 10000"/>
                <a:gd name="connsiteX263-9977" fmla="*/ 7743 w 10000"/>
                <a:gd name="connsiteY263-9978" fmla="*/ 2677 h 10000"/>
                <a:gd name="connsiteX264-9979" fmla="*/ 7638 w 10000"/>
                <a:gd name="connsiteY264-9980" fmla="*/ 2626 h 10000"/>
                <a:gd name="connsiteX265-9981" fmla="*/ 7542 w 10000"/>
                <a:gd name="connsiteY265-9982" fmla="*/ 2601 h 10000"/>
                <a:gd name="connsiteX266-9983" fmla="*/ 7454 w 10000"/>
                <a:gd name="connsiteY266-9984" fmla="*/ 2538 h 10000"/>
                <a:gd name="connsiteX267-9985" fmla="*/ 7375 w 10000"/>
                <a:gd name="connsiteY267-9986" fmla="*/ 2475 h 10000"/>
                <a:gd name="connsiteX268-9987" fmla="*/ 7297 w 10000"/>
                <a:gd name="connsiteY268-9988" fmla="*/ 2399 h 10000"/>
                <a:gd name="connsiteX269-9989" fmla="*/ 7235 w 10000"/>
                <a:gd name="connsiteY269-9990" fmla="*/ 2323 h 10000"/>
                <a:gd name="connsiteX270-9991" fmla="*/ 7174 w 10000"/>
                <a:gd name="connsiteY270-9992" fmla="*/ 2235 h 10000"/>
                <a:gd name="connsiteX271-9993" fmla="*/ 7113 w 10000"/>
                <a:gd name="connsiteY271-9994" fmla="*/ 2134 h 10000"/>
                <a:gd name="connsiteX272-9995" fmla="*/ 7008 w 10000"/>
                <a:gd name="connsiteY272-9996" fmla="*/ 1944 h 10000"/>
                <a:gd name="connsiteX273-9997" fmla="*/ 6929 w 10000"/>
                <a:gd name="connsiteY273-9998" fmla="*/ 1730 h 10000"/>
                <a:gd name="connsiteX274-9999" fmla="*/ 6850 w 10000"/>
                <a:gd name="connsiteY274-10000" fmla="*/ 1515 h 10000"/>
                <a:gd name="connsiteX275-10001" fmla="*/ 6850 w 10000"/>
                <a:gd name="connsiteY275-10002" fmla="*/ 1515 h 10000"/>
                <a:gd name="connsiteX276-10003" fmla="*/ 6842 w 10000"/>
                <a:gd name="connsiteY276-10004" fmla="*/ 1490 h 10000"/>
                <a:gd name="connsiteX277-10005" fmla="*/ 6842 w 10000"/>
                <a:gd name="connsiteY277-10006" fmla="*/ 1490 h 10000"/>
                <a:gd name="connsiteX278-10007" fmla="*/ 6842 w 10000"/>
                <a:gd name="connsiteY278-10008" fmla="*/ 1477 h 10000"/>
                <a:gd name="connsiteX279-10009" fmla="*/ 6842 w 10000"/>
                <a:gd name="connsiteY279-10010" fmla="*/ 1477 h 10000"/>
                <a:gd name="connsiteX280-10011" fmla="*/ 6842 w 10000"/>
                <a:gd name="connsiteY280-10012" fmla="*/ 1477 h 10000"/>
                <a:gd name="connsiteX281-10013" fmla="*/ 6798 w 10000"/>
                <a:gd name="connsiteY281-10014" fmla="*/ 1338 h 10000"/>
                <a:gd name="connsiteX282-10015" fmla="*/ 6780 w 10000"/>
                <a:gd name="connsiteY282-10016" fmla="*/ 1162 h 10000"/>
                <a:gd name="connsiteX283-10017" fmla="*/ 6754 w 10000"/>
                <a:gd name="connsiteY283-10018" fmla="*/ 947 h 10000"/>
                <a:gd name="connsiteX284-10019" fmla="*/ 6754 w 10000"/>
                <a:gd name="connsiteY284-10020" fmla="*/ 720 h 10000"/>
                <a:gd name="connsiteX285-10021" fmla="*/ 6754 w 10000"/>
                <a:gd name="connsiteY285-10022" fmla="*/ 720 h 10000"/>
                <a:gd name="connsiteX286-10023" fmla="*/ 6763 w 10000"/>
                <a:gd name="connsiteY286-10024" fmla="*/ 366 h 10000"/>
                <a:gd name="connsiteX287-10025" fmla="*/ 6789 w 10000"/>
                <a:gd name="connsiteY287-10026" fmla="*/ 0 h 10000"/>
                <a:gd name="connsiteX0-10027" fmla="*/ 6789 w 10000"/>
                <a:gd name="connsiteY0-10028" fmla="*/ 0 h 10000"/>
                <a:gd name="connsiteX1-10029" fmla="*/ 6789 w 10000"/>
                <a:gd name="connsiteY1-10030" fmla="*/ 0 h 10000"/>
                <a:gd name="connsiteX2-10031" fmla="*/ 6789 w 10000"/>
                <a:gd name="connsiteY2-10032" fmla="*/ 0 h 10000"/>
                <a:gd name="connsiteX3-10033" fmla="*/ 0 w 10000"/>
                <a:gd name="connsiteY3-10034" fmla="*/ 0 h 10000"/>
                <a:gd name="connsiteX4-10035" fmla="*/ 0 w 10000"/>
                <a:gd name="connsiteY4-10036" fmla="*/ 9747 h 10000"/>
                <a:gd name="connsiteX5-10037" fmla="*/ 0 w 10000"/>
                <a:gd name="connsiteY5-10038" fmla="*/ 9747 h 10000"/>
                <a:gd name="connsiteX6-10039" fmla="*/ 0 w 10000"/>
                <a:gd name="connsiteY6-10040" fmla="*/ 9747 h 10000"/>
                <a:gd name="connsiteX7-10041" fmla="*/ 752 w 10000"/>
                <a:gd name="connsiteY7-10042" fmla="*/ 9861 h 10000"/>
                <a:gd name="connsiteX8-10043" fmla="*/ 1067 w 10000"/>
                <a:gd name="connsiteY8-10044" fmla="*/ 9886 h 10000"/>
                <a:gd name="connsiteX9-10045" fmla="*/ 1304 w 10000"/>
                <a:gd name="connsiteY9-10046" fmla="*/ 9899 h 10000"/>
                <a:gd name="connsiteX10-10047" fmla="*/ 1304 w 10000"/>
                <a:gd name="connsiteY10-10048" fmla="*/ 9899 h 10000"/>
                <a:gd name="connsiteX11-10049" fmla="*/ 1566 w 10000"/>
                <a:gd name="connsiteY11-10050" fmla="*/ 9924 h 10000"/>
                <a:gd name="connsiteX12-10051" fmla="*/ 1846 w 10000"/>
                <a:gd name="connsiteY12-10052" fmla="*/ 9962 h 10000"/>
                <a:gd name="connsiteX13-10053" fmla="*/ 1846 w 10000"/>
                <a:gd name="connsiteY13-10054" fmla="*/ 9962 h 10000"/>
                <a:gd name="connsiteX14-10055" fmla="*/ 2030 w 10000"/>
                <a:gd name="connsiteY14-10056" fmla="*/ 10000 h 10000"/>
                <a:gd name="connsiteX15-10057" fmla="*/ 2213 w 10000"/>
                <a:gd name="connsiteY15-10058" fmla="*/ 10000 h 10000"/>
                <a:gd name="connsiteX16-10059" fmla="*/ 2213 w 10000"/>
                <a:gd name="connsiteY16-10060" fmla="*/ 10000 h 10000"/>
                <a:gd name="connsiteX17-10061" fmla="*/ 2213 w 10000"/>
                <a:gd name="connsiteY17-10062" fmla="*/ 10000 h 10000"/>
                <a:gd name="connsiteX18-10063" fmla="*/ 2213 w 10000"/>
                <a:gd name="connsiteY18-10064" fmla="*/ 10000 h 10000"/>
                <a:gd name="connsiteX19-10065" fmla="*/ 2213 w 10000"/>
                <a:gd name="connsiteY19-10066" fmla="*/ 10000 h 10000"/>
                <a:gd name="connsiteX20-10067" fmla="*/ 2213 w 10000"/>
                <a:gd name="connsiteY20-10068" fmla="*/ 10000 h 10000"/>
                <a:gd name="connsiteX21-10069" fmla="*/ 2362 w 10000"/>
                <a:gd name="connsiteY21-10070" fmla="*/ 9975 h 10000"/>
                <a:gd name="connsiteX22-10071" fmla="*/ 2493 w 10000"/>
                <a:gd name="connsiteY22-10072" fmla="*/ 9949 h 10000"/>
                <a:gd name="connsiteX23-10073" fmla="*/ 2555 w 10000"/>
                <a:gd name="connsiteY23-10074" fmla="*/ 9924 h 10000"/>
                <a:gd name="connsiteX24-10075" fmla="*/ 2607 w 10000"/>
                <a:gd name="connsiteY24-10076" fmla="*/ 9886 h 10000"/>
                <a:gd name="connsiteX25-10077" fmla="*/ 2660 w 10000"/>
                <a:gd name="connsiteY25-10078" fmla="*/ 9836 h 10000"/>
                <a:gd name="connsiteX26-10079" fmla="*/ 2695 w 10000"/>
                <a:gd name="connsiteY26-10080" fmla="*/ 9785 h 10000"/>
                <a:gd name="connsiteX27-10081" fmla="*/ 2730 w 10000"/>
                <a:gd name="connsiteY27-10082" fmla="*/ 9722 h 10000"/>
                <a:gd name="connsiteX28-10083" fmla="*/ 2756 w 10000"/>
                <a:gd name="connsiteY28-10084" fmla="*/ 9646 h 10000"/>
                <a:gd name="connsiteX29-10085" fmla="*/ 2773 w 10000"/>
                <a:gd name="connsiteY29-10086" fmla="*/ 9545 h 10000"/>
                <a:gd name="connsiteX30-10087" fmla="*/ 2791 w 10000"/>
                <a:gd name="connsiteY30-10088" fmla="*/ 9444 h 10000"/>
                <a:gd name="connsiteX31-10089" fmla="*/ 2791 w 10000"/>
                <a:gd name="connsiteY31-10090" fmla="*/ 9318 h 10000"/>
                <a:gd name="connsiteX32-10091" fmla="*/ 2773 w 10000"/>
                <a:gd name="connsiteY32-10092" fmla="*/ 9179 h 10000"/>
                <a:gd name="connsiteX33-10093" fmla="*/ 2756 w 10000"/>
                <a:gd name="connsiteY33-10094" fmla="*/ 9028 h 10000"/>
                <a:gd name="connsiteX34-10095" fmla="*/ 2721 w 10000"/>
                <a:gd name="connsiteY34-10096" fmla="*/ 8876 h 10000"/>
                <a:gd name="connsiteX35-10097" fmla="*/ 2721 w 10000"/>
                <a:gd name="connsiteY35-10098" fmla="*/ 8876 h 10000"/>
                <a:gd name="connsiteX36-10099" fmla="*/ 2712 w 10000"/>
                <a:gd name="connsiteY36-10100" fmla="*/ 8864 h 10000"/>
                <a:gd name="connsiteX37-10101" fmla="*/ 2712 w 10000"/>
                <a:gd name="connsiteY37-10102" fmla="*/ 8864 h 10000"/>
                <a:gd name="connsiteX38-10103" fmla="*/ 2712 w 10000"/>
                <a:gd name="connsiteY38-10104" fmla="*/ 8851 h 10000"/>
                <a:gd name="connsiteX39-10105" fmla="*/ 2712 w 10000"/>
                <a:gd name="connsiteY39-10106" fmla="*/ 8851 h 10000"/>
                <a:gd name="connsiteX40-10107" fmla="*/ 2712 w 10000"/>
                <a:gd name="connsiteY40-10108" fmla="*/ 8851 h 10000"/>
                <a:gd name="connsiteX41-10109" fmla="*/ 2590 w 10000"/>
                <a:gd name="connsiteY41-10110" fmla="*/ 8295 h 10000"/>
                <a:gd name="connsiteX42-10111" fmla="*/ 2476 w 10000"/>
                <a:gd name="connsiteY42-10112" fmla="*/ 7841 h 10000"/>
                <a:gd name="connsiteX43-10113" fmla="*/ 2423 w 10000"/>
                <a:gd name="connsiteY43-10114" fmla="*/ 7626 h 10000"/>
                <a:gd name="connsiteX44-10115" fmla="*/ 2397 w 10000"/>
                <a:gd name="connsiteY44-10116" fmla="*/ 7437 h 10000"/>
                <a:gd name="connsiteX45-10117" fmla="*/ 2371 w 10000"/>
                <a:gd name="connsiteY45-10118" fmla="*/ 7273 h 10000"/>
                <a:gd name="connsiteX46-10119" fmla="*/ 2362 w 10000"/>
                <a:gd name="connsiteY46-10120" fmla="*/ 7096 h 10000"/>
                <a:gd name="connsiteX47-10121" fmla="*/ 2362 w 10000"/>
                <a:gd name="connsiteY47-10122" fmla="*/ 7096 h 10000"/>
                <a:gd name="connsiteX48-10123" fmla="*/ 2371 w 10000"/>
                <a:gd name="connsiteY48-10124" fmla="*/ 6944 h 10000"/>
                <a:gd name="connsiteX49-10125" fmla="*/ 2406 w 10000"/>
                <a:gd name="connsiteY49-10126" fmla="*/ 6806 h 10000"/>
                <a:gd name="connsiteX50-10127" fmla="*/ 2423 w 10000"/>
                <a:gd name="connsiteY50-10128" fmla="*/ 6742 h 10000"/>
                <a:gd name="connsiteX51-10129" fmla="*/ 2458 w 10000"/>
                <a:gd name="connsiteY51-10130" fmla="*/ 6692 h 10000"/>
                <a:gd name="connsiteX52-10131" fmla="*/ 2528 w 10000"/>
                <a:gd name="connsiteY52-10132" fmla="*/ 6578 h 10000"/>
                <a:gd name="connsiteX53-10133" fmla="*/ 2651 w 10000"/>
                <a:gd name="connsiteY53-10134" fmla="*/ 6477 h 10000"/>
                <a:gd name="connsiteX54-10135" fmla="*/ 2791 w 10000"/>
                <a:gd name="connsiteY54-10136" fmla="*/ 6376 h 10000"/>
                <a:gd name="connsiteX55-10137" fmla="*/ 3167 w 10000"/>
                <a:gd name="connsiteY55-10138" fmla="*/ 6225 h 10000"/>
                <a:gd name="connsiteX56-10139" fmla="*/ 3167 w 10000"/>
                <a:gd name="connsiteY56-10140" fmla="*/ 6225 h 10000"/>
                <a:gd name="connsiteX57-10141" fmla="*/ 3167 w 10000"/>
                <a:gd name="connsiteY57-10142" fmla="*/ 6225 h 10000"/>
                <a:gd name="connsiteX58-10143" fmla="*/ 3167 w 10000"/>
                <a:gd name="connsiteY58-10144" fmla="*/ 6212 h 10000"/>
                <a:gd name="connsiteX59-10145" fmla="*/ 3167 w 10000"/>
                <a:gd name="connsiteY59-10146" fmla="*/ 6212 h 10000"/>
                <a:gd name="connsiteX60-10147" fmla="*/ 3176 w 10000"/>
                <a:gd name="connsiteY60-10148" fmla="*/ 6212 h 10000"/>
                <a:gd name="connsiteX61-10149" fmla="*/ 3176 w 10000"/>
                <a:gd name="connsiteY61-10150" fmla="*/ 6212 h 10000"/>
                <a:gd name="connsiteX62-10151" fmla="*/ 3342 w 10000"/>
                <a:gd name="connsiteY62-10152" fmla="*/ 6162 h 10000"/>
                <a:gd name="connsiteX63-10153" fmla="*/ 3473 w 10000"/>
                <a:gd name="connsiteY63-10154" fmla="*/ 6136 h 10000"/>
                <a:gd name="connsiteX64-10155" fmla="*/ 3613 w 10000"/>
                <a:gd name="connsiteY64-10156" fmla="*/ 6124 h 10000"/>
                <a:gd name="connsiteX65-10157" fmla="*/ 3736 w 10000"/>
                <a:gd name="connsiteY65-10158" fmla="*/ 6124 h 10000"/>
                <a:gd name="connsiteX66-10159" fmla="*/ 3736 w 10000"/>
                <a:gd name="connsiteY66-10160" fmla="*/ 6124 h 10000"/>
                <a:gd name="connsiteX67-10161" fmla="*/ 3736 w 10000"/>
                <a:gd name="connsiteY67-10162" fmla="*/ 6124 h 10000"/>
                <a:gd name="connsiteX68-10163" fmla="*/ 3736 w 10000"/>
                <a:gd name="connsiteY68-10164" fmla="*/ 6124 h 10000"/>
                <a:gd name="connsiteX69-10165" fmla="*/ 3736 w 10000"/>
                <a:gd name="connsiteY69-10166" fmla="*/ 6124 h 10000"/>
                <a:gd name="connsiteX70-10167" fmla="*/ 3736 w 10000"/>
                <a:gd name="connsiteY70-10168" fmla="*/ 6124 h 10000"/>
                <a:gd name="connsiteX71-10169" fmla="*/ 3736 w 10000"/>
                <a:gd name="connsiteY71-10170" fmla="*/ 6124 h 10000"/>
                <a:gd name="connsiteX72-10171" fmla="*/ 3841 w 10000"/>
                <a:gd name="connsiteY72-10172" fmla="*/ 6124 h 10000"/>
                <a:gd name="connsiteX73-10173" fmla="*/ 3937 w 10000"/>
                <a:gd name="connsiteY73-10174" fmla="*/ 6136 h 10000"/>
                <a:gd name="connsiteX74-10175" fmla="*/ 4016 w 10000"/>
                <a:gd name="connsiteY74-10176" fmla="*/ 6187 h 10000"/>
                <a:gd name="connsiteX75-10177" fmla="*/ 4086 w 10000"/>
                <a:gd name="connsiteY75-10178" fmla="*/ 6225 h 10000"/>
                <a:gd name="connsiteX76-10179" fmla="*/ 4147 w 10000"/>
                <a:gd name="connsiteY76-10180" fmla="*/ 6275 h 10000"/>
                <a:gd name="connsiteX77-10181" fmla="*/ 4191 w 10000"/>
                <a:gd name="connsiteY77-10182" fmla="*/ 6351 h 10000"/>
                <a:gd name="connsiteX78-10183" fmla="*/ 4217 w 10000"/>
                <a:gd name="connsiteY78-10184" fmla="*/ 6427 h 10000"/>
                <a:gd name="connsiteX79-10185" fmla="*/ 4252 w 10000"/>
                <a:gd name="connsiteY79-10186" fmla="*/ 6515 h 10000"/>
                <a:gd name="connsiteX80-10187" fmla="*/ 4261 w 10000"/>
                <a:gd name="connsiteY80-10188" fmla="*/ 6616 h 10000"/>
                <a:gd name="connsiteX81-10189" fmla="*/ 4269 w 10000"/>
                <a:gd name="connsiteY81-10190" fmla="*/ 6717 h 10000"/>
                <a:gd name="connsiteX82-10191" fmla="*/ 4269 w 10000"/>
                <a:gd name="connsiteY82-10192" fmla="*/ 6843 h 10000"/>
                <a:gd name="connsiteX83-10193" fmla="*/ 4261 w 10000"/>
                <a:gd name="connsiteY83-10194" fmla="*/ 6957 h 10000"/>
                <a:gd name="connsiteX84-10195" fmla="*/ 4217 w 10000"/>
                <a:gd name="connsiteY84-10196" fmla="*/ 7235 h 10000"/>
                <a:gd name="connsiteX85-10197" fmla="*/ 4164 w 10000"/>
                <a:gd name="connsiteY85-10198" fmla="*/ 7551 h 10000"/>
                <a:gd name="connsiteX86-10199" fmla="*/ 4164 w 10000"/>
                <a:gd name="connsiteY86-10200" fmla="*/ 7551 h 10000"/>
                <a:gd name="connsiteX87-10201" fmla="*/ 4156 w 10000"/>
                <a:gd name="connsiteY87-10202" fmla="*/ 7551 h 10000"/>
                <a:gd name="connsiteX88-10203" fmla="*/ 4156 w 10000"/>
                <a:gd name="connsiteY88-10204" fmla="*/ 7551 h 10000"/>
                <a:gd name="connsiteX89-10205" fmla="*/ 4156 w 10000"/>
                <a:gd name="connsiteY89-10206" fmla="*/ 7563 h 10000"/>
                <a:gd name="connsiteX90-10207" fmla="*/ 4156 w 10000"/>
                <a:gd name="connsiteY90-10208" fmla="*/ 7563 h 10000"/>
                <a:gd name="connsiteX91-10209" fmla="*/ 4156 w 10000"/>
                <a:gd name="connsiteY91-10210" fmla="*/ 7563 h 10000"/>
                <a:gd name="connsiteX92-10211" fmla="*/ 4156 w 10000"/>
                <a:gd name="connsiteY92-10212" fmla="*/ 7563 h 10000"/>
                <a:gd name="connsiteX93-10213" fmla="*/ 4156 w 10000"/>
                <a:gd name="connsiteY93-10214" fmla="*/ 7576 h 10000"/>
                <a:gd name="connsiteX94-10215" fmla="*/ 4156 w 10000"/>
                <a:gd name="connsiteY94-10216" fmla="*/ 7576 h 10000"/>
                <a:gd name="connsiteX95-10217" fmla="*/ 4156 w 10000"/>
                <a:gd name="connsiteY95-10218" fmla="*/ 7576 h 10000"/>
                <a:gd name="connsiteX96-10219" fmla="*/ 4156 w 10000"/>
                <a:gd name="connsiteY96-10220" fmla="*/ 7576 h 10000"/>
                <a:gd name="connsiteX97-10221" fmla="*/ 4156 w 10000"/>
                <a:gd name="connsiteY97-10222" fmla="*/ 7588 h 10000"/>
                <a:gd name="connsiteX98-10223" fmla="*/ 4156 w 10000"/>
                <a:gd name="connsiteY98-10224" fmla="*/ 7588 h 10000"/>
                <a:gd name="connsiteX99-10225" fmla="*/ 4156 w 10000"/>
                <a:gd name="connsiteY99-10226" fmla="*/ 7588 h 10000"/>
                <a:gd name="connsiteX100-10227" fmla="*/ 4156 w 10000"/>
                <a:gd name="connsiteY100-10228" fmla="*/ 7588 h 10000"/>
                <a:gd name="connsiteX101-10229" fmla="*/ 4147 w 10000"/>
                <a:gd name="connsiteY101-10230" fmla="*/ 7601 h 10000"/>
                <a:gd name="connsiteX102-10231" fmla="*/ 4147 w 10000"/>
                <a:gd name="connsiteY102-10232" fmla="*/ 7601 h 10000"/>
                <a:gd name="connsiteX103-10233" fmla="*/ 4147 w 10000"/>
                <a:gd name="connsiteY103-10234" fmla="*/ 7601 h 10000"/>
                <a:gd name="connsiteX104-10235" fmla="*/ 4147 w 10000"/>
                <a:gd name="connsiteY104-10236" fmla="*/ 7601 h 10000"/>
                <a:gd name="connsiteX105-10237" fmla="*/ 4147 w 10000"/>
                <a:gd name="connsiteY105-10238" fmla="*/ 7601 h 10000"/>
                <a:gd name="connsiteX106-10239" fmla="*/ 4147 w 10000"/>
                <a:gd name="connsiteY106-10240" fmla="*/ 7601 h 10000"/>
                <a:gd name="connsiteX107-10241" fmla="*/ 4103 w 10000"/>
                <a:gd name="connsiteY107-10242" fmla="*/ 7803 h 10000"/>
                <a:gd name="connsiteX108-10243" fmla="*/ 4068 w 10000"/>
                <a:gd name="connsiteY108-10244" fmla="*/ 8005 h 10000"/>
                <a:gd name="connsiteX109-10245" fmla="*/ 4051 w 10000"/>
                <a:gd name="connsiteY109-10246" fmla="*/ 8207 h 10000"/>
                <a:gd name="connsiteX110-10247" fmla="*/ 4024 w 10000"/>
                <a:gd name="connsiteY110-10248" fmla="*/ 8422 h 10000"/>
                <a:gd name="connsiteX111-10249" fmla="*/ 4016 w 10000"/>
                <a:gd name="connsiteY111-10250" fmla="*/ 8611 h 10000"/>
                <a:gd name="connsiteX112-10251" fmla="*/ 4016 w 10000"/>
                <a:gd name="connsiteY112-10252" fmla="*/ 8813 h 10000"/>
                <a:gd name="connsiteX113-10253" fmla="*/ 4024 w 10000"/>
                <a:gd name="connsiteY113-10254" fmla="*/ 9003 h 10000"/>
                <a:gd name="connsiteX114-10255" fmla="*/ 4051 w 10000"/>
                <a:gd name="connsiteY114-10256" fmla="*/ 9179 h 10000"/>
                <a:gd name="connsiteX115-10257" fmla="*/ 4086 w 10000"/>
                <a:gd name="connsiteY115-10258" fmla="*/ 9356 h 10000"/>
                <a:gd name="connsiteX116-10259" fmla="*/ 4121 w 10000"/>
                <a:gd name="connsiteY116-10260" fmla="*/ 9508 h 10000"/>
                <a:gd name="connsiteX117-10261" fmla="*/ 4191 w 10000"/>
                <a:gd name="connsiteY117-10262" fmla="*/ 9646 h 10000"/>
                <a:gd name="connsiteX118-10263" fmla="*/ 4269 w 10000"/>
                <a:gd name="connsiteY118-10264" fmla="*/ 9760 h 10000"/>
                <a:gd name="connsiteX119-10265" fmla="*/ 4366 w 10000"/>
                <a:gd name="connsiteY119-10266" fmla="*/ 9861 h 10000"/>
                <a:gd name="connsiteX120-10267" fmla="*/ 4471 w 10000"/>
                <a:gd name="connsiteY120-10268" fmla="*/ 9937 h 10000"/>
                <a:gd name="connsiteX121-10269" fmla="*/ 4611 w 10000"/>
                <a:gd name="connsiteY121-10270" fmla="*/ 9975 h 10000"/>
                <a:gd name="connsiteX122-10271" fmla="*/ 4759 w 10000"/>
                <a:gd name="connsiteY122-10272" fmla="*/ 10000 h 10000"/>
                <a:gd name="connsiteX123-10273" fmla="*/ 4759 w 10000"/>
                <a:gd name="connsiteY123-10274" fmla="*/ 10000 h 10000"/>
                <a:gd name="connsiteX124-10275" fmla="*/ 4759 w 10000"/>
                <a:gd name="connsiteY124-10276" fmla="*/ 10000 h 10000"/>
                <a:gd name="connsiteX125-10277" fmla="*/ 4759 w 10000"/>
                <a:gd name="connsiteY125-10278" fmla="*/ 10000 h 10000"/>
                <a:gd name="connsiteX126-10279" fmla="*/ 4759 w 10000"/>
                <a:gd name="connsiteY126-10280" fmla="*/ 10000 h 10000"/>
                <a:gd name="connsiteX127-10281" fmla="*/ 4821 w 10000"/>
                <a:gd name="connsiteY127-10282" fmla="*/ 10000 h 10000"/>
                <a:gd name="connsiteX128-10283" fmla="*/ 4821 w 10000"/>
                <a:gd name="connsiteY128-10284" fmla="*/ 10000 h 10000"/>
                <a:gd name="connsiteX129-10285" fmla="*/ 5136 w 10000"/>
                <a:gd name="connsiteY129-10286" fmla="*/ 9962 h 10000"/>
                <a:gd name="connsiteX130-10287" fmla="*/ 5468 w 10000"/>
                <a:gd name="connsiteY130-10288" fmla="*/ 9924 h 10000"/>
                <a:gd name="connsiteX131-10289" fmla="*/ 6203 w 10000"/>
                <a:gd name="connsiteY131-10290" fmla="*/ 9798 h 10000"/>
                <a:gd name="connsiteX132-10291" fmla="*/ 6982 w 10000"/>
                <a:gd name="connsiteY132-10292" fmla="*/ 9672 h 10000"/>
                <a:gd name="connsiteX133-10293" fmla="*/ 7358 w 10000"/>
                <a:gd name="connsiteY133-10294" fmla="*/ 9621 h 10000"/>
                <a:gd name="connsiteX134-10295" fmla="*/ 7734 w 10000"/>
                <a:gd name="connsiteY134-10296" fmla="*/ 9583 h 10000"/>
                <a:gd name="connsiteX135-10297" fmla="*/ 7734 w 10000"/>
                <a:gd name="connsiteY135-10298" fmla="*/ 9583 h 10000"/>
                <a:gd name="connsiteX136-10299" fmla="*/ 7725 w 10000"/>
                <a:gd name="connsiteY136-10300" fmla="*/ 9508 h 10000"/>
                <a:gd name="connsiteX137-10301" fmla="*/ 7725 w 10000"/>
                <a:gd name="connsiteY137-10302" fmla="*/ 9508 h 10000"/>
                <a:gd name="connsiteX138-10303" fmla="*/ 7725 w 10000"/>
                <a:gd name="connsiteY138-10304" fmla="*/ 9508 h 10000"/>
                <a:gd name="connsiteX139-10305" fmla="*/ 7725 w 10000"/>
                <a:gd name="connsiteY139-10306" fmla="*/ 9508 h 10000"/>
                <a:gd name="connsiteX140-10307" fmla="*/ 7725 w 10000"/>
                <a:gd name="connsiteY140-10308" fmla="*/ 9508 h 10000"/>
                <a:gd name="connsiteX141-10309" fmla="*/ 7699 w 10000"/>
                <a:gd name="connsiteY141-10310" fmla="*/ 9407 h 10000"/>
                <a:gd name="connsiteX142-10311" fmla="*/ 7699 w 10000"/>
                <a:gd name="connsiteY142-10312" fmla="*/ 9407 h 10000"/>
                <a:gd name="connsiteX143-10313" fmla="*/ 7699 w 10000"/>
                <a:gd name="connsiteY143-10314" fmla="*/ 9381 h 10000"/>
                <a:gd name="connsiteX144-10315" fmla="*/ 7699 w 10000"/>
                <a:gd name="connsiteY144-10316" fmla="*/ 9381 h 10000"/>
                <a:gd name="connsiteX145-10317" fmla="*/ 7577 w 10000"/>
                <a:gd name="connsiteY145-10318" fmla="*/ 8649 h 10000"/>
                <a:gd name="connsiteX146-10319" fmla="*/ 7463 w 10000"/>
                <a:gd name="connsiteY146-10320" fmla="*/ 7967 h 10000"/>
                <a:gd name="connsiteX147-10321" fmla="*/ 7393 w 10000"/>
                <a:gd name="connsiteY147-10322" fmla="*/ 7361 h 10000"/>
                <a:gd name="connsiteX148-10323" fmla="*/ 7332 w 10000"/>
                <a:gd name="connsiteY148-10324" fmla="*/ 6806 h 10000"/>
                <a:gd name="connsiteX149-10325" fmla="*/ 7288 w 10000"/>
                <a:gd name="connsiteY149-10326" fmla="*/ 6313 h 10000"/>
                <a:gd name="connsiteX150-10327" fmla="*/ 7262 w 10000"/>
                <a:gd name="connsiteY150-10328" fmla="*/ 5871 h 10000"/>
                <a:gd name="connsiteX151-10329" fmla="*/ 7253 w 10000"/>
                <a:gd name="connsiteY151-10330" fmla="*/ 5480 h 10000"/>
                <a:gd name="connsiteX152-10331" fmla="*/ 7279 w 10000"/>
                <a:gd name="connsiteY152-10332" fmla="*/ 5139 h 10000"/>
                <a:gd name="connsiteX153-10333" fmla="*/ 7297 w 10000"/>
                <a:gd name="connsiteY153-10334" fmla="*/ 4836 h 10000"/>
                <a:gd name="connsiteX154-10335" fmla="*/ 7340 w 10000"/>
                <a:gd name="connsiteY154-10336" fmla="*/ 4583 h 10000"/>
                <a:gd name="connsiteX155-10337" fmla="*/ 7402 w 10000"/>
                <a:gd name="connsiteY155-10338" fmla="*/ 4394 h 10000"/>
                <a:gd name="connsiteX156-10339" fmla="*/ 7437 w 10000"/>
                <a:gd name="connsiteY156-10340" fmla="*/ 4293 h 10000"/>
                <a:gd name="connsiteX157-10341" fmla="*/ 7463 w 10000"/>
                <a:gd name="connsiteY157-10342" fmla="*/ 4217 h 10000"/>
                <a:gd name="connsiteX158-10343" fmla="*/ 7507 w 10000"/>
                <a:gd name="connsiteY158-10344" fmla="*/ 4154 h 10000"/>
                <a:gd name="connsiteX159-10345" fmla="*/ 7550 w 10000"/>
                <a:gd name="connsiteY159-10346" fmla="*/ 4104 h 10000"/>
                <a:gd name="connsiteX160-10347" fmla="*/ 7594 w 10000"/>
                <a:gd name="connsiteY160-10348" fmla="*/ 4053 h 10000"/>
                <a:gd name="connsiteX161-10349" fmla="*/ 7647 w 10000"/>
                <a:gd name="connsiteY161-10350" fmla="*/ 4003 h 10000"/>
                <a:gd name="connsiteX162-10351" fmla="*/ 7699 w 10000"/>
                <a:gd name="connsiteY162-10352" fmla="*/ 3990 h 10000"/>
                <a:gd name="connsiteX163-10353" fmla="*/ 7752 w 10000"/>
                <a:gd name="connsiteY163-10354" fmla="*/ 3965 h 10000"/>
                <a:gd name="connsiteX164-10355" fmla="*/ 7857 w 10000"/>
                <a:gd name="connsiteY164-10356" fmla="*/ 3939 h 10000"/>
                <a:gd name="connsiteX165-10357" fmla="*/ 7857 w 10000"/>
                <a:gd name="connsiteY165-10358" fmla="*/ 3939 h 10000"/>
                <a:gd name="connsiteX166-10359" fmla="*/ 7857 w 10000"/>
                <a:gd name="connsiteY166-10360" fmla="*/ 3939 h 10000"/>
                <a:gd name="connsiteX167-10361" fmla="*/ 7857 w 10000"/>
                <a:gd name="connsiteY167-10362" fmla="*/ 3939 h 10000"/>
                <a:gd name="connsiteX168-10363" fmla="*/ 7857 w 10000"/>
                <a:gd name="connsiteY168-10364" fmla="*/ 3939 h 10000"/>
                <a:gd name="connsiteX169-10365" fmla="*/ 7857 w 10000"/>
                <a:gd name="connsiteY169-10366" fmla="*/ 3939 h 10000"/>
                <a:gd name="connsiteX170-10367" fmla="*/ 7857 w 10000"/>
                <a:gd name="connsiteY170-10368" fmla="*/ 3939 h 10000"/>
                <a:gd name="connsiteX171-10369" fmla="*/ 7857 w 10000"/>
                <a:gd name="connsiteY171-10370" fmla="*/ 3939 h 10000"/>
                <a:gd name="connsiteX172-10371" fmla="*/ 7927 w 10000"/>
                <a:gd name="connsiteY172-10372" fmla="*/ 3939 h 10000"/>
                <a:gd name="connsiteX173-10373" fmla="*/ 7997 w 10000"/>
                <a:gd name="connsiteY173-10374" fmla="*/ 3965 h 10000"/>
                <a:gd name="connsiteX174-10375" fmla="*/ 8136 w 10000"/>
                <a:gd name="connsiteY174-10376" fmla="*/ 4028 h 10000"/>
                <a:gd name="connsiteX175-10377" fmla="*/ 8294 w 10000"/>
                <a:gd name="connsiteY175-10378" fmla="*/ 4116 h 10000"/>
                <a:gd name="connsiteX176-10379" fmla="*/ 8443 w 10000"/>
                <a:gd name="connsiteY176-10380" fmla="*/ 4242 h 10000"/>
                <a:gd name="connsiteX177-10381" fmla="*/ 8443 w 10000"/>
                <a:gd name="connsiteY177-10382" fmla="*/ 4242 h 10000"/>
                <a:gd name="connsiteX178-10383" fmla="*/ 8451 w 10000"/>
                <a:gd name="connsiteY178-10384" fmla="*/ 4242 h 10000"/>
                <a:gd name="connsiteX179-10385" fmla="*/ 8451 w 10000"/>
                <a:gd name="connsiteY179-10386" fmla="*/ 4242 h 10000"/>
                <a:gd name="connsiteX180-10387" fmla="*/ 8836 w 10000"/>
                <a:gd name="connsiteY180-10388" fmla="*/ 4545 h 10000"/>
                <a:gd name="connsiteX181-10389" fmla="*/ 8976 w 10000"/>
                <a:gd name="connsiteY181-10390" fmla="*/ 4646 h 10000"/>
                <a:gd name="connsiteX182-10391" fmla="*/ 9099 w 10000"/>
                <a:gd name="connsiteY182-10392" fmla="*/ 4722 h 10000"/>
                <a:gd name="connsiteX183-10393" fmla="*/ 9204 w 10000"/>
                <a:gd name="connsiteY183-10394" fmla="*/ 4785 h 10000"/>
                <a:gd name="connsiteX184-10395" fmla="*/ 9300 w 10000"/>
                <a:gd name="connsiteY184-10396" fmla="*/ 4823 h 10000"/>
                <a:gd name="connsiteX185-10397" fmla="*/ 9388 w 10000"/>
                <a:gd name="connsiteY185-10398" fmla="*/ 4848 h 10000"/>
                <a:gd name="connsiteX186-10399" fmla="*/ 9466 w 10000"/>
                <a:gd name="connsiteY186-10400" fmla="*/ 4848 h 10000"/>
                <a:gd name="connsiteX187-10401" fmla="*/ 9466 w 10000"/>
                <a:gd name="connsiteY187-10402" fmla="*/ 4848 h 10000"/>
                <a:gd name="connsiteX188-10403" fmla="*/ 9484 w 10000"/>
                <a:gd name="connsiteY188-10404" fmla="*/ 4848 h 10000"/>
                <a:gd name="connsiteX189-10405" fmla="*/ 9484 w 10000"/>
                <a:gd name="connsiteY189-10406" fmla="*/ 4848 h 10000"/>
                <a:gd name="connsiteX190-10407" fmla="*/ 9484 w 10000"/>
                <a:gd name="connsiteY190-10408" fmla="*/ 4848 h 10000"/>
                <a:gd name="connsiteX191-10409" fmla="*/ 9484 w 10000"/>
                <a:gd name="connsiteY191-10410" fmla="*/ 4848 h 10000"/>
                <a:gd name="connsiteX192-10411" fmla="*/ 9580 w 10000"/>
                <a:gd name="connsiteY192-10412" fmla="*/ 4836 h 10000"/>
                <a:gd name="connsiteX193-10413" fmla="*/ 9668 w 10000"/>
                <a:gd name="connsiteY193-10414" fmla="*/ 4798 h 10000"/>
                <a:gd name="connsiteX194-10415" fmla="*/ 9738 w 10000"/>
                <a:gd name="connsiteY194-10416" fmla="*/ 4747 h 10000"/>
                <a:gd name="connsiteX195-10417" fmla="*/ 9799 w 10000"/>
                <a:gd name="connsiteY195-10418" fmla="*/ 4659 h 10000"/>
                <a:gd name="connsiteX196-10419" fmla="*/ 9799 w 10000"/>
                <a:gd name="connsiteY196-10420" fmla="*/ 4659 h 10000"/>
                <a:gd name="connsiteX197-10421" fmla="*/ 9799 w 10000"/>
                <a:gd name="connsiteY197-10422" fmla="*/ 4659 h 10000"/>
                <a:gd name="connsiteX198-10423" fmla="*/ 9799 w 10000"/>
                <a:gd name="connsiteY198-10424" fmla="*/ 4659 h 10000"/>
                <a:gd name="connsiteX199-10425" fmla="*/ 9799 w 10000"/>
                <a:gd name="connsiteY199-10426" fmla="*/ 4659 h 10000"/>
                <a:gd name="connsiteX200-10427" fmla="*/ 9799 w 10000"/>
                <a:gd name="connsiteY200-10428" fmla="*/ 4659 h 10000"/>
                <a:gd name="connsiteX201-10429" fmla="*/ 9816 w 10000"/>
                <a:gd name="connsiteY201-10430" fmla="*/ 4659 h 10000"/>
                <a:gd name="connsiteX202-10431" fmla="*/ 9816 w 10000"/>
                <a:gd name="connsiteY202-10432" fmla="*/ 4659 h 10000"/>
                <a:gd name="connsiteX203-10433" fmla="*/ 9816 w 10000"/>
                <a:gd name="connsiteY203-10434" fmla="*/ 4659 h 10000"/>
                <a:gd name="connsiteX204-10435" fmla="*/ 9816 w 10000"/>
                <a:gd name="connsiteY204-10436" fmla="*/ 4659 h 10000"/>
                <a:gd name="connsiteX205-10437" fmla="*/ 9816 w 10000"/>
                <a:gd name="connsiteY205-10438" fmla="*/ 4646 h 10000"/>
                <a:gd name="connsiteX206-10439" fmla="*/ 9816 w 10000"/>
                <a:gd name="connsiteY206-10440" fmla="*/ 4646 h 10000"/>
                <a:gd name="connsiteX207-10441" fmla="*/ 9816 w 10000"/>
                <a:gd name="connsiteY207-10442" fmla="*/ 4646 h 10000"/>
                <a:gd name="connsiteX208-10443" fmla="*/ 9816 w 10000"/>
                <a:gd name="connsiteY208-10444" fmla="*/ 4646 h 10000"/>
                <a:gd name="connsiteX209-10445" fmla="*/ 9816 w 10000"/>
                <a:gd name="connsiteY209-10446" fmla="*/ 4646 h 10000"/>
                <a:gd name="connsiteX210-10447" fmla="*/ 9816 w 10000"/>
                <a:gd name="connsiteY210-10448" fmla="*/ 4646 h 10000"/>
                <a:gd name="connsiteX211-10449" fmla="*/ 9816 w 10000"/>
                <a:gd name="connsiteY211-10450" fmla="*/ 4646 h 10000"/>
                <a:gd name="connsiteX212-10451" fmla="*/ 9816 w 10000"/>
                <a:gd name="connsiteY212-10452" fmla="*/ 4646 h 10000"/>
                <a:gd name="connsiteX213-10453" fmla="*/ 9816 w 10000"/>
                <a:gd name="connsiteY213-10454" fmla="*/ 4646 h 10000"/>
                <a:gd name="connsiteX214-10455" fmla="*/ 9816 w 10000"/>
                <a:gd name="connsiteY214-10456" fmla="*/ 4646 h 10000"/>
                <a:gd name="connsiteX215-10457" fmla="*/ 9843 w 10000"/>
                <a:gd name="connsiteY215-10458" fmla="*/ 4583 h 10000"/>
                <a:gd name="connsiteX216-10459" fmla="*/ 9886 w 10000"/>
                <a:gd name="connsiteY216-10460" fmla="*/ 4495 h 10000"/>
                <a:gd name="connsiteX217-10461" fmla="*/ 9921 w 10000"/>
                <a:gd name="connsiteY217-10462" fmla="*/ 4369 h 10000"/>
                <a:gd name="connsiteX218-10463" fmla="*/ 9948 w 10000"/>
                <a:gd name="connsiteY218-10464" fmla="*/ 4217 h 10000"/>
                <a:gd name="connsiteX219-10465" fmla="*/ 9983 w 10000"/>
                <a:gd name="connsiteY219-10466" fmla="*/ 4040 h 10000"/>
                <a:gd name="connsiteX220-10467" fmla="*/ 10000 w 10000"/>
                <a:gd name="connsiteY220-10468" fmla="*/ 3851 h 10000"/>
                <a:gd name="connsiteX221-10469" fmla="*/ 10000 w 10000"/>
                <a:gd name="connsiteY221-10470" fmla="*/ 3649 h 10000"/>
                <a:gd name="connsiteX222-10471" fmla="*/ 10000 w 10000"/>
                <a:gd name="connsiteY222-10472" fmla="*/ 3460 h 10000"/>
                <a:gd name="connsiteX223-10473" fmla="*/ 9983 w 10000"/>
                <a:gd name="connsiteY223-10474" fmla="*/ 3258 h 10000"/>
                <a:gd name="connsiteX224-10475" fmla="*/ 9939 w 10000"/>
                <a:gd name="connsiteY224-10476" fmla="*/ 3068 h 10000"/>
                <a:gd name="connsiteX225-10477" fmla="*/ 9886 w 10000"/>
                <a:gd name="connsiteY225-10478" fmla="*/ 2904 h 10000"/>
                <a:gd name="connsiteX226-10479" fmla="*/ 9843 w 10000"/>
                <a:gd name="connsiteY226-10480" fmla="*/ 2816 h 10000"/>
                <a:gd name="connsiteX227-10481" fmla="*/ 9799 w 10000"/>
                <a:gd name="connsiteY227-10482" fmla="*/ 2753 h 10000"/>
                <a:gd name="connsiteX228-10483" fmla="*/ 9755 w 10000"/>
                <a:gd name="connsiteY228-10484" fmla="*/ 2677 h 10000"/>
                <a:gd name="connsiteX229-10485" fmla="*/ 9694 w 10000"/>
                <a:gd name="connsiteY229-10486" fmla="*/ 2614 h 10000"/>
                <a:gd name="connsiteX230-10487" fmla="*/ 9633 w 10000"/>
                <a:gd name="connsiteY230-10488" fmla="*/ 2551 h 10000"/>
                <a:gd name="connsiteX231-10489" fmla="*/ 9571 w 10000"/>
                <a:gd name="connsiteY231-10490" fmla="*/ 2500 h 10000"/>
                <a:gd name="connsiteX232-10491" fmla="*/ 9484 w 10000"/>
                <a:gd name="connsiteY232-10492" fmla="*/ 2475 h 10000"/>
                <a:gd name="connsiteX233-10493" fmla="*/ 9396 w 10000"/>
                <a:gd name="connsiteY233-10494" fmla="*/ 2449 h 10000"/>
                <a:gd name="connsiteX234-10495" fmla="*/ 9300 w 10000"/>
                <a:gd name="connsiteY234-10496" fmla="*/ 2424 h 10000"/>
                <a:gd name="connsiteX235-10497" fmla="*/ 9195 w 10000"/>
                <a:gd name="connsiteY235-10498" fmla="*/ 2424 h 10000"/>
                <a:gd name="connsiteX236-10499" fmla="*/ 9195 w 10000"/>
                <a:gd name="connsiteY236-10500" fmla="*/ 2424 h 10000"/>
                <a:gd name="connsiteX237-10501" fmla="*/ 9195 w 10000"/>
                <a:gd name="connsiteY237-10502" fmla="*/ 2424 h 10000"/>
                <a:gd name="connsiteX238-10503" fmla="*/ 9195 w 10000"/>
                <a:gd name="connsiteY238-10504" fmla="*/ 2424 h 10000"/>
                <a:gd name="connsiteX239-10505" fmla="*/ 9195 w 10000"/>
                <a:gd name="connsiteY239-10506" fmla="*/ 2424 h 10000"/>
                <a:gd name="connsiteX240-10507" fmla="*/ 9195 w 10000"/>
                <a:gd name="connsiteY240-10508" fmla="*/ 2424 h 10000"/>
                <a:gd name="connsiteX241-10509" fmla="*/ 9081 w 10000"/>
                <a:gd name="connsiteY241-10510" fmla="*/ 2424 h 10000"/>
                <a:gd name="connsiteX242-10511" fmla="*/ 8941 w 10000"/>
                <a:gd name="connsiteY242-10512" fmla="*/ 2462 h 10000"/>
                <a:gd name="connsiteX243-10513" fmla="*/ 8801 w 10000"/>
                <a:gd name="connsiteY243-10514" fmla="*/ 2487 h 10000"/>
                <a:gd name="connsiteX244-10515" fmla="*/ 8644 w 10000"/>
                <a:gd name="connsiteY244-10516" fmla="*/ 2551 h 10000"/>
                <a:gd name="connsiteX245-10517" fmla="*/ 8644 w 10000"/>
                <a:gd name="connsiteY245-10518" fmla="*/ 2551 h 10000"/>
                <a:gd name="connsiteX246-10519" fmla="*/ 8635 w 10000"/>
                <a:gd name="connsiteY246-10520" fmla="*/ 2551 h 10000"/>
                <a:gd name="connsiteX247-10521" fmla="*/ 8635 w 10000"/>
                <a:gd name="connsiteY247-10522" fmla="*/ 2551 h 10000"/>
                <a:gd name="connsiteX248-10523" fmla="*/ 8626 w 10000"/>
                <a:gd name="connsiteY248-10524" fmla="*/ 2551 h 10000"/>
                <a:gd name="connsiteX249-10525" fmla="*/ 8626 w 10000"/>
                <a:gd name="connsiteY249-10526" fmla="*/ 2551 h 10000"/>
                <a:gd name="connsiteX250-10527" fmla="*/ 8443 w 10000"/>
                <a:gd name="connsiteY250-10528" fmla="*/ 2614 h 10000"/>
                <a:gd name="connsiteX251-10529" fmla="*/ 8276 w 10000"/>
                <a:gd name="connsiteY251-10530" fmla="*/ 2664 h 10000"/>
                <a:gd name="connsiteX252-10531" fmla="*/ 8110 w 10000"/>
                <a:gd name="connsiteY252-10532" fmla="*/ 2689 h 10000"/>
                <a:gd name="connsiteX253-10533" fmla="*/ 7979 w 10000"/>
                <a:gd name="connsiteY253-10534" fmla="*/ 2689 h 10000"/>
                <a:gd name="connsiteX254-10535" fmla="*/ 7979 w 10000"/>
                <a:gd name="connsiteY254-10536" fmla="*/ 2689 h 10000"/>
                <a:gd name="connsiteX255-10537" fmla="*/ 7979 w 10000"/>
                <a:gd name="connsiteY255-10538" fmla="*/ 2689 h 10000"/>
                <a:gd name="connsiteX256-10539" fmla="*/ 7979 w 10000"/>
                <a:gd name="connsiteY256-10540" fmla="*/ 2689 h 10000"/>
                <a:gd name="connsiteX257-10541" fmla="*/ 7979 w 10000"/>
                <a:gd name="connsiteY257-10542" fmla="*/ 2689 h 10000"/>
                <a:gd name="connsiteX258-10543" fmla="*/ 7979 w 10000"/>
                <a:gd name="connsiteY258-10544" fmla="*/ 2689 h 10000"/>
                <a:gd name="connsiteX259-10545" fmla="*/ 7979 w 10000"/>
                <a:gd name="connsiteY259-10546" fmla="*/ 2689 h 10000"/>
                <a:gd name="connsiteX260-10547" fmla="*/ 7979 w 10000"/>
                <a:gd name="connsiteY260-10548" fmla="*/ 2689 h 10000"/>
                <a:gd name="connsiteX261-10549" fmla="*/ 7848 w 10000"/>
                <a:gd name="connsiteY261-10550" fmla="*/ 2689 h 10000"/>
                <a:gd name="connsiteX262-10551" fmla="*/ 7743 w 10000"/>
                <a:gd name="connsiteY262-10552" fmla="*/ 2677 h 10000"/>
                <a:gd name="connsiteX263-10553" fmla="*/ 7638 w 10000"/>
                <a:gd name="connsiteY263-10554" fmla="*/ 2626 h 10000"/>
                <a:gd name="connsiteX264-10555" fmla="*/ 7542 w 10000"/>
                <a:gd name="connsiteY264-10556" fmla="*/ 2601 h 10000"/>
                <a:gd name="connsiteX265-10557" fmla="*/ 7454 w 10000"/>
                <a:gd name="connsiteY265-10558" fmla="*/ 2538 h 10000"/>
                <a:gd name="connsiteX266-10559" fmla="*/ 7375 w 10000"/>
                <a:gd name="connsiteY266-10560" fmla="*/ 2475 h 10000"/>
                <a:gd name="connsiteX267-10561" fmla="*/ 7297 w 10000"/>
                <a:gd name="connsiteY267-10562" fmla="*/ 2399 h 10000"/>
                <a:gd name="connsiteX268-10563" fmla="*/ 7235 w 10000"/>
                <a:gd name="connsiteY268-10564" fmla="*/ 2323 h 10000"/>
                <a:gd name="connsiteX269-10565" fmla="*/ 7174 w 10000"/>
                <a:gd name="connsiteY269-10566" fmla="*/ 2235 h 10000"/>
                <a:gd name="connsiteX270-10567" fmla="*/ 7113 w 10000"/>
                <a:gd name="connsiteY270-10568" fmla="*/ 2134 h 10000"/>
                <a:gd name="connsiteX271-10569" fmla="*/ 7008 w 10000"/>
                <a:gd name="connsiteY271-10570" fmla="*/ 1944 h 10000"/>
                <a:gd name="connsiteX272-10571" fmla="*/ 6929 w 10000"/>
                <a:gd name="connsiteY272-10572" fmla="*/ 1730 h 10000"/>
                <a:gd name="connsiteX273-10573" fmla="*/ 6850 w 10000"/>
                <a:gd name="connsiteY273-10574" fmla="*/ 1515 h 10000"/>
                <a:gd name="connsiteX274-10575" fmla="*/ 6850 w 10000"/>
                <a:gd name="connsiteY274-10576" fmla="*/ 1515 h 10000"/>
                <a:gd name="connsiteX275-10577" fmla="*/ 6842 w 10000"/>
                <a:gd name="connsiteY275-10578" fmla="*/ 1490 h 10000"/>
                <a:gd name="connsiteX276-10579" fmla="*/ 6842 w 10000"/>
                <a:gd name="connsiteY276-10580" fmla="*/ 1490 h 10000"/>
                <a:gd name="connsiteX277-10581" fmla="*/ 6842 w 10000"/>
                <a:gd name="connsiteY277-10582" fmla="*/ 1477 h 10000"/>
                <a:gd name="connsiteX278-10583" fmla="*/ 6842 w 10000"/>
                <a:gd name="connsiteY278-10584" fmla="*/ 1477 h 10000"/>
                <a:gd name="connsiteX279-10585" fmla="*/ 6842 w 10000"/>
                <a:gd name="connsiteY279-10586" fmla="*/ 1477 h 10000"/>
                <a:gd name="connsiteX280-10587" fmla="*/ 6798 w 10000"/>
                <a:gd name="connsiteY280-10588" fmla="*/ 1338 h 10000"/>
                <a:gd name="connsiteX281-10589" fmla="*/ 6780 w 10000"/>
                <a:gd name="connsiteY281-10590" fmla="*/ 1162 h 10000"/>
                <a:gd name="connsiteX282-10591" fmla="*/ 6754 w 10000"/>
                <a:gd name="connsiteY282-10592" fmla="*/ 947 h 10000"/>
                <a:gd name="connsiteX283-10593" fmla="*/ 6754 w 10000"/>
                <a:gd name="connsiteY283-10594" fmla="*/ 720 h 10000"/>
                <a:gd name="connsiteX284-10595" fmla="*/ 6754 w 10000"/>
                <a:gd name="connsiteY284-10596" fmla="*/ 720 h 10000"/>
                <a:gd name="connsiteX285-10597" fmla="*/ 6763 w 10000"/>
                <a:gd name="connsiteY285-10598" fmla="*/ 366 h 10000"/>
                <a:gd name="connsiteX286-10599" fmla="*/ 6789 w 10000"/>
                <a:gd name="connsiteY286-10600" fmla="*/ 0 h 10000"/>
                <a:gd name="connsiteX0-10601" fmla="*/ 6789 w 10000"/>
                <a:gd name="connsiteY0-10602" fmla="*/ 0 h 10000"/>
                <a:gd name="connsiteX1-10603" fmla="*/ 6789 w 10000"/>
                <a:gd name="connsiteY1-10604" fmla="*/ 0 h 10000"/>
                <a:gd name="connsiteX2-10605" fmla="*/ 6789 w 10000"/>
                <a:gd name="connsiteY2-10606" fmla="*/ 0 h 10000"/>
                <a:gd name="connsiteX3-10607" fmla="*/ 0 w 10000"/>
                <a:gd name="connsiteY3-10608" fmla="*/ 0 h 10000"/>
                <a:gd name="connsiteX4-10609" fmla="*/ 0 w 10000"/>
                <a:gd name="connsiteY4-10610" fmla="*/ 9747 h 10000"/>
                <a:gd name="connsiteX5-10611" fmla="*/ 0 w 10000"/>
                <a:gd name="connsiteY5-10612" fmla="*/ 9747 h 10000"/>
                <a:gd name="connsiteX6-10613" fmla="*/ 0 w 10000"/>
                <a:gd name="connsiteY6-10614" fmla="*/ 9747 h 10000"/>
                <a:gd name="connsiteX7-10615" fmla="*/ 752 w 10000"/>
                <a:gd name="connsiteY7-10616" fmla="*/ 9861 h 10000"/>
                <a:gd name="connsiteX8-10617" fmla="*/ 1067 w 10000"/>
                <a:gd name="connsiteY8-10618" fmla="*/ 9886 h 10000"/>
                <a:gd name="connsiteX9-10619" fmla="*/ 1304 w 10000"/>
                <a:gd name="connsiteY9-10620" fmla="*/ 9899 h 10000"/>
                <a:gd name="connsiteX10-10621" fmla="*/ 1304 w 10000"/>
                <a:gd name="connsiteY10-10622" fmla="*/ 9899 h 10000"/>
                <a:gd name="connsiteX11-10623" fmla="*/ 1566 w 10000"/>
                <a:gd name="connsiteY11-10624" fmla="*/ 9924 h 10000"/>
                <a:gd name="connsiteX12-10625" fmla="*/ 1846 w 10000"/>
                <a:gd name="connsiteY12-10626" fmla="*/ 9962 h 10000"/>
                <a:gd name="connsiteX13-10627" fmla="*/ 1846 w 10000"/>
                <a:gd name="connsiteY13-10628" fmla="*/ 9962 h 10000"/>
                <a:gd name="connsiteX14-10629" fmla="*/ 2030 w 10000"/>
                <a:gd name="connsiteY14-10630" fmla="*/ 10000 h 10000"/>
                <a:gd name="connsiteX15-10631" fmla="*/ 2213 w 10000"/>
                <a:gd name="connsiteY15-10632" fmla="*/ 10000 h 10000"/>
                <a:gd name="connsiteX16-10633" fmla="*/ 2213 w 10000"/>
                <a:gd name="connsiteY16-10634" fmla="*/ 10000 h 10000"/>
                <a:gd name="connsiteX17-10635" fmla="*/ 2213 w 10000"/>
                <a:gd name="connsiteY17-10636" fmla="*/ 10000 h 10000"/>
                <a:gd name="connsiteX18-10637" fmla="*/ 2213 w 10000"/>
                <a:gd name="connsiteY18-10638" fmla="*/ 10000 h 10000"/>
                <a:gd name="connsiteX19-10639" fmla="*/ 2213 w 10000"/>
                <a:gd name="connsiteY19-10640" fmla="*/ 10000 h 10000"/>
                <a:gd name="connsiteX20-10641" fmla="*/ 2213 w 10000"/>
                <a:gd name="connsiteY20-10642" fmla="*/ 10000 h 10000"/>
                <a:gd name="connsiteX21-10643" fmla="*/ 2362 w 10000"/>
                <a:gd name="connsiteY21-10644" fmla="*/ 9975 h 10000"/>
                <a:gd name="connsiteX22-10645" fmla="*/ 2493 w 10000"/>
                <a:gd name="connsiteY22-10646" fmla="*/ 9949 h 10000"/>
                <a:gd name="connsiteX23-10647" fmla="*/ 2555 w 10000"/>
                <a:gd name="connsiteY23-10648" fmla="*/ 9924 h 10000"/>
                <a:gd name="connsiteX24-10649" fmla="*/ 2607 w 10000"/>
                <a:gd name="connsiteY24-10650" fmla="*/ 9886 h 10000"/>
                <a:gd name="connsiteX25-10651" fmla="*/ 2660 w 10000"/>
                <a:gd name="connsiteY25-10652" fmla="*/ 9836 h 10000"/>
                <a:gd name="connsiteX26-10653" fmla="*/ 2695 w 10000"/>
                <a:gd name="connsiteY26-10654" fmla="*/ 9785 h 10000"/>
                <a:gd name="connsiteX27-10655" fmla="*/ 2730 w 10000"/>
                <a:gd name="connsiteY27-10656" fmla="*/ 9722 h 10000"/>
                <a:gd name="connsiteX28-10657" fmla="*/ 2756 w 10000"/>
                <a:gd name="connsiteY28-10658" fmla="*/ 9646 h 10000"/>
                <a:gd name="connsiteX29-10659" fmla="*/ 2773 w 10000"/>
                <a:gd name="connsiteY29-10660" fmla="*/ 9545 h 10000"/>
                <a:gd name="connsiteX30-10661" fmla="*/ 2791 w 10000"/>
                <a:gd name="connsiteY30-10662" fmla="*/ 9444 h 10000"/>
                <a:gd name="connsiteX31-10663" fmla="*/ 2791 w 10000"/>
                <a:gd name="connsiteY31-10664" fmla="*/ 9318 h 10000"/>
                <a:gd name="connsiteX32-10665" fmla="*/ 2773 w 10000"/>
                <a:gd name="connsiteY32-10666" fmla="*/ 9179 h 10000"/>
                <a:gd name="connsiteX33-10667" fmla="*/ 2756 w 10000"/>
                <a:gd name="connsiteY33-10668" fmla="*/ 9028 h 10000"/>
                <a:gd name="connsiteX34-10669" fmla="*/ 2721 w 10000"/>
                <a:gd name="connsiteY34-10670" fmla="*/ 8876 h 10000"/>
                <a:gd name="connsiteX35-10671" fmla="*/ 2721 w 10000"/>
                <a:gd name="connsiteY35-10672" fmla="*/ 8876 h 10000"/>
                <a:gd name="connsiteX36-10673" fmla="*/ 2712 w 10000"/>
                <a:gd name="connsiteY36-10674" fmla="*/ 8864 h 10000"/>
                <a:gd name="connsiteX37-10675" fmla="*/ 2712 w 10000"/>
                <a:gd name="connsiteY37-10676" fmla="*/ 8864 h 10000"/>
                <a:gd name="connsiteX38-10677" fmla="*/ 2712 w 10000"/>
                <a:gd name="connsiteY38-10678" fmla="*/ 8851 h 10000"/>
                <a:gd name="connsiteX39-10679" fmla="*/ 2712 w 10000"/>
                <a:gd name="connsiteY39-10680" fmla="*/ 8851 h 10000"/>
                <a:gd name="connsiteX40-10681" fmla="*/ 2712 w 10000"/>
                <a:gd name="connsiteY40-10682" fmla="*/ 8851 h 10000"/>
                <a:gd name="connsiteX41-10683" fmla="*/ 2590 w 10000"/>
                <a:gd name="connsiteY41-10684" fmla="*/ 8295 h 10000"/>
                <a:gd name="connsiteX42-10685" fmla="*/ 2476 w 10000"/>
                <a:gd name="connsiteY42-10686" fmla="*/ 7841 h 10000"/>
                <a:gd name="connsiteX43-10687" fmla="*/ 2423 w 10000"/>
                <a:gd name="connsiteY43-10688" fmla="*/ 7626 h 10000"/>
                <a:gd name="connsiteX44-10689" fmla="*/ 2397 w 10000"/>
                <a:gd name="connsiteY44-10690" fmla="*/ 7437 h 10000"/>
                <a:gd name="connsiteX45-10691" fmla="*/ 2371 w 10000"/>
                <a:gd name="connsiteY45-10692" fmla="*/ 7273 h 10000"/>
                <a:gd name="connsiteX46-10693" fmla="*/ 2362 w 10000"/>
                <a:gd name="connsiteY46-10694" fmla="*/ 7096 h 10000"/>
                <a:gd name="connsiteX47-10695" fmla="*/ 2362 w 10000"/>
                <a:gd name="connsiteY47-10696" fmla="*/ 7096 h 10000"/>
                <a:gd name="connsiteX48-10697" fmla="*/ 2371 w 10000"/>
                <a:gd name="connsiteY48-10698" fmla="*/ 6944 h 10000"/>
                <a:gd name="connsiteX49-10699" fmla="*/ 2406 w 10000"/>
                <a:gd name="connsiteY49-10700" fmla="*/ 6806 h 10000"/>
                <a:gd name="connsiteX50-10701" fmla="*/ 2423 w 10000"/>
                <a:gd name="connsiteY50-10702" fmla="*/ 6742 h 10000"/>
                <a:gd name="connsiteX51-10703" fmla="*/ 2458 w 10000"/>
                <a:gd name="connsiteY51-10704" fmla="*/ 6692 h 10000"/>
                <a:gd name="connsiteX52-10705" fmla="*/ 2528 w 10000"/>
                <a:gd name="connsiteY52-10706" fmla="*/ 6578 h 10000"/>
                <a:gd name="connsiteX53-10707" fmla="*/ 2651 w 10000"/>
                <a:gd name="connsiteY53-10708" fmla="*/ 6477 h 10000"/>
                <a:gd name="connsiteX54-10709" fmla="*/ 2791 w 10000"/>
                <a:gd name="connsiteY54-10710" fmla="*/ 6376 h 10000"/>
                <a:gd name="connsiteX55-10711" fmla="*/ 3167 w 10000"/>
                <a:gd name="connsiteY55-10712" fmla="*/ 6225 h 10000"/>
                <a:gd name="connsiteX56-10713" fmla="*/ 3167 w 10000"/>
                <a:gd name="connsiteY56-10714" fmla="*/ 6225 h 10000"/>
                <a:gd name="connsiteX57-10715" fmla="*/ 3167 w 10000"/>
                <a:gd name="connsiteY57-10716" fmla="*/ 6225 h 10000"/>
                <a:gd name="connsiteX58-10717" fmla="*/ 3167 w 10000"/>
                <a:gd name="connsiteY58-10718" fmla="*/ 6212 h 10000"/>
                <a:gd name="connsiteX59-10719" fmla="*/ 3167 w 10000"/>
                <a:gd name="connsiteY59-10720" fmla="*/ 6212 h 10000"/>
                <a:gd name="connsiteX60-10721" fmla="*/ 3176 w 10000"/>
                <a:gd name="connsiteY60-10722" fmla="*/ 6212 h 10000"/>
                <a:gd name="connsiteX61-10723" fmla="*/ 2883 w 10000"/>
                <a:gd name="connsiteY61-10724" fmla="*/ 5451 h 10000"/>
                <a:gd name="connsiteX62-10725" fmla="*/ 3342 w 10000"/>
                <a:gd name="connsiteY62-10726" fmla="*/ 6162 h 10000"/>
                <a:gd name="connsiteX63-10727" fmla="*/ 3473 w 10000"/>
                <a:gd name="connsiteY63-10728" fmla="*/ 6136 h 10000"/>
                <a:gd name="connsiteX64-10729" fmla="*/ 3613 w 10000"/>
                <a:gd name="connsiteY64-10730" fmla="*/ 6124 h 10000"/>
                <a:gd name="connsiteX65-10731" fmla="*/ 3736 w 10000"/>
                <a:gd name="connsiteY65-10732" fmla="*/ 6124 h 10000"/>
                <a:gd name="connsiteX66-10733" fmla="*/ 3736 w 10000"/>
                <a:gd name="connsiteY66-10734" fmla="*/ 6124 h 10000"/>
                <a:gd name="connsiteX67-10735" fmla="*/ 3736 w 10000"/>
                <a:gd name="connsiteY67-10736" fmla="*/ 6124 h 10000"/>
                <a:gd name="connsiteX68-10737" fmla="*/ 3736 w 10000"/>
                <a:gd name="connsiteY68-10738" fmla="*/ 6124 h 10000"/>
                <a:gd name="connsiteX69-10739" fmla="*/ 3736 w 10000"/>
                <a:gd name="connsiteY69-10740" fmla="*/ 6124 h 10000"/>
                <a:gd name="connsiteX70-10741" fmla="*/ 3736 w 10000"/>
                <a:gd name="connsiteY70-10742" fmla="*/ 6124 h 10000"/>
                <a:gd name="connsiteX71-10743" fmla="*/ 3736 w 10000"/>
                <a:gd name="connsiteY71-10744" fmla="*/ 6124 h 10000"/>
                <a:gd name="connsiteX72-10745" fmla="*/ 3841 w 10000"/>
                <a:gd name="connsiteY72-10746" fmla="*/ 6124 h 10000"/>
                <a:gd name="connsiteX73-10747" fmla="*/ 3937 w 10000"/>
                <a:gd name="connsiteY73-10748" fmla="*/ 6136 h 10000"/>
                <a:gd name="connsiteX74-10749" fmla="*/ 4016 w 10000"/>
                <a:gd name="connsiteY74-10750" fmla="*/ 6187 h 10000"/>
                <a:gd name="connsiteX75-10751" fmla="*/ 4086 w 10000"/>
                <a:gd name="connsiteY75-10752" fmla="*/ 6225 h 10000"/>
                <a:gd name="connsiteX76-10753" fmla="*/ 4147 w 10000"/>
                <a:gd name="connsiteY76-10754" fmla="*/ 6275 h 10000"/>
                <a:gd name="connsiteX77-10755" fmla="*/ 4191 w 10000"/>
                <a:gd name="connsiteY77-10756" fmla="*/ 6351 h 10000"/>
                <a:gd name="connsiteX78-10757" fmla="*/ 4217 w 10000"/>
                <a:gd name="connsiteY78-10758" fmla="*/ 6427 h 10000"/>
                <a:gd name="connsiteX79-10759" fmla="*/ 4252 w 10000"/>
                <a:gd name="connsiteY79-10760" fmla="*/ 6515 h 10000"/>
                <a:gd name="connsiteX80-10761" fmla="*/ 4261 w 10000"/>
                <a:gd name="connsiteY80-10762" fmla="*/ 6616 h 10000"/>
                <a:gd name="connsiteX81-10763" fmla="*/ 4269 w 10000"/>
                <a:gd name="connsiteY81-10764" fmla="*/ 6717 h 10000"/>
                <a:gd name="connsiteX82-10765" fmla="*/ 4269 w 10000"/>
                <a:gd name="connsiteY82-10766" fmla="*/ 6843 h 10000"/>
                <a:gd name="connsiteX83-10767" fmla="*/ 4261 w 10000"/>
                <a:gd name="connsiteY83-10768" fmla="*/ 6957 h 10000"/>
                <a:gd name="connsiteX84-10769" fmla="*/ 4217 w 10000"/>
                <a:gd name="connsiteY84-10770" fmla="*/ 7235 h 10000"/>
                <a:gd name="connsiteX85-10771" fmla="*/ 4164 w 10000"/>
                <a:gd name="connsiteY85-10772" fmla="*/ 7551 h 10000"/>
                <a:gd name="connsiteX86-10773" fmla="*/ 4164 w 10000"/>
                <a:gd name="connsiteY86-10774" fmla="*/ 7551 h 10000"/>
                <a:gd name="connsiteX87-10775" fmla="*/ 4156 w 10000"/>
                <a:gd name="connsiteY87-10776" fmla="*/ 7551 h 10000"/>
                <a:gd name="connsiteX88-10777" fmla="*/ 4156 w 10000"/>
                <a:gd name="connsiteY88-10778" fmla="*/ 7551 h 10000"/>
                <a:gd name="connsiteX89-10779" fmla="*/ 4156 w 10000"/>
                <a:gd name="connsiteY89-10780" fmla="*/ 7563 h 10000"/>
                <a:gd name="connsiteX90-10781" fmla="*/ 4156 w 10000"/>
                <a:gd name="connsiteY90-10782" fmla="*/ 7563 h 10000"/>
                <a:gd name="connsiteX91-10783" fmla="*/ 4156 w 10000"/>
                <a:gd name="connsiteY91-10784" fmla="*/ 7563 h 10000"/>
                <a:gd name="connsiteX92-10785" fmla="*/ 4156 w 10000"/>
                <a:gd name="connsiteY92-10786" fmla="*/ 7563 h 10000"/>
                <a:gd name="connsiteX93-10787" fmla="*/ 4156 w 10000"/>
                <a:gd name="connsiteY93-10788" fmla="*/ 7576 h 10000"/>
                <a:gd name="connsiteX94-10789" fmla="*/ 4156 w 10000"/>
                <a:gd name="connsiteY94-10790" fmla="*/ 7576 h 10000"/>
                <a:gd name="connsiteX95-10791" fmla="*/ 4156 w 10000"/>
                <a:gd name="connsiteY95-10792" fmla="*/ 7576 h 10000"/>
                <a:gd name="connsiteX96-10793" fmla="*/ 4156 w 10000"/>
                <a:gd name="connsiteY96-10794" fmla="*/ 7576 h 10000"/>
                <a:gd name="connsiteX97-10795" fmla="*/ 4156 w 10000"/>
                <a:gd name="connsiteY97-10796" fmla="*/ 7588 h 10000"/>
                <a:gd name="connsiteX98-10797" fmla="*/ 4156 w 10000"/>
                <a:gd name="connsiteY98-10798" fmla="*/ 7588 h 10000"/>
                <a:gd name="connsiteX99-10799" fmla="*/ 4156 w 10000"/>
                <a:gd name="connsiteY99-10800" fmla="*/ 7588 h 10000"/>
                <a:gd name="connsiteX100-10801" fmla="*/ 4156 w 10000"/>
                <a:gd name="connsiteY100-10802" fmla="*/ 7588 h 10000"/>
                <a:gd name="connsiteX101-10803" fmla="*/ 4147 w 10000"/>
                <a:gd name="connsiteY101-10804" fmla="*/ 7601 h 10000"/>
                <a:gd name="connsiteX102-10805" fmla="*/ 4147 w 10000"/>
                <a:gd name="connsiteY102-10806" fmla="*/ 7601 h 10000"/>
                <a:gd name="connsiteX103-10807" fmla="*/ 4147 w 10000"/>
                <a:gd name="connsiteY103-10808" fmla="*/ 7601 h 10000"/>
                <a:gd name="connsiteX104-10809" fmla="*/ 4147 w 10000"/>
                <a:gd name="connsiteY104-10810" fmla="*/ 7601 h 10000"/>
                <a:gd name="connsiteX105-10811" fmla="*/ 4147 w 10000"/>
                <a:gd name="connsiteY105-10812" fmla="*/ 7601 h 10000"/>
                <a:gd name="connsiteX106-10813" fmla="*/ 4147 w 10000"/>
                <a:gd name="connsiteY106-10814" fmla="*/ 7601 h 10000"/>
                <a:gd name="connsiteX107-10815" fmla="*/ 4103 w 10000"/>
                <a:gd name="connsiteY107-10816" fmla="*/ 7803 h 10000"/>
                <a:gd name="connsiteX108-10817" fmla="*/ 4068 w 10000"/>
                <a:gd name="connsiteY108-10818" fmla="*/ 8005 h 10000"/>
                <a:gd name="connsiteX109-10819" fmla="*/ 4051 w 10000"/>
                <a:gd name="connsiteY109-10820" fmla="*/ 8207 h 10000"/>
                <a:gd name="connsiteX110-10821" fmla="*/ 4024 w 10000"/>
                <a:gd name="connsiteY110-10822" fmla="*/ 8422 h 10000"/>
                <a:gd name="connsiteX111-10823" fmla="*/ 4016 w 10000"/>
                <a:gd name="connsiteY111-10824" fmla="*/ 8611 h 10000"/>
                <a:gd name="connsiteX112-10825" fmla="*/ 4016 w 10000"/>
                <a:gd name="connsiteY112-10826" fmla="*/ 8813 h 10000"/>
                <a:gd name="connsiteX113-10827" fmla="*/ 4024 w 10000"/>
                <a:gd name="connsiteY113-10828" fmla="*/ 9003 h 10000"/>
                <a:gd name="connsiteX114-10829" fmla="*/ 4051 w 10000"/>
                <a:gd name="connsiteY114-10830" fmla="*/ 9179 h 10000"/>
                <a:gd name="connsiteX115-10831" fmla="*/ 4086 w 10000"/>
                <a:gd name="connsiteY115-10832" fmla="*/ 9356 h 10000"/>
                <a:gd name="connsiteX116-10833" fmla="*/ 4121 w 10000"/>
                <a:gd name="connsiteY116-10834" fmla="*/ 9508 h 10000"/>
                <a:gd name="connsiteX117-10835" fmla="*/ 4191 w 10000"/>
                <a:gd name="connsiteY117-10836" fmla="*/ 9646 h 10000"/>
                <a:gd name="connsiteX118-10837" fmla="*/ 4269 w 10000"/>
                <a:gd name="connsiteY118-10838" fmla="*/ 9760 h 10000"/>
                <a:gd name="connsiteX119-10839" fmla="*/ 4366 w 10000"/>
                <a:gd name="connsiteY119-10840" fmla="*/ 9861 h 10000"/>
                <a:gd name="connsiteX120-10841" fmla="*/ 4471 w 10000"/>
                <a:gd name="connsiteY120-10842" fmla="*/ 9937 h 10000"/>
                <a:gd name="connsiteX121-10843" fmla="*/ 4611 w 10000"/>
                <a:gd name="connsiteY121-10844" fmla="*/ 9975 h 10000"/>
                <a:gd name="connsiteX122-10845" fmla="*/ 4759 w 10000"/>
                <a:gd name="connsiteY122-10846" fmla="*/ 10000 h 10000"/>
                <a:gd name="connsiteX123-10847" fmla="*/ 4759 w 10000"/>
                <a:gd name="connsiteY123-10848" fmla="*/ 10000 h 10000"/>
                <a:gd name="connsiteX124-10849" fmla="*/ 4759 w 10000"/>
                <a:gd name="connsiteY124-10850" fmla="*/ 10000 h 10000"/>
                <a:gd name="connsiteX125-10851" fmla="*/ 4759 w 10000"/>
                <a:gd name="connsiteY125-10852" fmla="*/ 10000 h 10000"/>
                <a:gd name="connsiteX126-10853" fmla="*/ 4759 w 10000"/>
                <a:gd name="connsiteY126-10854" fmla="*/ 10000 h 10000"/>
                <a:gd name="connsiteX127-10855" fmla="*/ 4821 w 10000"/>
                <a:gd name="connsiteY127-10856" fmla="*/ 10000 h 10000"/>
                <a:gd name="connsiteX128-10857" fmla="*/ 4821 w 10000"/>
                <a:gd name="connsiteY128-10858" fmla="*/ 10000 h 10000"/>
                <a:gd name="connsiteX129-10859" fmla="*/ 5136 w 10000"/>
                <a:gd name="connsiteY129-10860" fmla="*/ 9962 h 10000"/>
                <a:gd name="connsiteX130-10861" fmla="*/ 5468 w 10000"/>
                <a:gd name="connsiteY130-10862" fmla="*/ 9924 h 10000"/>
                <a:gd name="connsiteX131-10863" fmla="*/ 6203 w 10000"/>
                <a:gd name="connsiteY131-10864" fmla="*/ 9798 h 10000"/>
                <a:gd name="connsiteX132-10865" fmla="*/ 6982 w 10000"/>
                <a:gd name="connsiteY132-10866" fmla="*/ 9672 h 10000"/>
                <a:gd name="connsiteX133-10867" fmla="*/ 7358 w 10000"/>
                <a:gd name="connsiteY133-10868" fmla="*/ 9621 h 10000"/>
                <a:gd name="connsiteX134-10869" fmla="*/ 7734 w 10000"/>
                <a:gd name="connsiteY134-10870" fmla="*/ 9583 h 10000"/>
                <a:gd name="connsiteX135-10871" fmla="*/ 7734 w 10000"/>
                <a:gd name="connsiteY135-10872" fmla="*/ 9583 h 10000"/>
                <a:gd name="connsiteX136-10873" fmla="*/ 7725 w 10000"/>
                <a:gd name="connsiteY136-10874" fmla="*/ 9508 h 10000"/>
                <a:gd name="connsiteX137-10875" fmla="*/ 7725 w 10000"/>
                <a:gd name="connsiteY137-10876" fmla="*/ 9508 h 10000"/>
                <a:gd name="connsiteX138-10877" fmla="*/ 7725 w 10000"/>
                <a:gd name="connsiteY138-10878" fmla="*/ 9508 h 10000"/>
                <a:gd name="connsiteX139-10879" fmla="*/ 7725 w 10000"/>
                <a:gd name="connsiteY139-10880" fmla="*/ 9508 h 10000"/>
                <a:gd name="connsiteX140-10881" fmla="*/ 7725 w 10000"/>
                <a:gd name="connsiteY140-10882" fmla="*/ 9508 h 10000"/>
                <a:gd name="connsiteX141-10883" fmla="*/ 7699 w 10000"/>
                <a:gd name="connsiteY141-10884" fmla="*/ 9407 h 10000"/>
                <a:gd name="connsiteX142-10885" fmla="*/ 7699 w 10000"/>
                <a:gd name="connsiteY142-10886" fmla="*/ 9407 h 10000"/>
                <a:gd name="connsiteX143-10887" fmla="*/ 7699 w 10000"/>
                <a:gd name="connsiteY143-10888" fmla="*/ 9381 h 10000"/>
                <a:gd name="connsiteX144-10889" fmla="*/ 7699 w 10000"/>
                <a:gd name="connsiteY144-10890" fmla="*/ 9381 h 10000"/>
                <a:gd name="connsiteX145-10891" fmla="*/ 7577 w 10000"/>
                <a:gd name="connsiteY145-10892" fmla="*/ 8649 h 10000"/>
                <a:gd name="connsiteX146-10893" fmla="*/ 7463 w 10000"/>
                <a:gd name="connsiteY146-10894" fmla="*/ 7967 h 10000"/>
                <a:gd name="connsiteX147-10895" fmla="*/ 7393 w 10000"/>
                <a:gd name="connsiteY147-10896" fmla="*/ 7361 h 10000"/>
                <a:gd name="connsiteX148-10897" fmla="*/ 7332 w 10000"/>
                <a:gd name="connsiteY148-10898" fmla="*/ 6806 h 10000"/>
                <a:gd name="connsiteX149-10899" fmla="*/ 7288 w 10000"/>
                <a:gd name="connsiteY149-10900" fmla="*/ 6313 h 10000"/>
                <a:gd name="connsiteX150-10901" fmla="*/ 7262 w 10000"/>
                <a:gd name="connsiteY150-10902" fmla="*/ 5871 h 10000"/>
                <a:gd name="connsiteX151-10903" fmla="*/ 7253 w 10000"/>
                <a:gd name="connsiteY151-10904" fmla="*/ 5480 h 10000"/>
                <a:gd name="connsiteX152-10905" fmla="*/ 7279 w 10000"/>
                <a:gd name="connsiteY152-10906" fmla="*/ 5139 h 10000"/>
                <a:gd name="connsiteX153-10907" fmla="*/ 7297 w 10000"/>
                <a:gd name="connsiteY153-10908" fmla="*/ 4836 h 10000"/>
                <a:gd name="connsiteX154-10909" fmla="*/ 7340 w 10000"/>
                <a:gd name="connsiteY154-10910" fmla="*/ 4583 h 10000"/>
                <a:gd name="connsiteX155-10911" fmla="*/ 7402 w 10000"/>
                <a:gd name="connsiteY155-10912" fmla="*/ 4394 h 10000"/>
                <a:gd name="connsiteX156-10913" fmla="*/ 7437 w 10000"/>
                <a:gd name="connsiteY156-10914" fmla="*/ 4293 h 10000"/>
                <a:gd name="connsiteX157-10915" fmla="*/ 7463 w 10000"/>
                <a:gd name="connsiteY157-10916" fmla="*/ 4217 h 10000"/>
                <a:gd name="connsiteX158-10917" fmla="*/ 7507 w 10000"/>
                <a:gd name="connsiteY158-10918" fmla="*/ 4154 h 10000"/>
                <a:gd name="connsiteX159-10919" fmla="*/ 7550 w 10000"/>
                <a:gd name="connsiteY159-10920" fmla="*/ 4104 h 10000"/>
                <a:gd name="connsiteX160-10921" fmla="*/ 7594 w 10000"/>
                <a:gd name="connsiteY160-10922" fmla="*/ 4053 h 10000"/>
                <a:gd name="connsiteX161-10923" fmla="*/ 7647 w 10000"/>
                <a:gd name="connsiteY161-10924" fmla="*/ 4003 h 10000"/>
                <a:gd name="connsiteX162-10925" fmla="*/ 7699 w 10000"/>
                <a:gd name="connsiteY162-10926" fmla="*/ 3990 h 10000"/>
                <a:gd name="connsiteX163-10927" fmla="*/ 7752 w 10000"/>
                <a:gd name="connsiteY163-10928" fmla="*/ 3965 h 10000"/>
                <a:gd name="connsiteX164-10929" fmla="*/ 7857 w 10000"/>
                <a:gd name="connsiteY164-10930" fmla="*/ 3939 h 10000"/>
                <a:gd name="connsiteX165-10931" fmla="*/ 7857 w 10000"/>
                <a:gd name="connsiteY165-10932" fmla="*/ 3939 h 10000"/>
                <a:gd name="connsiteX166-10933" fmla="*/ 7857 w 10000"/>
                <a:gd name="connsiteY166-10934" fmla="*/ 3939 h 10000"/>
                <a:gd name="connsiteX167-10935" fmla="*/ 7857 w 10000"/>
                <a:gd name="connsiteY167-10936" fmla="*/ 3939 h 10000"/>
                <a:gd name="connsiteX168-10937" fmla="*/ 7857 w 10000"/>
                <a:gd name="connsiteY168-10938" fmla="*/ 3939 h 10000"/>
                <a:gd name="connsiteX169-10939" fmla="*/ 7857 w 10000"/>
                <a:gd name="connsiteY169-10940" fmla="*/ 3939 h 10000"/>
                <a:gd name="connsiteX170-10941" fmla="*/ 7857 w 10000"/>
                <a:gd name="connsiteY170-10942" fmla="*/ 3939 h 10000"/>
                <a:gd name="connsiteX171-10943" fmla="*/ 7857 w 10000"/>
                <a:gd name="connsiteY171-10944" fmla="*/ 3939 h 10000"/>
                <a:gd name="connsiteX172-10945" fmla="*/ 7927 w 10000"/>
                <a:gd name="connsiteY172-10946" fmla="*/ 3939 h 10000"/>
                <a:gd name="connsiteX173-10947" fmla="*/ 7997 w 10000"/>
                <a:gd name="connsiteY173-10948" fmla="*/ 3965 h 10000"/>
                <a:gd name="connsiteX174-10949" fmla="*/ 8136 w 10000"/>
                <a:gd name="connsiteY174-10950" fmla="*/ 4028 h 10000"/>
                <a:gd name="connsiteX175-10951" fmla="*/ 8294 w 10000"/>
                <a:gd name="connsiteY175-10952" fmla="*/ 4116 h 10000"/>
                <a:gd name="connsiteX176-10953" fmla="*/ 8443 w 10000"/>
                <a:gd name="connsiteY176-10954" fmla="*/ 4242 h 10000"/>
                <a:gd name="connsiteX177-10955" fmla="*/ 8443 w 10000"/>
                <a:gd name="connsiteY177-10956" fmla="*/ 4242 h 10000"/>
                <a:gd name="connsiteX178-10957" fmla="*/ 8451 w 10000"/>
                <a:gd name="connsiteY178-10958" fmla="*/ 4242 h 10000"/>
                <a:gd name="connsiteX179-10959" fmla="*/ 8451 w 10000"/>
                <a:gd name="connsiteY179-10960" fmla="*/ 4242 h 10000"/>
                <a:gd name="connsiteX180-10961" fmla="*/ 8836 w 10000"/>
                <a:gd name="connsiteY180-10962" fmla="*/ 4545 h 10000"/>
                <a:gd name="connsiteX181-10963" fmla="*/ 8976 w 10000"/>
                <a:gd name="connsiteY181-10964" fmla="*/ 4646 h 10000"/>
                <a:gd name="connsiteX182-10965" fmla="*/ 9099 w 10000"/>
                <a:gd name="connsiteY182-10966" fmla="*/ 4722 h 10000"/>
                <a:gd name="connsiteX183-10967" fmla="*/ 9204 w 10000"/>
                <a:gd name="connsiteY183-10968" fmla="*/ 4785 h 10000"/>
                <a:gd name="connsiteX184-10969" fmla="*/ 9300 w 10000"/>
                <a:gd name="connsiteY184-10970" fmla="*/ 4823 h 10000"/>
                <a:gd name="connsiteX185-10971" fmla="*/ 9388 w 10000"/>
                <a:gd name="connsiteY185-10972" fmla="*/ 4848 h 10000"/>
                <a:gd name="connsiteX186-10973" fmla="*/ 9466 w 10000"/>
                <a:gd name="connsiteY186-10974" fmla="*/ 4848 h 10000"/>
                <a:gd name="connsiteX187-10975" fmla="*/ 9466 w 10000"/>
                <a:gd name="connsiteY187-10976" fmla="*/ 4848 h 10000"/>
                <a:gd name="connsiteX188-10977" fmla="*/ 9484 w 10000"/>
                <a:gd name="connsiteY188-10978" fmla="*/ 4848 h 10000"/>
                <a:gd name="connsiteX189-10979" fmla="*/ 9484 w 10000"/>
                <a:gd name="connsiteY189-10980" fmla="*/ 4848 h 10000"/>
                <a:gd name="connsiteX190-10981" fmla="*/ 9484 w 10000"/>
                <a:gd name="connsiteY190-10982" fmla="*/ 4848 h 10000"/>
                <a:gd name="connsiteX191-10983" fmla="*/ 9484 w 10000"/>
                <a:gd name="connsiteY191-10984" fmla="*/ 4848 h 10000"/>
                <a:gd name="connsiteX192-10985" fmla="*/ 9580 w 10000"/>
                <a:gd name="connsiteY192-10986" fmla="*/ 4836 h 10000"/>
                <a:gd name="connsiteX193-10987" fmla="*/ 9668 w 10000"/>
                <a:gd name="connsiteY193-10988" fmla="*/ 4798 h 10000"/>
                <a:gd name="connsiteX194-10989" fmla="*/ 9738 w 10000"/>
                <a:gd name="connsiteY194-10990" fmla="*/ 4747 h 10000"/>
                <a:gd name="connsiteX195-10991" fmla="*/ 9799 w 10000"/>
                <a:gd name="connsiteY195-10992" fmla="*/ 4659 h 10000"/>
                <a:gd name="connsiteX196-10993" fmla="*/ 9799 w 10000"/>
                <a:gd name="connsiteY196-10994" fmla="*/ 4659 h 10000"/>
                <a:gd name="connsiteX197-10995" fmla="*/ 9799 w 10000"/>
                <a:gd name="connsiteY197-10996" fmla="*/ 4659 h 10000"/>
                <a:gd name="connsiteX198-10997" fmla="*/ 9799 w 10000"/>
                <a:gd name="connsiteY198-10998" fmla="*/ 4659 h 10000"/>
                <a:gd name="connsiteX199-10999" fmla="*/ 9799 w 10000"/>
                <a:gd name="connsiteY199-11000" fmla="*/ 4659 h 10000"/>
                <a:gd name="connsiteX200-11001" fmla="*/ 9799 w 10000"/>
                <a:gd name="connsiteY200-11002" fmla="*/ 4659 h 10000"/>
                <a:gd name="connsiteX201-11003" fmla="*/ 9816 w 10000"/>
                <a:gd name="connsiteY201-11004" fmla="*/ 4659 h 10000"/>
                <a:gd name="connsiteX202-11005" fmla="*/ 9816 w 10000"/>
                <a:gd name="connsiteY202-11006" fmla="*/ 4659 h 10000"/>
                <a:gd name="connsiteX203-11007" fmla="*/ 9816 w 10000"/>
                <a:gd name="connsiteY203-11008" fmla="*/ 4659 h 10000"/>
                <a:gd name="connsiteX204-11009" fmla="*/ 9816 w 10000"/>
                <a:gd name="connsiteY204-11010" fmla="*/ 4659 h 10000"/>
                <a:gd name="connsiteX205-11011" fmla="*/ 9816 w 10000"/>
                <a:gd name="connsiteY205-11012" fmla="*/ 4646 h 10000"/>
                <a:gd name="connsiteX206-11013" fmla="*/ 9816 w 10000"/>
                <a:gd name="connsiteY206-11014" fmla="*/ 4646 h 10000"/>
                <a:gd name="connsiteX207-11015" fmla="*/ 9816 w 10000"/>
                <a:gd name="connsiteY207-11016" fmla="*/ 4646 h 10000"/>
                <a:gd name="connsiteX208-11017" fmla="*/ 9816 w 10000"/>
                <a:gd name="connsiteY208-11018" fmla="*/ 4646 h 10000"/>
                <a:gd name="connsiteX209-11019" fmla="*/ 9816 w 10000"/>
                <a:gd name="connsiteY209-11020" fmla="*/ 4646 h 10000"/>
                <a:gd name="connsiteX210-11021" fmla="*/ 9816 w 10000"/>
                <a:gd name="connsiteY210-11022" fmla="*/ 4646 h 10000"/>
                <a:gd name="connsiteX211-11023" fmla="*/ 9816 w 10000"/>
                <a:gd name="connsiteY211-11024" fmla="*/ 4646 h 10000"/>
                <a:gd name="connsiteX212-11025" fmla="*/ 9816 w 10000"/>
                <a:gd name="connsiteY212-11026" fmla="*/ 4646 h 10000"/>
                <a:gd name="connsiteX213-11027" fmla="*/ 9816 w 10000"/>
                <a:gd name="connsiteY213-11028" fmla="*/ 4646 h 10000"/>
                <a:gd name="connsiteX214-11029" fmla="*/ 9816 w 10000"/>
                <a:gd name="connsiteY214-11030" fmla="*/ 4646 h 10000"/>
                <a:gd name="connsiteX215-11031" fmla="*/ 9843 w 10000"/>
                <a:gd name="connsiteY215-11032" fmla="*/ 4583 h 10000"/>
                <a:gd name="connsiteX216-11033" fmla="*/ 9886 w 10000"/>
                <a:gd name="connsiteY216-11034" fmla="*/ 4495 h 10000"/>
                <a:gd name="connsiteX217-11035" fmla="*/ 9921 w 10000"/>
                <a:gd name="connsiteY217-11036" fmla="*/ 4369 h 10000"/>
                <a:gd name="connsiteX218-11037" fmla="*/ 9948 w 10000"/>
                <a:gd name="connsiteY218-11038" fmla="*/ 4217 h 10000"/>
                <a:gd name="connsiteX219-11039" fmla="*/ 9983 w 10000"/>
                <a:gd name="connsiteY219-11040" fmla="*/ 4040 h 10000"/>
                <a:gd name="connsiteX220-11041" fmla="*/ 10000 w 10000"/>
                <a:gd name="connsiteY220-11042" fmla="*/ 3851 h 10000"/>
                <a:gd name="connsiteX221-11043" fmla="*/ 10000 w 10000"/>
                <a:gd name="connsiteY221-11044" fmla="*/ 3649 h 10000"/>
                <a:gd name="connsiteX222-11045" fmla="*/ 10000 w 10000"/>
                <a:gd name="connsiteY222-11046" fmla="*/ 3460 h 10000"/>
                <a:gd name="connsiteX223-11047" fmla="*/ 9983 w 10000"/>
                <a:gd name="connsiteY223-11048" fmla="*/ 3258 h 10000"/>
                <a:gd name="connsiteX224-11049" fmla="*/ 9939 w 10000"/>
                <a:gd name="connsiteY224-11050" fmla="*/ 3068 h 10000"/>
                <a:gd name="connsiteX225-11051" fmla="*/ 9886 w 10000"/>
                <a:gd name="connsiteY225-11052" fmla="*/ 2904 h 10000"/>
                <a:gd name="connsiteX226-11053" fmla="*/ 9843 w 10000"/>
                <a:gd name="connsiteY226-11054" fmla="*/ 2816 h 10000"/>
                <a:gd name="connsiteX227-11055" fmla="*/ 9799 w 10000"/>
                <a:gd name="connsiteY227-11056" fmla="*/ 2753 h 10000"/>
                <a:gd name="connsiteX228-11057" fmla="*/ 9755 w 10000"/>
                <a:gd name="connsiteY228-11058" fmla="*/ 2677 h 10000"/>
                <a:gd name="connsiteX229-11059" fmla="*/ 9694 w 10000"/>
                <a:gd name="connsiteY229-11060" fmla="*/ 2614 h 10000"/>
                <a:gd name="connsiteX230-11061" fmla="*/ 9633 w 10000"/>
                <a:gd name="connsiteY230-11062" fmla="*/ 2551 h 10000"/>
                <a:gd name="connsiteX231-11063" fmla="*/ 9571 w 10000"/>
                <a:gd name="connsiteY231-11064" fmla="*/ 2500 h 10000"/>
                <a:gd name="connsiteX232-11065" fmla="*/ 9484 w 10000"/>
                <a:gd name="connsiteY232-11066" fmla="*/ 2475 h 10000"/>
                <a:gd name="connsiteX233-11067" fmla="*/ 9396 w 10000"/>
                <a:gd name="connsiteY233-11068" fmla="*/ 2449 h 10000"/>
                <a:gd name="connsiteX234-11069" fmla="*/ 9300 w 10000"/>
                <a:gd name="connsiteY234-11070" fmla="*/ 2424 h 10000"/>
                <a:gd name="connsiteX235-11071" fmla="*/ 9195 w 10000"/>
                <a:gd name="connsiteY235-11072" fmla="*/ 2424 h 10000"/>
                <a:gd name="connsiteX236-11073" fmla="*/ 9195 w 10000"/>
                <a:gd name="connsiteY236-11074" fmla="*/ 2424 h 10000"/>
                <a:gd name="connsiteX237-11075" fmla="*/ 9195 w 10000"/>
                <a:gd name="connsiteY237-11076" fmla="*/ 2424 h 10000"/>
                <a:gd name="connsiteX238-11077" fmla="*/ 9195 w 10000"/>
                <a:gd name="connsiteY238-11078" fmla="*/ 2424 h 10000"/>
                <a:gd name="connsiteX239-11079" fmla="*/ 9195 w 10000"/>
                <a:gd name="connsiteY239-11080" fmla="*/ 2424 h 10000"/>
                <a:gd name="connsiteX240-11081" fmla="*/ 9195 w 10000"/>
                <a:gd name="connsiteY240-11082" fmla="*/ 2424 h 10000"/>
                <a:gd name="connsiteX241-11083" fmla="*/ 9081 w 10000"/>
                <a:gd name="connsiteY241-11084" fmla="*/ 2424 h 10000"/>
                <a:gd name="connsiteX242-11085" fmla="*/ 8941 w 10000"/>
                <a:gd name="connsiteY242-11086" fmla="*/ 2462 h 10000"/>
                <a:gd name="connsiteX243-11087" fmla="*/ 8801 w 10000"/>
                <a:gd name="connsiteY243-11088" fmla="*/ 2487 h 10000"/>
                <a:gd name="connsiteX244-11089" fmla="*/ 8644 w 10000"/>
                <a:gd name="connsiteY244-11090" fmla="*/ 2551 h 10000"/>
                <a:gd name="connsiteX245-11091" fmla="*/ 8644 w 10000"/>
                <a:gd name="connsiteY245-11092" fmla="*/ 2551 h 10000"/>
                <a:gd name="connsiteX246-11093" fmla="*/ 8635 w 10000"/>
                <a:gd name="connsiteY246-11094" fmla="*/ 2551 h 10000"/>
                <a:gd name="connsiteX247-11095" fmla="*/ 8635 w 10000"/>
                <a:gd name="connsiteY247-11096" fmla="*/ 2551 h 10000"/>
                <a:gd name="connsiteX248-11097" fmla="*/ 8626 w 10000"/>
                <a:gd name="connsiteY248-11098" fmla="*/ 2551 h 10000"/>
                <a:gd name="connsiteX249-11099" fmla="*/ 8626 w 10000"/>
                <a:gd name="connsiteY249-11100" fmla="*/ 2551 h 10000"/>
                <a:gd name="connsiteX250-11101" fmla="*/ 8443 w 10000"/>
                <a:gd name="connsiteY250-11102" fmla="*/ 2614 h 10000"/>
                <a:gd name="connsiteX251-11103" fmla="*/ 8276 w 10000"/>
                <a:gd name="connsiteY251-11104" fmla="*/ 2664 h 10000"/>
                <a:gd name="connsiteX252-11105" fmla="*/ 8110 w 10000"/>
                <a:gd name="connsiteY252-11106" fmla="*/ 2689 h 10000"/>
                <a:gd name="connsiteX253-11107" fmla="*/ 7979 w 10000"/>
                <a:gd name="connsiteY253-11108" fmla="*/ 2689 h 10000"/>
                <a:gd name="connsiteX254-11109" fmla="*/ 7979 w 10000"/>
                <a:gd name="connsiteY254-11110" fmla="*/ 2689 h 10000"/>
                <a:gd name="connsiteX255-11111" fmla="*/ 7979 w 10000"/>
                <a:gd name="connsiteY255-11112" fmla="*/ 2689 h 10000"/>
                <a:gd name="connsiteX256-11113" fmla="*/ 7979 w 10000"/>
                <a:gd name="connsiteY256-11114" fmla="*/ 2689 h 10000"/>
                <a:gd name="connsiteX257-11115" fmla="*/ 7979 w 10000"/>
                <a:gd name="connsiteY257-11116" fmla="*/ 2689 h 10000"/>
                <a:gd name="connsiteX258-11117" fmla="*/ 7979 w 10000"/>
                <a:gd name="connsiteY258-11118" fmla="*/ 2689 h 10000"/>
                <a:gd name="connsiteX259-11119" fmla="*/ 7979 w 10000"/>
                <a:gd name="connsiteY259-11120" fmla="*/ 2689 h 10000"/>
                <a:gd name="connsiteX260-11121" fmla="*/ 7979 w 10000"/>
                <a:gd name="connsiteY260-11122" fmla="*/ 2689 h 10000"/>
                <a:gd name="connsiteX261-11123" fmla="*/ 7848 w 10000"/>
                <a:gd name="connsiteY261-11124" fmla="*/ 2689 h 10000"/>
                <a:gd name="connsiteX262-11125" fmla="*/ 7743 w 10000"/>
                <a:gd name="connsiteY262-11126" fmla="*/ 2677 h 10000"/>
                <a:gd name="connsiteX263-11127" fmla="*/ 7638 w 10000"/>
                <a:gd name="connsiteY263-11128" fmla="*/ 2626 h 10000"/>
                <a:gd name="connsiteX264-11129" fmla="*/ 7542 w 10000"/>
                <a:gd name="connsiteY264-11130" fmla="*/ 2601 h 10000"/>
                <a:gd name="connsiteX265-11131" fmla="*/ 7454 w 10000"/>
                <a:gd name="connsiteY265-11132" fmla="*/ 2538 h 10000"/>
                <a:gd name="connsiteX266-11133" fmla="*/ 7375 w 10000"/>
                <a:gd name="connsiteY266-11134" fmla="*/ 2475 h 10000"/>
                <a:gd name="connsiteX267-11135" fmla="*/ 7297 w 10000"/>
                <a:gd name="connsiteY267-11136" fmla="*/ 2399 h 10000"/>
                <a:gd name="connsiteX268-11137" fmla="*/ 7235 w 10000"/>
                <a:gd name="connsiteY268-11138" fmla="*/ 2323 h 10000"/>
                <a:gd name="connsiteX269-11139" fmla="*/ 7174 w 10000"/>
                <a:gd name="connsiteY269-11140" fmla="*/ 2235 h 10000"/>
                <a:gd name="connsiteX270-11141" fmla="*/ 7113 w 10000"/>
                <a:gd name="connsiteY270-11142" fmla="*/ 2134 h 10000"/>
                <a:gd name="connsiteX271-11143" fmla="*/ 7008 w 10000"/>
                <a:gd name="connsiteY271-11144" fmla="*/ 1944 h 10000"/>
                <a:gd name="connsiteX272-11145" fmla="*/ 6929 w 10000"/>
                <a:gd name="connsiteY272-11146" fmla="*/ 1730 h 10000"/>
                <a:gd name="connsiteX273-11147" fmla="*/ 6850 w 10000"/>
                <a:gd name="connsiteY273-11148" fmla="*/ 1515 h 10000"/>
                <a:gd name="connsiteX274-11149" fmla="*/ 6850 w 10000"/>
                <a:gd name="connsiteY274-11150" fmla="*/ 1515 h 10000"/>
                <a:gd name="connsiteX275-11151" fmla="*/ 6842 w 10000"/>
                <a:gd name="connsiteY275-11152" fmla="*/ 1490 h 10000"/>
                <a:gd name="connsiteX276-11153" fmla="*/ 6842 w 10000"/>
                <a:gd name="connsiteY276-11154" fmla="*/ 1490 h 10000"/>
                <a:gd name="connsiteX277-11155" fmla="*/ 6842 w 10000"/>
                <a:gd name="connsiteY277-11156" fmla="*/ 1477 h 10000"/>
                <a:gd name="connsiteX278-11157" fmla="*/ 6842 w 10000"/>
                <a:gd name="connsiteY278-11158" fmla="*/ 1477 h 10000"/>
                <a:gd name="connsiteX279-11159" fmla="*/ 6842 w 10000"/>
                <a:gd name="connsiteY279-11160" fmla="*/ 1477 h 10000"/>
                <a:gd name="connsiteX280-11161" fmla="*/ 6798 w 10000"/>
                <a:gd name="connsiteY280-11162" fmla="*/ 1338 h 10000"/>
                <a:gd name="connsiteX281-11163" fmla="*/ 6780 w 10000"/>
                <a:gd name="connsiteY281-11164" fmla="*/ 1162 h 10000"/>
                <a:gd name="connsiteX282-11165" fmla="*/ 6754 w 10000"/>
                <a:gd name="connsiteY282-11166" fmla="*/ 947 h 10000"/>
                <a:gd name="connsiteX283-11167" fmla="*/ 6754 w 10000"/>
                <a:gd name="connsiteY283-11168" fmla="*/ 720 h 10000"/>
                <a:gd name="connsiteX284-11169" fmla="*/ 6754 w 10000"/>
                <a:gd name="connsiteY284-11170" fmla="*/ 720 h 10000"/>
                <a:gd name="connsiteX285-11171" fmla="*/ 6763 w 10000"/>
                <a:gd name="connsiteY285-11172" fmla="*/ 366 h 10000"/>
                <a:gd name="connsiteX286-11173" fmla="*/ 6789 w 10000"/>
                <a:gd name="connsiteY286-11174" fmla="*/ 0 h 10000"/>
                <a:gd name="connsiteX0-11175" fmla="*/ 6789 w 10000"/>
                <a:gd name="connsiteY0-11176" fmla="*/ 0 h 10000"/>
                <a:gd name="connsiteX1-11177" fmla="*/ 6789 w 10000"/>
                <a:gd name="connsiteY1-11178" fmla="*/ 0 h 10000"/>
                <a:gd name="connsiteX2-11179" fmla="*/ 6789 w 10000"/>
                <a:gd name="connsiteY2-11180" fmla="*/ 0 h 10000"/>
                <a:gd name="connsiteX3-11181" fmla="*/ 0 w 10000"/>
                <a:gd name="connsiteY3-11182" fmla="*/ 0 h 10000"/>
                <a:gd name="connsiteX4-11183" fmla="*/ 0 w 10000"/>
                <a:gd name="connsiteY4-11184" fmla="*/ 9747 h 10000"/>
                <a:gd name="connsiteX5-11185" fmla="*/ 0 w 10000"/>
                <a:gd name="connsiteY5-11186" fmla="*/ 9747 h 10000"/>
                <a:gd name="connsiteX6-11187" fmla="*/ 0 w 10000"/>
                <a:gd name="connsiteY6-11188" fmla="*/ 9747 h 10000"/>
                <a:gd name="connsiteX7-11189" fmla="*/ 752 w 10000"/>
                <a:gd name="connsiteY7-11190" fmla="*/ 9861 h 10000"/>
                <a:gd name="connsiteX8-11191" fmla="*/ 1067 w 10000"/>
                <a:gd name="connsiteY8-11192" fmla="*/ 9886 h 10000"/>
                <a:gd name="connsiteX9-11193" fmla="*/ 1304 w 10000"/>
                <a:gd name="connsiteY9-11194" fmla="*/ 9899 h 10000"/>
                <a:gd name="connsiteX10-11195" fmla="*/ 1304 w 10000"/>
                <a:gd name="connsiteY10-11196" fmla="*/ 9899 h 10000"/>
                <a:gd name="connsiteX11-11197" fmla="*/ 1566 w 10000"/>
                <a:gd name="connsiteY11-11198" fmla="*/ 9924 h 10000"/>
                <a:gd name="connsiteX12-11199" fmla="*/ 1846 w 10000"/>
                <a:gd name="connsiteY12-11200" fmla="*/ 9962 h 10000"/>
                <a:gd name="connsiteX13-11201" fmla="*/ 1846 w 10000"/>
                <a:gd name="connsiteY13-11202" fmla="*/ 9962 h 10000"/>
                <a:gd name="connsiteX14-11203" fmla="*/ 2030 w 10000"/>
                <a:gd name="connsiteY14-11204" fmla="*/ 10000 h 10000"/>
                <a:gd name="connsiteX15-11205" fmla="*/ 2213 w 10000"/>
                <a:gd name="connsiteY15-11206" fmla="*/ 10000 h 10000"/>
                <a:gd name="connsiteX16-11207" fmla="*/ 2213 w 10000"/>
                <a:gd name="connsiteY16-11208" fmla="*/ 10000 h 10000"/>
                <a:gd name="connsiteX17-11209" fmla="*/ 2213 w 10000"/>
                <a:gd name="connsiteY17-11210" fmla="*/ 10000 h 10000"/>
                <a:gd name="connsiteX18-11211" fmla="*/ 2213 w 10000"/>
                <a:gd name="connsiteY18-11212" fmla="*/ 10000 h 10000"/>
                <a:gd name="connsiteX19-11213" fmla="*/ 2213 w 10000"/>
                <a:gd name="connsiteY19-11214" fmla="*/ 10000 h 10000"/>
                <a:gd name="connsiteX20-11215" fmla="*/ 2213 w 10000"/>
                <a:gd name="connsiteY20-11216" fmla="*/ 10000 h 10000"/>
                <a:gd name="connsiteX21-11217" fmla="*/ 2362 w 10000"/>
                <a:gd name="connsiteY21-11218" fmla="*/ 9975 h 10000"/>
                <a:gd name="connsiteX22-11219" fmla="*/ 2493 w 10000"/>
                <a:gd name="connsiteY22-11220" fmla="*/ 9949 h 10000"/>
                <a:gd name="connsiteX23-11221" fmla="*/ 2555 w 10000"/>
                <a:gd name="connsiteY23-11222" fmla="*/ 9924 h 10000"/>
                <a:gd name="connsiteX24-11223" fmla="*/ 2607 w 10000"/>
                <a:gd name="connsiteY24-11224" fmla="*/ 9886 h 10000"/>
                <a:gd name="connsiteX25-11225" fmla="*/ 2660 w 10000"/>
                <a:gd name="connsiteY25-11226" fmla="*/ 9836 h 10000"/>
                <a:gd name="connsiteX26-11227" fmla="*/ 2695 w 10000"/>
                <a:gd name="connsiteY26-11228" fmla="*/ 9785 h 10000"/>
                <a:gd name="connsiteX27-11229" fmla="*/ 2730 w 10000"/>
                <a:gd name="connsiteY27-11230" fmla="*/ 9722 h 10000"/>
                <a:gd name="connsiteX28-11231" fmla="*/ 2756 w 10000"/>
                <a:gd name="connsiteY28-11232" fmla="*/ 9646 h 10000"/>
                <a:gd name="connsiteX29-11233" fmla="*/ 2773 w 10000"/>
                <a:gd name="connsiteY29-11234" fmla="*/ 9545 h 10000"/>
                <a:gd name="connsiteX30-11235" fmla="*/ 2791 w 10000"/>
                <a:gd name="connsiteY30-11236" fmla="*/ 9444 h 10000"/>
                <a:gd name="connsiteX31-11237" fmla="*/ 2791 w 10000"/>
                <a:gd name="connsiteY31-11238" fmla="*/ 9318 h 10000"/>
                <a:gd name="connsiteX32-11239" fmla="*/ 2773 w 10000"/>
                <a:gd name="connsiteY32-11240" fmla="*/ 9179 h 10000"/>
                <a:gd name="connsiteX33-11241" fmla="*/ 2756 w 10000"/>
                <a:gd name="connsiteY33-11242" fmla="*/ 9028 h 10000"/>
                <a:gd name="connsiteX34-11243" fmla="*/ 2721 w 10000"/>
                <a:gd name="connsiteY34-11244" fmla="*/ 8876 h 10000"/>
                <a:gd name="connsiteX35-11245" fmla="*/ 2721 w 10000"/>
                <a:gd name="connsiteY35-11246" fmla="*/ 8876 h 10000"/>
                <a:gd name="connsiteX36-11247" fmla="*/ 2712 w 10000"/>
                <a:gd name="connsiteY36-11248" fmla="*/ 8864 h 10000"/>
                <a:gd name="connsiteX37-11249" fmla="*/ 2712 w 10000"/>
                <a:gd name="connsiteY37-11250" fmla="*/ 8864 h 10000"/>
                <a:gd name="connsiteX38-11251" fmla="*/ 2712 w 10000"/>
                <a:gd name="connsiteY38-11252" fmla="*/ 8851 h 10000"/>
                <a:gd name="connsiteX39-11253" fmla="*/ 2712 w 10000"/>
                <a:gd name="connsiteY39-11254" fmla="*/ 8851 h 10000"/>
                <a:gd name="connsiteX40-11255" fmla="*/ 2712 w 10000"/>
                <a:gd name="connsiteY40-11256" fmla="*/ 8851 h 10000"/>
                <a:gd name="connsiteX41-11257" fmla="*/ 2590 w 10000"/>
                <a:gd name="connsiteY41-11258" fmla="*/ 8295 h 10000"/>
                <a:gd name="connsiteX42-11259" fmla="*/ 2476 w 10000"/>
                <a:gd name="connsiteY42-11260" fmla="*/ 7841 h 10000"/>
                <a:gd name="connsiteX43-11261" fmla="*/ 2423 w 10000"/>
                <a:gd name="connsiteY43-11262" fmla="*/ 7626 h 10000"/>
                <a:gd name="connsiteX44-11263" fmla="*/ 2397 w 10000"/>
                <a:gd name="connsiteY44-11264" fmla="*/ 7437 h 10000"/>
                <a:gd name="connsiteX45-11265" fmla="*/ 2371 w 10000"/>
                <a:gd name="connsiteY45-11266" fmla="*/ 7273 h 10000"/>
                <a:gd name="connsiteX46-11267" fmla="*/ 2362 w 10000"/>
                <a:gd name="connsiteY46-11268" fmla="*/ 7096 h 10000"/>
                <a:gd name="connsiteX47-11269" fmla="*/ 2362 w 10000"/>
                <a:gd name="connsiteY47-11270" fmla="*/ 7096 h 10000"/>
                <a:gd name="connsiteX48-11271" fmla="*/ 2371 w 10000"/>
                <a:gd name="connsiteY48-11272" fmla="*/ 6944 h 10000"/>
                <a:gd name="connsiteX49-11273" fmla="*/ 2406 w 10000"/>
                <a:gd name="connsiteY49-11274" fmla="*/ 6806 h 10000"/>
                <a:gd name="connsiteX50-11275" fmla="*/ 2423 w 10000"/>
                <a:gd name="connsiteY50-11276" fmla="*/ 6742 h 10000"/>
                <a:gd name="connsiteX51-11277" fmla="*/ 2458 w 10000"/>
                <a:gd name="connsiteY51-11278" fmla="*/ 6692 h 10000"/>
                <a:gd name="connsiteX52-11279" fmla="*/ 2528 w 10000"/>
                <a:gd name="connsiteY52-11280" fmla="*/ 6578 h 10000"/>
                <a:gd name="connsiteX53-11281" fmla="*/ 2651 w 10000"/>
                <a:gd name="connsiteY53-11282" fmla="*/ 6477 h 10000"/>
                <a:gd name="connsiteX54-11283" fmla="*/ 2791 w 10000"/>
                <a:gd name="connsiteY54-11284" fmla="*/ 6376 h 10000"/>
                <a:gd name="connsiteX55-11285" fmla="*/ 3167 w 10000"/>
                <a:gd name="connsiteY55-11286" fmla="*/ 6225 h 10000"/>
                <a:gd name="connsiteX56-11287" fmla="*/ 3167 w 10000"/>
                <a:gd name="connsiteY56-11288" fmla="*/ 6225 h 10000"/>
                <a:gd name="connsiteX57-11289" fmla="*/ 3167 w 10000"/>
                <a:gd name="connsiteY57-11290" fmla="*/ 6225 h 10000"/>
                <a:gd name="connsiteX58-11291" fmla="*/ 3167 w 10000"/>
                <a:gd name="connsiteY58-11292" fmla="*/ 6212 h 10000"/>
                <a:gd name="connsiteX59-11293" fmla="*/ 3167 w 10000"/>
                <a:gd name="connsiteY59-11294" fmla="*/ 6212 h 10000"/>
                <a:gd name="connsiteX60-11295" fmla="*/ 3176 w 10000"/>
                <a:gd name="connsiteY60-11296" fmla="*/ 6212 h 10000"/>
                <a:gd name="connsiteX61-11297" fmla="*/ 3342 w 10000"/>
                <a:gd name="connsiteY61-11298" fmla="*/ 6162 h 10000"/>
                <a:gd name="connsiteX62-11299" fmla="*/ 3473 w 10000"/>
                <a:gd name="connsiteY62-11300" fmla="*/ 6136 h 10000"/>
                <a:gd name="connsiteX63-11301" fmla="*/ 3613 w 10000"/>
                <a:gd name="connsiteY63-11302" fmla="*/ 6124 h 10000"/>
                <a:gd name="connsiteX64-11303" fmla="*/ 3736 w 10000"/>
                <a:gd name="connsiteY64-11304" fmla="*/ 6124 h 10000"/>
                <a:gd name="connsiteX65-11305" fmla="*/ 3736 w 10000"/>
                <a:gd name="connsiteY65-11306" fmla="*/ 6124 h 10000"/>
                <a:gd name="connsiteX66-11307" fmla="*/ 3736 w 10000"/>
                <a:gd name="connsiteY66-11308" fmla="*/ 6124 h 10000"/>
                <a:gd name="connsiteX67-11309" fmla="*/ 3736 w 10000"/>
                <a:gd name="connsiteY67-11310" fmla="*/ 6124 h 10000"/>
                <a:gd name="connsiteX68-11311" fmla="*/ 3736 w 10000"/>
                <a:gd name="connsiteY68-11312" fmla="*/ 6124 h 10000"/>
                <a:gd name="connsiteX69-11313" fmla="*/ 3736 w 10000"/>
                <a:gd name="connsiteY69-11314" fmla="*/ 6124 h 10000"/>
                <a:gd name="connsiteX70-11315" fmla="*/ 3736 w 10000"/>
                <a:gd name="connsiteY70-11316" fmla="*/ 6124 h 10000"/>
                <a:gd name="connsiteX71-11317" fmla="*/ 3841 w 10000"/>
                <a:gd name="connsiteY71-11318" fmla="*/ 6124 h 10000"/>
                <a:gd name="connsiteX72-11319" fmla="*/ 3937 w 10000"/>
                <a:gd name="connsiteY72-11320" fmla="*/ 6136 h 10000"/>
                <a:gd name="connsiteX73-11321" fmla="*/ 4016 w 10000"/>
                <a:gd name="connsiteY73-11322" fmla="*/ 6187 h 10000"/>
                <a:gd name="connsiteX74-11323" fmla="*/ 4086 w 10000"/>
                <a:gd name="connsiteY74-11324" fmla="*/ 6225 h 10000"/>
                <a:gd name="connsiteX75-11325" fmla="*/ 4147 w 10000"/>
                <a:gd name="connsiteY75-11326" fmla="*/ 6275 h 10000"/>
                <a:gd name="connsiteX76-11327" fmla="*/ 4191 w 10000"/>
                <a:gd name="connsiteY76-11328" fmla="*/ 6351 h 10000"/>
                <a:gd name="connsiteX77-11329" fmla="*/ 4217 w 10000"/>
                <a:gd name="connsiteY77-11330" fmla="*/ 6427 h 10000"/>
                <a:gd name="connsiteX78-11331" fmla="*/ 4252 w 10000"/>
                <a:gd name="connsiteY78-11332" fmla="*/ 6515 h 10000"/>
                <a:gd name="connsiteX79-11333" fmla="*/ 4261 w 10000"/>
                <a:gd name="connsiteY79-11334" fmla="*/ 6616 h 10000"/>
                <a:gd name="connsiteX80-11335" fmla="*/ 4269 w 10000"/>
                <a:gd name="connsiteY80-11336" fmla="*/ 6717 h 10000"/>
                <a:gd name="connsiteX81-11337" fmla="*/ 4269 w 10000"/>
                <a:gd name="connsiteY81-11338" fmla="*/ 6843 h 10000"/>
                <a:gd name="connsiteX82-11339" fmla="*/ 4261 w 10000"/>
                <a:gd name="connsiteY82-11340" fmla="*/ 6957 h 10000"/>
                <a:gd name="connsiteX83-11341" fmla="*/ 4217 w 10000"/>
                <a:gd name="connsiteY83-11342" fmla="*/ 7235 h 10000"/>
                <a:gd name="connsiteX84-11343" fmla="*/ 4164 w 10000"/>
                <a:gd name="connsiteY84-11344" fmla="*/ 7551 h 10000"/>
                <a:gd name="connsiteX85-11345" fmla="*/ 4164 w 10000"/>
                <a:gd name="connsiteY85-11346" fmla="*/ 7551 h 10000"/>
                <a:gd name="connsiteX86-11347" fmla="*/ 4156 w 10000"/>
                <a:gd name="connsiteY86-11348" fmla="*/ 7551 h 10000"/>
                <a:gd name="connsiteX87-11349" fmla="*/ 4156 w 10000"/>
                <a:gd name="connsiteY87-11350" fmla="*/ 7551 h 10000"/>
                <a:gd name="connsiteX88-11351" fmla="*/ 4156 w 10000"/>
                <a:gd name="connsiteY88-11352" fmla="*/ 7563 h 10000"/>
                <a:gd name="connsiteX89-11353" fmla="*/ 4156 w 10000"/>
                <a:gd name="connsiteY89-11354" fmla="*/ 7563 h 10000"/>
                <a:gd name="connsiteX90-11355" fmla="*/ 4156 w 10000"/>
                <a:gd name="connsiteY90-11356" fmla="*/ 7563 h 10000"/>
                <a:gd name="connsiteX91-11357" fmla="*/ 4156 w 10000"/>
                <a:gd name="connsiteY91-11358" fmla="*/ 7563 h 10000"/>
                <a:gd name="connsiteX92-11359" fmla="*/ 4156 w 10000"/>
                <a:gd name="connsiteY92-11360" fmla="*/ 7576 h 10000"/>
                <a:gd name="connsiteX93-11361" fmla="*/ 4156 w 10000"/>
                <a:gd name="connsiteY93-11362" fmla="*/ 7576 h 10000"/>
                <a:gd name="connsiteX94-11363" fmla="*/ 4156 w 10000"/>
                <a:gd name="connsiteY94-11364" fmla="*/ 7576 h 10000"/>
                <a:gd name="connsiteX95-11365" fmla="*/ 4156 w 10000"/>
                <a:gd name="connsiteY95-11366" fmla="*/ 7576 h 10000"/>
                <a:gd name="connsiteX96-11367" fmla="*/ 4156 w 10000"/>
                <a:gd name="connsiteY96-11368" fmla="*/ 7588 h 10000"/>
                <a:gd name="connsiteX97-11369" fmla="*/ 4156 w 10000"/>
                <a:gd name="connsiteY97-11370" fmla="*/ 7588 h 10000"/>
                <a:gd name="connsiteX98-11371" fmla="*/ 4156 w 10000"/>
                <a:gd name="connsiteY98-11372" fmla="*/ 7588 h 10000"/>
                <a:gd name="connsiteX99-11373" fmla="*/ 4156 w 10000"/>
                <a:gd name="connsiteY99-11374" fmla="*/ 7588 h 10000"/>
                <a:gd name="connsiteX100-11375" fmla="*/ 4147 w 10000"/>
                <a:gd name="connsiteY100-11376" fmla="*/ 7601 h 10000"/>
                <a:gd name="connsiteX101-11377" fmla="*/ 4147 w 10000"/>
                <a:gd name="connsiteY101-11378" fmla="*/ 7601 h 10000"/>
                <a:gd name="connsiteX102-11379" fmla="*/ 4147 w 10000"/>
                <a:gd name="connsiteY102-11380" fmla="*/ 7601 h 10000"/>
                <a:gd name="connsiteX103-11381" fmla="*/ 4147 w 10000"/>
                <a:gd name="connsiteY103-11382" fmla="*/ 7601 h 10000"/>
                <a:gd name="connsiteX104-11383" fmla="*/ 4147 w 10000"/>
                <a:gd name="connsiteY104-11384" fmla="*/ 7601 h 10000"/>
                <a:gd name="connsiteX105-11385" fmla="*/ 4147 w 10000"/>
                <a:gd name="connsiteY105-11386" fmla="*/ 7601 h 10000"/>
                <a:gd name="connsiteX106-11387" fmla="*/ 4103 w 10000"/>
                <a:gd name="connsiteY106-11388" fmla="*/ 7803 h 10000"/>
                <a:gd name="connsiteX107-11389" fmla="*/ 4068 w 10000"/>
                <a:gd name="connsiteY107-11390" fmla="*/ 8005 h 10000"/>
                <a:gd name="connsiteX108-11391" fmla="*/ 4051 w 10000"/>
                <a:gd name="connsiteY108-11392" fmla="*/ 8207 h 10000"/>
                <a:gd name="connsiteX109-11393" fmla="*/ 4024 w 10000"/>
                <a:gd name="connsiteY109-11394" fmla="*/ 8422 h 10000"/>
                <a:gd name="connsiteX110-11395" fmla="*/ 4016 w 10000"/>
                <a:gd name="connsiteY110-11396" fmla="*/ 8611 h 10000"/>
                <a:gd name="connsiteX111-11397" fmla="*/ 4016 w 10000"/>
                <a:gd name="connsiteY111-11398" fmla="*/ 8813 h 10000"/>
                <a:gd name="connsiteX112-11399" fmla="*/ 4024 w 10000"/>
                <a:gd name="connsiteY112-11400" fmla="*/ 9003 h 10000"/>
                <a:gd name="connsiteX113-11401" fmla="*/ 4051 w 10000"/>
                <a:gd name="connsiteY113-11402" fmla="*/ 9179 h 10000"/>
                <a:gd name="connsiteX114-11403" fmla="*/ 4086 w 10000"/>
                <a:gd name="connsiteY114-11404" fmla="*/ 9356 h 10000"/>
                <a:gd name="connsiteX115-11405" fmla="*/ 4121 w 10000"/>
                <a:gd name="connsiteY115-11406" fmla="*/ 9508 h 10000"/>
                <a:gd name="connsiteX116-11407" fmla="*/ 4191 w 10000"/>
                <a:gd name="connsiteY116-11408" fmla="*/ 9646 h 10000"/>
                <a:gd name="connsiteX117-11409" fmla="*/ 4269 w 10000"/>
                <a:gd name="connsiteY117-11410" fmla="*/ 9760 h 10000"/>
                <a:gd name="connsiteX118-11411" fmla="*/ 4366 w 10000"/>
                <a:gd name="connsiteY118-11412" fmla="*/ 9861 h 10000"/>
                <a:gd name="connsiteX119-11413" fmla="*/ 4471 w 10000"/>
                <a:gd name="connsiteY119-11414" fmla="*/ 9937 h 10000"/>
                <a:gd name="connsiteX120-11415" fmla="*/ 4611 w 10000"/>
                <a:gd name="connsiteY120-11416" fmla="*/ 9975 h 10000"/>
                <a:gd name="connsiteX121-11417" fmla="*/ 4759 w 10000"/>
                <a:gd name="connsiteY121-11418" fmla="*/ 10000 h 10000"/>
                <a:gd name="connsiteX122-11419" fmla="*/ 4759 w 10000"/>
                <a:gd name="connsiteY122-11420" fmla="*/ 10000 h 10000"/>
                <a:gd name="connsiteX123-11421" fmla="*/ 4759 w 10000"/>
                <a:gd name="connsiteY123-11422" fmla="*/ 10000 h 10000"/>
                <a:gd name="connsiteX124-11423" fmla="*/ 4759 w 10000"/>
                <a:gd name="connsiteY124-11424" fmla="*/ 10000 h 10000"/>
                <a:gd name="connsiteX125-11425" fmla="*/ 4759 w 10000"/>
                <a:gd name="connsiteY125-11426" fmla="*/ 10000 h 10000"/>
                <a:gd name="connsiteX126-11427" fmla="*/ 4821 w 10000"/>
                <a:gd name="connsiteY126-11428" fmla="*/ 10000 h 10000"/>
                <a:gd name="connsiteX127-11429" fmla="*/ 4821 w 10000"/>
                <a:gd name="connsiteY127-11430" fmla="*/ 10000 h 10000"/>
                <a:gd name="connsiteX128-11431" fmla="*/ 5136 w 10000"/>
                <a:gd name="connsiteY128-11432" fmla="*/ 9962 h 10000"/>
                <a:gd name="connsiteX129-11433" fmla="*/ 5468 w 10000"/>
                <a:gd name="connsiteY129-11434" fmla="*/ 9924 h 10000"/>
                <a:gd name="connsiteX130-11435" fmla="*/ 6203 w 10000"/>
                <a:gd name="connsiteY130-11436" fmla="*/ 9798 h 10000"/>
                <a:gd name="connsiteX131-11437" fmla="*/ 6982 w 10000"/>
                <a:gd name="connsiteY131-11438" fmla="*/ 9672 h 10000"/>
                <a:gd name="connsiteX132-11439" fmla="*/ 7358 w 10000"/>
                <a:gd name="connsiteY132-11440" fmla="*/ 9621 h 10000"/>
                <a:gd name="connsiteX133-11441" fmla="*/ 7734 w 10000"/>
                <a:gd name="connsiteY133-11442" fmla="*/ 9583 h 10000"/>
                <a:gd name="connsiteX134-11443" fmla="*/ 7734 w 10000"/>
                <a:gd name="connsiteY134-11444" fmla="*/ 9583 h 10000"/>
                <a:gd name="connsiteX135-11445" fmla="*/ 7725 w 10000"/>
                <a:gd name="connsiteY135-11446" fmla="*/ 9508 h 10000"/>
                <a:gd name="connsiteX136-11447" fmla="*/ 7725 w 10000"/>
                <a:gd name="connsiteY136-11448" fmla="*/ 9508 h 10000"/>
                <a:gd name="connsiteX137-11449" fmla="*/ 7725 w 10000"/>
                <a:gd name="connsiteY137-11450" fmla="*/ 9508 h 10000"/>
                <a:gd name="connsiteX138-11451" fmla="*/ 7725 w 10000"/>
                <a:gd name="connsiteY138-11452" fmla="*/ 9508 h 10000"/>
                <a:gd name="connsiteX139-11453" fmla="*/ 7725 w 10000"/>
                <a:gd name="connsiteY139-11454" fmla="*/ 9508 h 10000"/>
                <a:gd name="connsiteX140-11455" fmla="*/ 7699 w 10000"/>
                <a:gd name="connsiteY140-11456" fmla="*/ 9407 h 10000"/>
                <a:gd name="connsiteX141-11457" fmla="*/ 7699 w 10000"/>
                <a:gd name="connsiteY141-11458" fmla="*/ 9407 h 10000"/>
                <a:gd name="connsiteX142-11459" fmla="*/ 7699 w 10000"/>
                <a:gd name="connsiteY142-11460" fmla="*/ 9381 h 10000"/>
                <a:gd name="connsiteX143-11461" fmla="*/ 7699 w 10000"/>
                <a:gd name="connsiteY143-11462" fmla="*/ 9381 h 10000"/>
                <a:gd name="connsiteX144-11463" fmla="*/ 7577 w 10000"/>
                <a:gd name="connsiteY144-11464" fmla="*/ 8649 h 10000"/>
                <a:gd name="connsiteX145-11465" fmla="*/ 7463 w 10000"/>
                <a:gd name="connsiteY145-11466" fmla="*/ 7967 h 10000"/>
                <a:gd name="connsiteX146-11467" fmla="*/ 7393 w 10000"/>
                <a:gd name="connsiteY146-11468" fmla="*/ 7361 h 10000"/>
                <a:gd name="connsiteX147-11469" fmla="*/ 7332 w 10000"/>
                <a:gd name="connsiteY147-11470" fmla="*/ 6806 h 10000"/>
                <a:gd name="connsiteX148-11471" fmla="*/ 7288 w 10000"/>
                <a:gd name="connsiteY148-11472" fmla="*/ 6313 h 10000"/>
                <a:gd name="connsiteX149-11473" fmla="*/ 7262 w 10000"/>
                <a:gd name="connsiteY149-11474" fmla="*/ 5871 h 10000"/>
                <a:gd name="connsiteX150-11475" fmla="*/ 7253 w 10000"/>
                <a:gd name="connsiteY150-11476" fmla="*/ 5480 h 10000"/>
                <a:gd name="connsiteX151-11477" fmla="*/ 7279 w 10000"/>
                <a:gd name="connsiteY151-11478" fmla="*/ 5139 h 10000"/>
                <a:gd name="connsiteX152-11479" fmla="*/ 7297 w 10000"/>
                <a:gd name="connsiteY152-11480" fmla="*/ 4836 h 10000"/>
                <a:gd name="connsiteX153-11481" fmla="*/ 7340 w 10000"/>
                <a:gd name="connsiteY153-11482" fmla="*/ 4583 h 10000"/>
                <a:gd name="connsiteX154-11483" fmla="*/ 7402 w 10000"/>
                <a:gd name="connsiteY154-11484" fmla="*/ 4394 h 10000"/>
                <a:gd name="connsiteX155-11485" fmla="*/ 7437 w 10000"/>
                <a:gd name="connsiteY155-11486" fmla="*/ 4293 h 10000"/>
                <a:gd name="connsiteX156-11487" fmla="*/ 7463 w 10000"/>
                <a:gd name="connsiteY156-11488" fmla="*/ 4217 h 10000"/>
                <a:gd name="connsiteX157-11489" fmla="*/ 7507 w 10000"/>
                <a:gd name="connsiteY157-11490" fmla="*/ 4154 h 10000"/>
                <a:gd name="connsiteX158-11491" fmla="*/ 7550 w 10000"/>
                <a:gd name="connsiteY158-11492" fmla="*/ 4104 h 10000"/>
                <a:gd name="connsiteX159-11493" fmla="*/ 7594 w 10000"/>
                <a:gd name="connsiteY159-11494" fmla="*/ 4053 h 10000"/>
                <a:gd name="connsiteX160-11495" fmla="*/ 7647 w 10000"/>
                <a:gd name="connsiteY160-11496" fmla="*/ 4003 h 10000"/>
                <a:gd name="connsiteX161-11497" fmla="*/ 7699 w 10000"/>
                <a:gd name="connsiteY161-11498" fmla="*/ 3990 h 10000"/>
                <a:gd name="connsiteX162-11499" fmla="*/ 7752 w 10000"/>
                <a:gd name="connsiteY162-11500" fmla="*/ 3965 h 10000"/>
                <a:gd name="connsiteX163-11501" fmla="*/ 7857 w 10000"/>
                <a:gd name="connsiteY163-11502" fmla="*/ 3939 h 10000"/>
                <a:gd name="connsiteX164-11503" fmla="*/ 7857 w 10000"/>
                <a:gd name="connsiteY164-11504" fmla="*/ 3939 h 10000"/>
                <a:gd name="connsiteX165-11505" fmla="*/ 7857 w 10000"/>
                <a:gd name="connsiteY165-11506" fmla="*/ 3939 h 10000"/>
                <a:gd name="connsiteX166-11507" fmla="*/ 7857 w 10000"/>
                <a:gd name="connsiteY166-11508" fmla="*/ 3939 h 10000"/>
                <a:gd name="connsiteX167-11509" fmla="*/ 7857 w 10000"/>
                <a:gd name="connsiteY167-11510" fmla="*/ 3939 h 10000"/>
                <a:gd name="connsiteX168-11511" fmla="*/ 7857 w 10000"/>
                <a:gd name="connsiteY168-11512" fmla="*/ 3939 h 10000"/>
                <a:gd name="connsiteX169-11513" fmla="*/ 7857 w 10000"/>
                <a:gd name="connsiteY169-11514" fmla="*/ 3939 h 10000"/>
                <a:gd name="connsiteX170-11515" fmla="*/ 7857 w 10000"/>
                <a:gd name="connsiteY170-11516" fmla="*/ 3939 h 10000"/>
                <a:gd name="connsiteX171-11517" fmla="*/ 7927 w 10000"/>
                <a:gd name="connsiteY171-11518" fmla="*/ 3939 h 10000"/>
                <a:gd name="connsiteX172-11519" fmla="*/ 7997 w 10000"/>
                <a:gd name="connsiteY172-11520" fmla="*/ 3965 h 10000"/>
                <a:gd name="connsiteX173-11521" fmla="*/ 8136 w 10000"/>
                <a:gd name="connsiteY173-11522" fmla="*/ 4028 h 10000"/>
                <a:gd name="connsiteX174-11523" fmla="*/ 8294 w 10000"/>
                <a:gd name="connsiteY174-11524" fmla="*/ 4116 h 10000"/>
                <a:gd name="connsiteX175-11525" fmla="*/ 8443 w 10000"/>
                <a:gd name="connsiteY175-11526" fmla="*/ 4242 h 10000"/>
                <a:gd name="connsiteX176-11527" fmla="*/ 8443 w 10000"/>
                <a:gd name="connsiteY176-11528" fmla="*/ 4242 h 10000"/>
                <a:gd name="connsiteX177-11529" fmla="*/ 8451 w 10000"/>
                <a:gd name="connsiteY177-11530" fmla="*/ 4242 h 10000"/>
                <a:gd name="connsiteX178-11531" fmla="*/ 8451 w 10000"/>
                <a:gd name="connsiteY178-11532" fmla="*/ 4242 h 10000"/>
                <a:gd name="connsiteX179-11533" fmla="*/ 8836 w 10000"/>
                <a:gd name="connsiteY179-11534" fmla="*/ 4545 h 10000"/>
                <a:gd name="connsiteX180-11535" fmla="*/ 8976 w 10000"/>
                <a:gd name="connsiteY180-11536" fmla="*/ 4646 h 10000"/>
                <a:gd name="connsiteX181-11537" fmla="*/ 9099 w 10000"/>
                <a:gd name="connsiteY181-11538" fmla="*/ 4722 h 10000"/>
                <a:gd name="connsiteX182-11539" fmla="*/ 9204 w 10000"/>
                <a:gd name="connsiteY182-11540" fmla="*/ 4785 h 10000"/>
                <a:gd name="connsiteX183-11541" fmla="*/ 9300 w 10000"/>
                <a:gd name="connsiteY183-11542" fmla="*/ 4823 h 10000"/>
                <a:gd name="connsiteX184-11543" fmla="*/ 9388 w 10000"/>
                <a:gd name="connsiteY184-11544" fmla="*/ 4848 h 10000"/>
                <a:gd name="connsiteX185-11545" fmla="*/ 9466 w 10000"/>
                <a:gd name="connsiteY185-11546" fmla="*/ 4848 h 10000"/>
                <a:gd name="connsiteX186-11547" fmla="*/ 9466 w 10000"/>
                <a:gd name="connsiteY186-11548" fmla="*/ 4848 h 10000"/>
                <a:gd name="connsiteX187-11549" fmla="*/ 9484 w 10000"/>
                <a:gd name="connsiteY187-11550" fmla="*/ 4848 h 10000"/>
                <a:gd name="connsiteX188-11551" fmla="*/ 9484 w 10000"/>
                <a:gd name="connsiteY188-11552" fmla="*/ 4848 h 10000"/>
                <a:gd name="connsiteX189-11553" fmla="*/ 9484 w 10000"/>
                <a:gd name="connsiteY189-11554" fmla="*/ 4848 h 10000"/>
                <a:gd name="connsiteX190-11555" fmla="*/ 9484 w 10000"/>
                <a:gd name="connsiteY190-11556" fmla="*/ 4848 h 10000"/>
                <a:gd name="connsiteX191-11557" fmla="*/ 9580 w 10000"/>
                <a:gd name="connsiteY191-11558" fmla="*/ 4836 h 10000"/>
                <a:gd name="connsiteX192-11559" fmla="*/ 9668 w 10000"/>
                <a:gd name="connsiteY192-11560" fmla="*/ 4798 h 10000"/>
                <a:gd name="connsiteX193-11561" fmla="*/ 9738 w 10000"/>
                <a:gd name="connsiteY193-11562" fmla="*/ 4747 h 10000"/>
                <a:gd name="connsiteX194-11563" fmla="*/ 9799 w 10000"/>
                <a:gd name="connsiteY194-11564" fmla="*/ 4659 h 10000"/>
                <a:gd name="connsiteX195-11565" fmla="*/ 9799 w 10000"/>
                <a:gd name="connsiteY195-11566" fmla="*/ 4659 h 10000"/>
                <a:gd name="connsiteX196-11567" fmla="*/ 9799 w 10000"/>
                <a:gd name="connsiteY196-11568" fmla="*/ 4659 h 10000"/>
                <a:gd name="connsiteX197-11569" fmla="*/ 9799 w 10000"/>
                <a:gd name="connsiteY197-11570" fmla="*/ 4659 h 10000"/>
                <a:gd name="connsiteX198-11571" fmla="*/ 9799 w 10000"/>
                <a:gd name="connsiteY198-11572" fmla="*/ 4659 h 10000"/>
                <a:gd name="connsiteX199-11573" fmla="*/ 9799 w 10000"/>
                <a:gd name="connsiteY199-11574" fmla="*/ 4659 h 10000"/>
                <a:gd name="connsiteX200-11575" fmla="*/ 9816 w 10000"/>
                <a:gd name="connsiteY200-11576" fmla="*/ 4659 h 10000"/>
                <a:gd name="connsiteX201-11577" fmla="*/ 9816 w 10000"/>
                <a:gd name="connsiteY201-11578" fmla="*/ 4659 h 10000"/>
                <a:gd name="connsiteX202-11579" fmla="*/ 9816 w 10000"/>
                <a:gd name="connsiteY202-11580" fmla="*/ 4659 h 10000"/>
                <a:gd name="connsiteX203-11581" fmla="*/ 9816 w 10000"/>
                <a:gd name="connsiteY203-11582" fmla="*/ 4659 h 10000"/>
                <a:gd name="connsiteX204-11583" fmla="*/ 9816 w 10000"/>
                <a:gd name="connsiteY204-11584" fmla="*/ 4646 h 10000"/>
                <a:gd name="connsiteX205-11585" fmla="*/ 9816 w 10000"/>
                <a:gd name="connsiteY205-11586" fmla="*/ 4646 h 10000"/>
                <a:gd name="connsiteX206-11587" fmla="*/ 9816 w 10000"/>
                <a:gd name="connsiteY206-11588" fmla="*/ 4646 h 10000"/>
                <a:gd name="connsiteX207-11589" fmla="*/ 9816 w 10000"/>
                <a:gd name="connsiteY207-11590" fmla="*/ 4646 h 10000"/>
                <a:gd name="connsiteX208-11591" fmla="*/ 9816 w 10000"/>
                <a:gd name="connsiteY208-11592" fmla="*/ 4646 h 10000"/>
                <a:gd name="connsiteX209-11593" fmla="*/ 9816 w 10000"/>
                <a:gd name="connsiteY209-11594" fmla="*/ 4646 h 10000"/>
                <a:gd name="connsiteX210-11595" fmla="*/ 9816 w 10000"/>
                <a:gd name="connsiteY210-11596" fmla="*/ 4646 h 10000"/>
                <a:gd name="connsiteX211-11597" fmla="*/ 9816 w 10000"/>
                <a:gd name="connsiteY211-11598" fmla="*/ 4646 h 10000"/>
                <a:gd name="connsiteX212-11599" fmla="*/ 9816 w 10000"/>
                <a:gd name="connsiteY212-11600" fmla="*/ 4646 h 10000"/>
                <a:gd name="connsiteX213-11601" fmla="*/ 9816 w 10000"/>
                <a:gd name="connsiteY213-11602" fmla="*/ 4646 h 10000"/>
                <a:gd name="connsiteX214-11603" fmla="*/ 9843 w 10000"/>
                <a:gd name="connsiteY214-11604" fmla="*/ 4583 h 10000"/>
                <a:gd name="connsiteX215-11605" fmla="*/ 9886 w 10000"/>
                <a:gd name="connsiteY215-11606" fmla="*/ 4495 h 10000"/>
                <a:gd name="connsiteX216-11607" fmla="*/ 9921 w 10000"/>
                <a:gd name="connsiteY216-11608" fmla="*/ 4369 h 10000"/>
                <a:gd name="connsiteX217-11609" fmla="*/ 9948 w 10000"/>
                <a:gd name="connsiteY217-11610" fmla="*/ 4217 h 10000"/>
                <a:gd name="connsiteX218-11611" fmla="*/ 9983 w 10000"/>
                <a:gd name="connsiteY218-11612" fmla="*/ 4040 h 10000"/>
                <a:gd name="connsiteX219-11613" fmla="*/ 10000 w 10000"/>
                <a:gd name="connsiteY219-11614" fmla="*/ 3851 h 10000"/>
                <a:gd name="connsiteX220-11615" fmla="*/ 10000 w 10000"/>
                <a:gd name="connsiteY220-11616" fmla="*/ 3649 h 10000"/>
                <a:gd name="connsiteX221-11617" fmla="*/ 10000 w 10000"/>
                <a:gd name="connsiteY221-11618" fmla="*/ 3460 h 10000"/>
                <a:gd name="connsiteX222-11619" fmla="*/ 9983 w 10000"/>
                <a:gd name="connsiteY222-11620" fmla="*/ 3258 h 10000"/>
                <a:gd name="connsiteX223-11621" fmla="*/ 9939 w 10000"/>
                <a:gd name="connsiteY223-11622" fmla="*/ 3068 h 10000"/>
                <a:gd name="connsiteX224-11623" fmla="*/ 9886 w 10000"/>
                <a:gd name="connsiteY224-11624" fmla="*/ 2904 h 10000"/>
                <a:gd name="connsiteX225-11625" fmla="*/ 9843 w 10000"/>
                <a:gd name="connsiteY225-11626" fmla="*/ 2816 h 10000"/>
                <a:gd name="connsiteX226-11627" fmla="*/ 9799 w 10000"/>
                <a:gd name="connsiteY226-11628" fmla="*/ 2753 h 10000"/>
                <a:gd name="connsiteX227-11629" fmla="*/ 9755 w 10000"/>
                <a:gd name="connsiteY227-11630" fmla="*/ 2677 h 10000"/>
                <a:gd name="connsiteX228-11631" fmla="*/ 9694 w 10000"/>
                <a:gd name="connsiteY228-11632" fmla="*/ 2614 h 10000"/>
                <a:gd name="connsiteX229-11633" fmla="*/ 9633 w 10000"/>
                <a:gd name="connsiteY229-11634" fmla="*/ 2551 h 10000"/>
                <a:gd name="connsiteX230-11635" fmla="*/ 9571 w 10000"/>
                <a:gd name="connsiteY230-11636" fmla="*/ 2500 h 10000"/>
                <a:gd name="connsiteX231-11637" fmla="*/ 9484 w 10000"/>
                <a:gd name="connsiteY231-11638" fmla="*/ 2475 h 10000"/>
                <a:gd name="connsiteX232-11639" fmla="*/ 9396 w 10000"/>
                <a:gd name="connsiteY232-11640" fmla="*/ 2449 h 10000"/>
                <a:gd name="connsiteX233-11641" fmla="*/ 9300 w 10000"/>
                <a:gd name="connsiteY233-11642" fmla="*/ 2424 h 10000"/>
                <a:gd name="connsiteX234-11643" fmla="*/ 9195 w 10000"/>
                <a:gd name="connsiteY234-11644" fmla="*/ 2424 h 10000"/>
                <a:gd name="connsiteX235-11645" fmla="*/ 9195 w 10000"/>
                <a:gd name="connsiteY235-11646" fmla="*/ 2424 h 10000"/>
                <a:gd name="connsiteX236-11647" fmla="*/ 9195 w 10000"/>
                <a:gd name="connsiteY236-11648" fmla="*/ 2424 h 10000"/>
                <a:gd name="connsiteX237-11649" fmla="*/ 9195 w 10000"/>
                <a:gd name="connsiteY237-11650" fmla="*/ 2424 h 10000"/>
                <a:gd name="connsiteX238-11651" fmla="*/ 9195 w 10000"/>
                <a:gd name="connsiteY238-11652" fmla="*/ 2424 h 10000"/>
                <a:gd name="connsiteX239-11653" fmla="*/ 9195 w 10000"/>
                <a:gd name="connsiteY239-11654" fmla="*/ 2424 h 10000"/>
                <a:gd name="connsiteX240-11655" fmla="*/ 9081 w 10000"/>
                <a:gd name="connsiteY240-11656" fmla="*/ 2424 h 10000"/>
                <a:gd name="connsiteX241-11657" fmla="*/ 8941 w 10000"/>
                <a:gd name="connsiteY241-11658" fmla="*/ 2462 h 10000"/>
                <a:gd name="connsiteX242-11659" fmla="*/ 8801 w 10000"/>
                <a:gd name="connsiteY242-11660" fmla="*/ 2487 h 10000"/>
                <a:gd name="connsiteX243-11661" fmla="*/ 8644 w 10000"/>
                <a:gd name="connsiteY243-11662" fmla="*/ 2551 h 10000"/>
                <a:gd name="connsiteX244-11663" fmla="*/ 8644 w 10000"/>
                <a:gd name="connsiteY244-11664" fmla="*/ 2551 h 10000"/>
                <a:gd name="connsiteX245-11665" fmla="*/ 8635 w 10000"/>
                <a:gd name="connsiteY245-11666" fmla="*/ 2551 h 10000"/>
                <a:gd name="connsiteX246-11667" fmla="*/ 8635 w 10000"/>
                <a:gd name="connsiteY246-11668" fmla="*/ 2551 h 10000"/>
                <a:gd name="connsiteX247-11669" fmla="*/ 8626 w 10000"/>
                <a:gd name="connsiteY247-11670" fmla="*/ 2551 h 10000"/>
                <a:gd name="connsiteX248-11671" fmla="*/ 8626 w 10000"/>
                <a:gd name="connsiteY248-11672" fmla="*/ 2551 h 10000"/>
                <a:gd name="connsiteX249-11673" fmla="*/ 8443 w 10000"/>
                <a:gd name="connsiteY249-11674" fmla="*/ 2614 h 10000"/>
                <a:gd name="connsiteX250-11675" fmla="*/ 8276 w 10000"/>
                <a:gd name="connsiteY250-11676" fmla="*/ 2664 h 10000"/>
                <a:gd name="connsiteX251-11677" fmla="*/ 8110 w 10000"/>
                <a:gd name="connsiteY251-11678" fmla="*/ 2689 h 10000"/>
                <a:gd name="connsiteX252-11679" fmla="*/ 7979 w 10000"/>
                <a:gd name="connsiteY252-11680" fmla="*/ 2689 h 10000"/>
                <a:gd name="connsiteX253-11681" fmla="*/ 7979 w 10000"/>
                <a:gd name="connsiteY253-11682" fmla="*/ 2689 h 10000"/>
                <a:gd name="connsiteX254-11683" fmla="*/ 7979 w 10000"/>
                <a:gd name="connsiteY254-11684" fmla="*/ 2689 h 10000"/>
                <a:gd name="connsiteX255-11685" fmla="*/ 7979 w 10000"/>
                <a:gd name="connsiteY255-11686" fmla="*/ 2689 h 10000"/>
                <a:gd name="connsiteX256-11687" fmla="*/ 7979 w 10000"/>
                <a:gd name="connsiteY256-11688" fmla="*/ 2689 h 10000"/>
                <a:gd name="connsiteX257-11689" fmla="*/ 7979 w 10000"/>
                <a:gd name="connsiteY257-11690" fmla="*/ 2689 h 10000"/>
                <a:gd name="connsiteX258-11691" fmla="*/ 7979 w 10000"/>
                <a:gd name="connsiteY258-11692" fmla="*/ 2689 h 10000"/>
                <a:gd name="connsiteX259-11693" fmla="*/ 7979 w 10000"/>
                <a:gd name="connsiteY259-11694" fmla="*/ 2689 h 10000"/>
                <a:gd name="connsiteX260-11695" fmla="*/ 7848 w 10000"/>
                <a:gd name="connsiteY260-11696" fmla="*/ 2689 h 10000"/>
                <a:gd name="connsiteX261-11697" fmla="*/ 7743 w 10000"/>
                <a:gd name="connsiteY261-11698" fmla="*/ 2677 h 10000"/>
                <a:gd name="connsiteX262-11699" fmla="*/ 7638 w 10000"/>
                <a:gd name="connsiteY262-11700" fmla="*/ 2626 h 10000"/>
                <a:gd name="connsiteX263-11701" fmla="*/ 7542 w 10000"/>
                <a:gd name="connsiteY263-11702" fmla="*/ 2601 h 10000"/>
                <a:gd name="connsiteX264-11703" fmla="*/ 7454 w 10000"/>
                <a:gd name="connsiteY264-11704" fmla="*/ 2538 h 10000"/>
                <a:gd name="connsiteX265-11705" fmla="*/ 7375 w 10000"/>
                <a:gd name="connsiteY265-11706" fmla="*/ 2475 h 10000"/>
                <a:gd name="connsiteX266-11707" fmla="*/ 7297 w 10000"/>
                <a:gd name="connsiteY266-11708" fmla="*/ 2399 h 10000"/>
                <a:gd name="connsiteX267-11709" fmla="*/ 7235 w 10000"/>
                <a:gd name="connsiteY267-11710" fmla="*/ 2323 h 10000"/>
                <a:gd name="connsiteX268-11711" fmla="*/ 7174 w 10000"/>
                <a:gd name="connsiteY268-11712" fmla="*/ 2235 h 10000"/>
                <a:gd name="connsiteX269-11713" fmla="*/ 7113 w 10000"/>
                <a:gd name="connsiteY269-11714" fmla="*/ 2134 h 10000"/>
                <a:gd name="connsiteX270-11715" fmla="*/ 7008 w 10000"/>
                <a:gd name="connsiteY270-11716" fmla="*/ 1944 h 10000"/>
                <a:gd name="connsiteX271-11717" fmla="*/ 6929 w 10000"/>
                <a:gd name="connsiteY271-11718" fmla="*/ 1730 h 10000"/>
                <a:gd name="connsiteX272-11719" fmla="*/ 6850 w 10000"/>
                <a:gd name="connsiteY272-11720" fmla="*/ 1515 h 10000"/>
                <a:gd name="connsiteX273-11721" fmla="*/ 6850 w 10000"/>
                <a:gd name="connsiteY273-11722" fmla="*/ 1515 h 10000"/>
                <a:gd name="connsiteX274-11723" fmla="*/ 6842 w 10000"/>
                <a:gd name="connsiteY274-11724" fmla="*/ 1490 h 10000"/>
                <a:gd name="connsiteX275-11725" fmla="*/ 6842 w 10000"/>
                <a:gd name="connsiteY275-11726" fmla="*/ 1490 h 10000"/>
                <a:gd name="connsiteX276-11727" fmla="*/ 6842 w 10000"/>
                <a:gd name="connsiteY276-11728" fmla="*/ 1477 h 10000"/>
                <a:gd name="connsiteX277-11729" fmla="*/ 6842 w 10000"/>
                <a:gd name="connsiteY277-11730" fmla="*/ 1477 h 10000"/>
                <a:gd name="connsiteX278-11731" fmla="*/ 6842 w 10000"/>
                <a:gd name="connsiteY278-11732" fmla="*/ 1477 h 10000"/>
                <a:gd name="connsiteX279-11733" fmla="*/ 6798 w 10000"/>
                <a:gd name="connsiteY279-11734" fmla="*/ 1338 h 10000"/>
                <a:gd name="connsiteX280-11735" fmla="*/ 6780 w 10000"/>
                <a:gd name="connsiteY280-11736" fmla="*/ 1162 h 10000"/>
                <a:gd name="connsiteX281-11737" fmla="*/ 6754 w 10000"/>
                <a:gd name="connsiteY281-11738" fmla="*/ 947 h 10000"/>
                <a:gd name="connsiteX282-11739" fmla="*/ 6754 w 10000"/>
                <a:gd name="connsiteY282-11740" fmla="*/ 720 h 10000"/>
                <a:gd name="connsiteX283-11741" fmla="*/ 6754 w 10000"/>
                <a:gd name="connsiteY283-11742" fmla="*/ 720 h 10000"/>
                <a:gd name="connsiteX284-11743" fmla="*/ 6763 w 10000"/>
                <a:gd name="connsiteY284-11744" fmla="*/ 366 h 10000"/>
                <a:gd name="connsiteX285-11745" fmla="*/ 6789 w 10000"/>
                <a:gd name="connsiteY285-11746" fmla="*/ 0 h 10000"/>
                <a:gd name="connsiteX0-11747" fmla="*/ 6789 w 10000"/>
                <a:gd name="connsiteY0-11748" fmla="*/ 0 h 10000"/>
                <a:gd name="connsiteX1-11749" fmla="*/ 6789 w 10000"/>
                <a:gd name="connsiteY1-11750" fmla="*/ 0 h 10000"/>
                <a:gd name="connsiteX2-11751" fmla="*/ 6789 w 10000"/>
                <a:gd name="connsiteY2-11752" fmla="*/ 0 h 10000"/>
                <a:gd name="connsiteX3-11753" fmla="*/ 0 w 10000"/>
                <a:gd name="connsiteY3-11754" fmla="*/ 0 h 10000"/>
                <a:gd name="connsiteX4-11755" fmla="*/ 0 w 10000"/>
                <a:gd name="connsiteY4-11756" fmla="*/ 9747 h 10000"/>
                <a:gd name="connsiteX5-11757" fmla="*/ 0 w 10000"/>
                <a:gd name="connsiteY5-11758" fmla="*/ 9747 h 10000"/>
                <a:gd name="connsiteX6-11759" fmla="*/ 0 w 10000"/>
                <a:gd name="connsiteY6-11760" fmla="*/ 9747 h 10000"/>
                <a:gd name="connsiteX7-11761" fmla="*/ 752 w 10000"/>
                <a:gd name="connsiteY7-11762" fmla="*/ 9861 h 10000"/>
                <a:gd name="connsiteX8-11763" fmla="*/ 1067 w 10000"/>
                <a:gd name="connsiteY8-11764" fmla="*/ 9886 h 10000"/>
                <a:gd name="connsiteX9-11765" fmla="*/ 1304 w 10000"/>
                <a:gd name="connsiteY9-11766" fmla="*/ 9899 h 10000"/>
                <a:gd name="connsiteX10-11767" fmla="*/ 1304 w 10000"/>
                <a:gd name="connsiteY10-11768" fmla="*/ 9899 h 10000"/>
                <a:gd name="connsiteX11-11769" fmla="*/ 1566 w 10000"/>
                <a:gd name="connsiteY11-11770" fmla="*/ 9924 h 10000"/>
                <a:gd name="connsiteX12-11771" fmla="*/ 1846 w 10000"/>
                <a:gd name="connsiteY12-11772" fmla="*/ 9962 h 10000"/>
                <a:gd name="connsiteX13-11773" fmla="*/ 1846 w 10000"/>
                <a:gd name="connsiteY13-11774" fmla="*/ 9962 h 10000"/>
                <a:gd name="connsiteX14-11775" fmla="*/ 2030 w 10000"/>
                <a:gd name="connsiteY14-11776" fmla="*/ 10000 h 10000"/>
                <a:gd name="connsiteX15-11777" fmla="*/ 2213 w 10000"/>
                <a:gd name="connsiteY15-11778" fmla="*/ 10000 h 10000"/>
                <a:gd name="connsiteX16-11779" fmla="*/ 2213 w 10000"/>
                <a:gd name="connsiteY16-11780" fmla="*/ 10000 h 10000"/>
                <a:gd name="connsiteX17-11781" fmla="*/ 2213 w 10000"/>
                <a:gd name="connsiteY17-11782" fmla="*/ 10000 h 10000"/>
                <a:gd name="connsiteX18-11783" fmla="*/ 2213 w 10000"/>
                <a:gd name="connsiteY18-11784" fmla="*/ 10000 h 10000"/>
                <a:gd name="connsiteX19-11785" fmla="*/ 2213 w 10000"/>
                <a:gd name="connsiteY19-11786" fmla="*/ 10000 h 10000"/>
                <a:gd name="connsiteX20-11787" fmla="*/ 2213 w 10000"/>
                <a:gd name="connsiteY20-11788" fmla="*/ 10000 h 10000"/>
                <a:gd name="connsiteX21-11789" fmla="*/ 2362 w 10000"/>
                <a:gd name="connsiteY21-11790" fmla="*/ 9975 h 10000"/>
                <a:gd name="connsiteX22-11791" fmla="*/ 2493 w 10000"/>
                <a:gd name="connsiteY22-11792" fmla="*/ 9949 h 10000"/>
                <a:gd name="connsiteX23-11793" fmla="*/ 2555 w 10000"/>
                <a:gd name="connsiteY23-11794" fmla="*/ 9924 h 10000"/>
                <a:gd name="connsiteX24-11795" fmla="*/ 2607 w 10000"/>
                <a:gd name="connsiteY24-11796" fmla="*/ 9886 h 10000"/>
                <a:gd name="connsiteX25-11797" fmla="*/ 2660 w 10000"/>
                <a:gd name="connsiteY25-11798" fmla="*/ 9836 h 10000"/>
                <a:gd name="connsiteX26-11799" fmla="*/ 2695 w 10000"/>
                <a:gd name="connsiteY26-11800" fmla="*/ 9785 h 10000"/>
                <a:gd name="connsiteX27-11801" fmla="*/ 2730 w 10000"/>
                <a:gd name="connsiteY27-11802" fmla="*/ 9722 h 10000"/>
                <a:gd name="connsiteX28-11803" fmla="*/ 2756 w 10000"/>
                <a:gd name="connsiteY28-11804" fmla="*/ 9646 h 10000"/>
                <a:gd name="connsiteX29-11805" fmla="*/ 2773 w 10000"/>
                <a:gd name="connsiteY29-11806" fmla="*/ 9545 h 10000"/>
                <a:gd name="connsiteX30-11807" fmla="*/ 2791 w 10000"/>
                <a:gd name="connsiteY30-11808" fmla="*/ 9444 h 10000"/>
                <a:gd name="connsiteX31-11809" fmla="*/ 2791 w 10000"/>
                <a:gd name="connsiteY31-11810" fmla="*/ 9318 h 10000"/>
                <a:gd name="connsiteX32-11811" fmla="*/ 2773 w 10000"/>
                <a:gd name="connsiteY32-11812" fmla="*/ 9179 h 10000"/>
                <a:gd name="connsiteX33-11813" fmla="*/ 2756 w 10000"/>
                <a:gd name="connsiteY33-11814" fmla="*/ 9028 h 10000"/>
                <a:gd name="connsiteX34-11815" fmla="*/ 2721 w 10000"/>
                <a:gd name="connsiteY34-11816" fmla="*/ 8876 h 10000"/>
                <a:gd name="connsiteX35-11817" fmla="*/ 2721 w 10000"/>
                <a:gd name="connsiteY35-11818" fmla="*/ 8876 h 10000"/>
                <a:gd name="connsiteX36-11819" fmla="*/ 2712 w 10000"/>
                <a:gd name="connsiteY36-11820" fmla="*/ 8864 h 10000"/>
                <a:gd name="connsiteX37-11821" fmla="*/ 2712 w 10000"/>
                <a:gd name="connsiteY37-11822" fmla="*/ 8864 h 10000"/>
                <a:gd name="connsiteX38-11823" fmla="*/ 2712 w 10000"/>
                <a:gd name="connsiteY38-11824" fmla="*/ 8851 h 10000"/>
                <a:gd name="connsiteX39-11825" fmla="*/ 2712 w 10000"/>
                <a:gd name="connsiteY39-11826" fmla="*/ 8851 h 10000"/>
                <a:gd name="connsiteX40-11827" fmla="*/ 2712 w 10000"/>
                <a:gd name="connsiteY40-11828" fmla="*/ 8851 h 10000"/>
                <a:gd name="connsiteX41-11829" fmla="*/ 2590 w 10000"/>
                <a:gd name="connsiteY41-11830" fmla="*/ 8295 h 10000"/>
                <a:gd name="connsiteX42-11831" fmla="*/ 2476 w 10000"/>
                <a:gd name="connsiteY42-11832" fmla="*/ 7841 h 10000"/>
                <a:gd name="connsiteX43-11833" fmla="*/ 2423 w 10000"/>
                <a:gd name="connsiteY43-11834" fmla="*/ 7626 h 10000"/>
                <a:gd name="connsiteX44-11835" fmla="*/ 2397 w 10000"/>
                <a:gd name="connsiteY44-11836" fmla="*/ 7437 h 10000"/>
                <a:gd name="connsiteX45-11837" fmla="*/ 2371 w 10000"/>
                <a:gd name="connsiteY45-11838" fmla="*/ 7273 h 10000"/>
                <a:gd name="connsiteX46-11839" fmla="*/ 2362 w 10000"/>
                <a:gd name="connsiteY46-11840" fmla="*/ 7096 h 10000"/>
                <a:gd name="connsiteX47-11841" fmla="*/ 2362 w 10000"/>
                <a:gd name="connsiteY47-11842" fmla="*/ 7096 h 10000"/>
                <a:gd name="connsiteX48-11843" fmla="*/ 2371 w 10000"/>
                <a:gd name="connsiteY48-11844" fmla="*/ 6944 h 10000"/>
                <a:gd name="connsiteX49-11845" fmla="*/ 2406 w 10000"/>
                <a:gd name="connsiteY49-11846" fmla="*/ 6806 h 10000"/>
                <a:gd name="connsiteX50-11847" fmla="*/ 2423 w 10000"/>
                <a:gd name="connsiteY50-11848" fmla="*/ 6742 h 10000"/>
                <a:gd name="connsiteX51-11849" fmla="*/ 2458 w 10000"/>
                <a:gd name="connsiteY51-11850" fmla="*/ 6692 h 10000"/>
                <a:gd name="connsiteX52-11851" fmla="*/ 2528 w 10000"/>
                <a:gd name="connsiteY52-11852" fmla="*/ 6578 h 10000"/>
                <a:gd name="connsiteX53-11853" fmla="*/ 2651 w 10000"/>
                <a:gd name="connsiteY53-11854" fmla="*/ 6477 h 10000"/>
                <a:gd name="connsiteX54-11855" fmla="*/ 2791 w 10000"/>
                <a:gd name="connsiteY54-11856" fmla="*/ 6376 h 10000"/>
                <a:gd name="connsiteX55-11857" fmla="*/ 3167 w 10000"/>
                <a:gd name="connsiteY55-11858" fmla="*/ 6225 h 10000"/>
                <a:gd name="connsiteX56-11859" fmla="*/ 3167 w 10000"/>
                <a:gd name="connsiteY56-11860" fmla="*/ 6225 h 10000"/>
                <a:gd name="connsiteX57-11861" fmla="*/ 3167 w 10000"/>
                <a:gd name="connsiteY57-11862" fmla="*/ 6225 h 10000"/>
                <a:gd name="connsiteX58-11863" fmla="*/ 3167 w 10000"/>
                <a:gd name="connsiteY58-11864" fmla="*/ 6212 h 10000"/>
                <a:gd name="connsiteX59-11865" fmla="*/ 3167 w 10000"/>
                <a:gd name="connsiteY59-11866" fmla="*/ 6212 h 10000"/>
                <a:gd name="connsiteX60-11867" fmla="*/ 3342 w 10000"/>
                <a:gd name="connsiteY60-11868" fmla="*/ 6162 h 10000"/>
                <a:gd name="connsiteX61-11869" fmla="*/ 3473 w 10000"/>
                <a:gd name="connsiteY61-11870" fmla="*/ 6136 h 10000"/>
                <a:gd name="connsiteX62-11871" fmla="*/ 3613 w 10000"/>
                <a:gd name="connsiteY62-11872" fmla="*/ 6124 h 10000"/>
                <a:gd name="connsiteX63-11873" fmla="*/ 3736 w 10000"/>
                <a:gd name="connsiteY63-11874" fmla="*/ 6124 h 10000"/>
                <a:gd name="connsiteX64-11875" fmla="*/ 3736 w 10000"/>
                <a:gd name="connsiteY64-11876" fmla="*/ 6124 h 10000"/>
                <a:gd name="connsiteX65-11877" fmla="*/ 3736 w 10000"/>
                <a:gd name="connsiteY65-11878" fmla="*/ 6124 h 10000"/>
                <a:gd name="connsiteX66-11879" fmla="*/ 3736 w 10000"/>
                <a:gd name="connsiteY66-11880" fmla="*/ 6124 h 10000"/>
                <a:gd name="connsiteX67-11881" fmla="*/ 3736 w 10000"/>
                <a:gd name="connsiteY67-11882" fmla="*/ 6124 h 10000"/>
                <a:gd name="connsiteX68-11883" fmla="*/ 3736 w 10000"/>
                <a:gd name="connsiteY68-11884" fmla="*/ 6124 h 10000"/>
                <a:gd name="connsiteX69-11885" fmla="*/ 3736 w 10000"/>
                <a:gd name="connsiteY69-11886" fmla="*/ 6124 h 10000"/>
                <a:gd name="connsiteX70-11887" fmla="*/ 3841 w 10000"/>
                <a:gd name="connsiteY70-11888" fmla="*/ 6124 h 10000"/>
                <a:gd name="connsiteX71-11889" fmla="*/ 3937 w 10000"/>
                <a:gd name="connsiteY71-11890" fmla="*/ 6136 h 10000"/>
                <a:gd name="connsiteX72-11891" fmla="*/ 4016 w 10000"/>
                <a:gd name="connsiteY72-11892" fmla="*/ 6187 h 10000"/>
                <a:gd name="connsiteX73-11893" fmla="*/ 4086 w 10000"/>
                <a:gd name="connsiteY73-11894" fmla="*/ 6225 h 10000"/>
                <a:gd name="connsiteX74-11895" fmla="*/ 4147 w 10000"/>
                <a:gd name="connsiteY74-11896" fmla="*/ 6275 h 10000"/>
                <a:gd name="connsiteX75-11897" fmla="*/ 4191 w 10000"/>
                <a:gd name="connsiteY75-11898" fmla="*/ 6351 h 10000"/>
                <a:gd name="connsiteX76-11899" fmla="*/ 4217 w 10000"/>
                <a:gd name="connsiteY76-11900" fmla="*/ 6427 h 10000"/>
                <a:gd name="connsiteX77-11901" fmla="*/ 4252 w 10000"/>
                <a:gd name="connsiteY77-11902" fmla="*/ 6515 h 10000"/>
                <a:gd name="connsiteX78-11903" fmla="*/ 4261 w 10000"/>
                <a:gd name="connsiteY78-11904" fmla="*/ 6616 h 10000"/>
                <a:gd name="connsiteX79-11905" fmla="*/ 4269 w 10000"/>
                <a:gd name="connsiteY79-11906" fmla="*/ 6717 h 10000"/>
                <a:gd name="connsiteX80-11907" fmla="*/ 4269 w 10000"/>
                <a:gd name="connsiteY80-11908" fmla="*/ 6843 h 10000"/>
                <a:gd name="connsiteX81-11909" fmla="*/ 4261 w 10000"/>
                <a:gd name="connsiteY81-11910" fmla="*/ 6957 h 10000"/>
                <a:gd name="connsiteX82-11911" fmla="*/ 4217 w 10000"/>
                <a:gd name="connsiteY82-11912" fmla="*/ 7235 h 10000"/>
                <a:gd name="connsiteX83-11913" fmla="*/ 4164 w 10000"/>
                <a:gd name="connsiteY83-11914" fmla="*/ 7551 h 10000"/>
                <a:gd name="connsiteX84-11915" fmla="*/ 4164 w 10000"/>
                <a:gd name="connsiteY84-11916" fmla="*/ 7551 h 10000"/>
                <a:gd name="connsiteX85-11917" fmla="*/ 4156 w 10000"/>
                <a:gd name="connsiteY85-11918" fmla="*/ 7551 h 10000"/>
                <a:gd name="connsiteX86-11919" fmla="*/ 4156 w 10000"/>
                <a:gd name="connsiteY86-11920" fmla="*/ 7551 h 10000"/>
                <a:gd name="connsiteX87-11921" fmla="*/ 4156 w 10000"/>
                <a:gd name="connsiteY87-11922" fmla="*/ 7563 h 10000"/>
                <a:gd name="connsiteX88-11923" fmla="*/ 4156 w 10000"/>
                <a:gd name="connsiteY88-11924" fmla="*/ 7563 h 10000"/>
                <a:gd name="connsiteX89-11925" fmla="*/ 4156 w 10000"/>
                <a:gd name="connsiteY89-11926" fmla="*/ 7563 h 10000"/>
                <a:gd name="connsiteX90-11927" fmla="*/ 4156 w 10000"/>
                <a:gd name="connsiteY90-11928" fmla="*/ 7563 h 10000"/>
                <a:gd name="connsiteX91-11929" fmla="*/ 4156 w 10000"/>
                <a:gd name="connsiteY91-11930" fmla="*/ 7576 h 10000"/>
                <a:gd name="connsiteX92-11931" fmla="*/ 4156 w 10000"/>
                <a:gd name="connsiteY92-11932" fmla="*/ 7576 h 10000"/>
                <a:gd name="connsiteX93-11933" fmla="*/ 4156 w 10000"/>
                <a:gd name="connsiteY93-11934" fmla="*/ 7576 h 10000"/>
                <a:gd name="connsiteX94-11935" fmla="*/ 4156 w 10000"/>
                <a:gd name="connsiteY94-11936" fmla="*/ 7576 h 10000"/>
                <a:gd name="connsiteX95-11937" fmla="*/ 4156 w 10000"/>
                <a:gd name="connsiteY95-11938" fmla="*/ 7588 h 10000"/>
                <a:gd name="connsiteX96-11939" fmla="*/ 4156 w 10000"/>
                <a:gd name="connsiteY96-11940" fmla="*/ 7588 h 10000"/>
                <a:gd name="connsiteX97-11941" fmla="*/ 4156 w 10000"/>
                <a:gd name="connsiteY97-11942" fmla="*/ 7588 h 10000"/>
                <a:gd name="connsiteX98-11943" fmla="*/ 4156 w 10000"/>
                <a:gd name="connsiteY98-11944" fmla="*/ 7588 h 10000"/>
                <a:gd name="connsiteX99-11945" fmla="*/ 4147 w 10000"/>
                <a:gd name="connsiteY99-11946" fmla="*/ 7601 h 10000"/>
                <a:gd name="connsiteX100-11947" fmla="*/ 4147 w 10000"/>
                <a:gd name="connsiteY100-11948" fmla="*/ 7601 h 10000"/>
                <a:gd name="connsiteX101-11949" fmla="*/ 4147 w 10000"/>
                <a:gd name="connsiteY101-11950" fmla="*/ 7601 h 10000"/>
                <a:gd name="connsiteX102-11951" fmla="*/ 4147 w 10000"/>
                <a:gd name="connsiteY102-11952" fmla="*/ 7601 h 10000"/>
                <a:gd name="connsiteX103-11953" fmla="*/ 4147 w 10000"/>
                <a:gd name="connsiteY103-11954" fmla="*/ 7601 h 10000"/>
                <a:gd name="connsiteX104-11955" fmla="*/ 4147 w 10000"/>
                <a:gd name="connsiteY104-11956" fmla="*/ 7601 h 10000"/>
                <a:gd name="connsiteX105-11957" fmla="*/ 4103 w 10000"/>
                <a:gd name="connsiteY105-11958" fmla="*/ 7803 h 10000"/>
                <a:gd name="connsiteX106-11959" fmla="*/ 4068 w 10000"/>
                <a:gd name="connsiteY106-11960" fmla="*/ 8005 h 10000"/>
                <a:gd name="connsiteX107-11961" fmla="*/ 4051 w 10000"/>
                <a:gd name="connsiteY107-11962" fmla="*/ 8207 h 10000"/>
                <a:gd name="connsiteX108-11963" fmla="*/ 4024 w 10000"/>
                <a:gd name="connsiteY108-11964" fmla="*/ 8422 h 10000"/>
                <a:gd name="connsiteX109-11965" fmla="*/ 4016 w 10000"/>
                <a:gd name="connsiteY109-11966" fmla="*/ 8611 h 10000"/>
                <a:gd name="connsiteX110-11967" fmla="*/ 4016 w 10000"/>
                <a:gd name="connsiteY110-11968" fmla="*/ 8813 h 10000"/>
                <a:gd name="connsiteX111-11969" fmla="*/ 4024 w 10000"/>
                <a:gd name="connsiteY111-11970" fmla="*/ 9003 h 10000"/>
                <a:gd name="connsiteX112-11971" fmla="*/ 4051 w 10000"/>
                <a:gd name="connsiteY112-11972" fmla="*/ 9179 h 10000"/>
                <a:gd name="connsiteX113-11973" fmla="*/ 4086 w 10000"/>
                <a:gd name="connsiteY113-11974" fmla="*/ 9356 h 10000"/>
                <a:gd name="connsiteX114-11975" fmla="*/ 4121 w 10000"/>
                <a:gd name="connsiteY114-11976" fmla="*/ 9508 h 10000"/>
                <a:gd name="connsiteX115-11977" fmla="*/ 4191 w 10000"/>
                <a:gd name="connsiteY115-11978" fmla="*/ 9646 h 10000"/>
                <a:gd name="connsiteX116-11979" fmla="*/ 4269 w 10000"/>
                <a:gd name="connsiteY116-11980" fmla="*/ 9760 h 10000"/>
                <a:gd name="connsiteX117-11981" fmla="*/ 4366 w 10000"/>
                <a:gd name="connsiteY117-11982" fmla="*/ 9861 h 10000"/>
                <a:gd name="connsiteX118-11983" fmla="*/ 4471 w 10000"/>
                <a:gd name="connsiteY118-11984" fmla="*/ 9937 h 10000"/>
                <a:gd name="connsiteX119-11985" fmla="*/ 4611 w 10000"/>
                <a:gd name="connsiteY119-11986" fmla="*/ 9975 h 10000"/>
                <a:gd name="connsiteX120-11987" fmla="*/ 4759 w 10000"/>
                <a:gd name="connsiteY120-11988" fmla="*/ 10000 h 10000"/>
                <a:gd name="connsiteX121-11989" fmla="*/ 4759 w 10000"/>
                <a:gd name="connsiteY121-11990" fmla="*/ 10000 h 10000"/>
                <a:gd name="connsiteX122-11991" fmla="*/ 4759 w 10000"/>
                <a:gd name="connsiteY122-11992" fmla="*/ 10000 h 10000"/>
                <a:gd name="connsiteX123-11993" fmla="*/ 4759 w 10000"/>
                <a:gd name="connsiteY123-11994" fmla="*/ 10000 h 10000"/>
                <a:gd name="connsiteX124-11995" fmla="*/ 4759 w 10000"/>
                <a:gd name="connsiteY124-11996" fmla="*/ 10000 h 10000"/>
                <a:gd name="connsiteX125-11997" fmla="*/ 4821 w 10000"/>
                <a:gd name="connsiteY125-11998" fmla="*/ 10000 h 10000"/>
                <a:gd name="connsiteX126-11999" fmla="*/ 4821 w 10000"/>
                <a:gd name="connsiteY126-12000" fmla="*/ 10000 h 10000"/>
                <a:gd name="connsiteX127-12001" fmla="*/ 5136 w 10000"/>
                <a:gd name="connsiteY127-12002" fmla="*/ 9962 h 10000"/>
                <a:gd name="connsiteX128-12003" fmla="*/ 5468 w 10000"/>
                <a:gd name="connsiteY128-12004" fmla="*/ 9924 h 10000"/>
                <a:gd name="connsiteX129-12005" fmla="*/ 6203 w 10000"/>
                <a:gd name="connsiteY129-12006" fmla="*/ 9798 h 10000"/>
                <a:gd name="connsiteX130-12007" fmla="*/ 6982 w 10000"/>
                <a:gd name="connsiteY130-12008" fmla="*/ 9672 h 10000"/>
                <a:gd name="connsiteX131-12009" fmla="*/ 7358 w 10000"/>
                <a:gd name="connsiteY131-12010" fmla="*/ 9621 h 10000"/>
                <a:gd name="connsiteX132-12011" fmla="*/ 7734 w 10000"/>
                <a:gd name="connsiteY132-12012" fmla="*/ 9583 h 10000"/>
                <a:gd name="connsiteX133-12013" fmla="*/ 7734 w 10000"/>
                <a:gd name="connsiteY133-12014" fmla="*/ 9583 h 10000"/>
                <a:gd name="connsiteX134-12015" fmla="*/ 7725 w 10000"/>
                <a:gd name="connsiteY134-12016" fmla="*/ 9508 h 10000"/>
                <a:gd name="connsiteX135-12017" fmla="*/ 7725 w 10000"/>
                <a:gd name="connsiteY135-12018" fmla="*/ 9508 h 10000"/>
                <a:gd name="connsiteX136-12019" fmla="*/ 7725 w 10000"/>
                <a:gd name="connsiteY136-12020" fmla="*/ 9508 h 10000"/>
                <a:gd name="connsiteX137-12021" fmla="*/ 7725 w 10000"/>
                <a:gd name="connsiteY137-12022" fmla="*/ 9508 h 10000"/>
                <a:gd name="connsiteX138-12023" fmla="*/ 7725 w 10000"/>
                <a:gd name="connsiteY138-12024" fmla="*/ 9508 h 10000"/>
                <a:gd name="connsiteX139-12025" fmla="*/ 7699 w 10000"/>
                <a:gd name="connsiteY139-12026" fmla="*/ 9407 h 10000"/>
                <a:gd name="connsiteX140-12027" fmla="*/ 7699 w 10000"/>
                <a:gd name="connsiteY140-12028" fmla="*/ 9407 h 10000"/>
                <a:gd name="connsiteX141-12029" fmla="*/ 7699 w 10000"/>
                <a:gd name="connsiteY141-12030" fmla="*/ 9381 h 10000"/>
                <a:gd name="connsiteX142-12031" fmla="*/ 7699 w 10000"/>
                <a:gd name="connsiteY142-12032" fmla="*/ 9381 h 10000"/>
                <a:gd name="connsiteX143-12033" fmla="*/ 7577 w 10000"/>
                <a:gd name="connsiteY143-12034" fmla="*/ 8649 h 10000"/>
                <a:gd name="connsiteX144-12035" fmla="*/ 7463 w 10000"/>
                <a:gd name="connsiteY144-12036" fmla="*/ 7967 h 10000"/>
                <a:gd name="connsiteX145-12037" fmla="*/ 7393 w 10000"/>
                <a:gd name="connsiteY145-12038" fmla="*/ 7361 h 10000"/>
                <a:gd name="connsiteX146-12039" fmla="*/ 7332 w 10000"/>
                <a:gd name="connsiteY146-12040" fmla="*/ 6806 h 10000"/>
                <a:gd name="connsiteX147-12041" fmla="*/ 7288 w 10000"/>
                <a:gd name="connsiteY147-12042" fmla="*/ 6313 h 10000"/>
                <a:gd name="connsiteX148-12043" fmla="*/ 7262 w 10000"/>
                <a:gd name="connsiteY148-12044" fmla="*/ 5871 h 10000"/>
                <a:gd name="connsiteX149-12045" fmla="*/ 7253 w 10000"/>
                <a:gd name="connsiteY149-12046" fmla="*/ 5480 h 10000"/>
                <a:gd name="connsiteX150-12047" fmla="*/ 7279 w 10000"/>
                <a:gd name="connsiteY150-12048" fmla="*/ 5139 h 10000"/>
                <a:gd name="connsiteX151-12049" fmla="*/ 7297 w 10000"/>
                <a:gd name="connsiteY151-12050" fmla="*/ 4836 h 10000"/>
                <a:gd name="connsiteX152-12051" fmla="*/ 7340 w 10000"/>
                <a:gd name="connsiteY152-12052" fmla="*/ 4583 h 10000"/>
                <a:gd name="connsiteX153-12053" fmla="*/ 7402 w 10000"/>
                <a:gd name="connsiteY153-12054" fmla="*/ 4394 h 10000"/>
                <a:gd name="connsiteX154-12055" fmla="*/ 7437 w 10000"/>
                <a:gd name="connsiteY154-12056" fmla="*/ 4293 h 10000"/>
                <a:gd name="connsiteX155-12057" fmla="*/ 7463 w 10000"/>
                <a:gd name="connsiteY155-12058" fmla="*/ 4217 h 10000"/>
                <a:gd name="connsiteX156-12059" fmla="*/ 7507 w 10000"/>
                <a:gd name="connsiteY156-12060" fmla="*/ 4154 h 10000"/>
                <a:gd name="connsiteX157-12061" fmla="*/ 7550 w 10000"/>
                <a:gd name="connsiteY157-12062" fmla="*/ 4104 h 10000"/>
                <a:gd name="connsiteX158-12063" fmla="*/ 7594 w 10000"/>
                <a:gd name="connsiteY158-12064" fmla="*/ 4053 h 10000"/>
                <a:gd name="connsiteX159-12065" fmla="*/ 7647 w 10000"/>
                <a:gd name="connsiteY159-12066" fmla="*/ 4003 h 10000"/>
                <a:gd name="connsiteX160-12067" fmla="*/ 7699 w 10000"/>
                <a:gd name="connsiteY160-12068" fmla="*/ 3990 h 10000"/>
                <a:gd name="connsiteX161-12069" fmla="*/ 7752 w 10000"/>
                <a:gd name="connsiteY161-12070" fmla="*/ 3965 h 10000"/>
                <a:gd name="connsiteX162-12071" fmla="*/ 7857 w 10000"/>
                <a:gd name="connsiteY162-12072" fmla="*/ 3939 h 10000"/>
                <a:gd name="connsiteX163-12073" fmla="*/ 7857 w 10000"/>
                <a:gd name="connsiteY163-12074" fmla="*/ 3939 h 10000"/>
                <a:gd name="connsiteX164-12075" fmla="*/ 7857 w 10000"/>
                <a:gd name="connsiteY164-12076" fmla="*/ 3939 h 10000"/>
                <a:gd name="connsiteX165-12077" fmla="*/ 7857 w 10000"/>
                <a:gd name="connsiteY165-12078" fmla="*/ 3939 h 10000"/>
                <a:gd name="connsiteX166-12079" fmla="*/ 7857 w 10000"/>
                <a:gd name="connsiteY166-12080" fmla="*/ 3939 h 10000"/>
                <a:gd name="connsiteX167-12081" fmla="*/ 7857 w 10000"/>
                <a:gd name="connsiteY167-12082" fmla="*/ 3939 h 10000"/>
                <a:gd name="connsiteX168-12083" fmla="*/ 7857 w 10000"/>
                <a:gd name="connsiteY168-12084" fmla="*/ 3939 h 10000"/>
                <a:gd name="connsiteX169-12085" fmla="*/ 7857 w 10000"/>
                <a:gd name="connsiteY169-12086" fmla="*/ 3939 h 10000"/>
                <a:gd name="connsiteX170-12087" fmla="*/ 7927 w 10000"/>
                <a:gd name="connsiteY170-12088" fmla="*/ 3939 h 10000"/>
                <a:gd name="connsiteX171-12089" fmla="*/ 7997 w 10000"/>
                <a:gd name="connsiteY171-12090" fmla="*/ 3965 h 10000"/>
                <a:gd name="connsiteX172-12091" fmla="*/ 8136 w 10000"/>
                <a:gd name="connsiteY172-12092" fmla="*/ 4028 h 10000"/>
                <a:gd name="connsiteX173-12093" fmla="*/ 8294 w 10000"/>
                <a:gd name="connsiteY173-12094" fmla="*/ 4116 h 10000"/>
                <a:gd name="connsiteX174-12095" fmla="*/ 8443 w 10000"/>
                <a:gd name="connsiteY174-12096" fmla="*/ 4242 h 10000"/>
                <a:gd name="connsiteX175-12097" fmla="*/ 8443 w 10000"/>
                <a:gd name="connsiteY175-12098" fmla="*/ 4242 h 10000"/>
                <a:gd name="connsiteX176-12099" fmla="*/ 8451 w 10000"/>
                <a:gd name="connsiteY176-12100" fmla="*/ 4242 h 10000"/>
                <a:gd name="connsiteX177-12101" fmla="*/ 8451 w 10000"/>
                <a:gd name="connsiteY177-12102" fmla="*/ 4242 h 10000"/>
                <a:gd name="connsiteX178-12103" fmla="*/ 8836 w 10000"/>
                <a:gd name="connsiteY178-12104" fmla="*/ 4545 h 10000"/>
                <a:gd name="connsiteX179-12105" fmla="*/ 8976 w 10000"/>
                <a:gd name="connsiteY179-12106" fmla="*/ 4646 h 10000"/>
                <a:gd name="connsiteX180-12107" fmla="*/ 9099 w 10000"/>
                <a:gd name="connsiteY180-12108" fmla="*/ 4722 h 10000"/>
                <a:gd name="connsiteX181-12109" fmla="*/ 9204 w 10000"/>
                <a:gd name="connsiteY181-12110" fmla="*/ 4785 h 10000"/>
                <a:gd name="connsiteX182-12111" fmla="*/ 9300 w 10000"/>
                <a:gd name="connsiteY182-12112" fmla="*/ 4823 h 10000"/>
                <a:gd name="connsiteX183-12113" fmla="*/ 9388 w 10000"/>
                <a:gd name="connsiteY183-12114" fmla="*/ 4848 h 10000"/>
                <a:gd name="connsiteX184-12115" fmla="*/ 9466 w 10000"/>
                <a:gd name="connsiteY184-12116" fmla="*/ 4848 h 10000"/>
                <a:gd name="connsiteX185-12117" fmla="*/ 9466 w 10000"/>
                <a:gd name="connsiteY185-12118" fmla="*/ 4848 h 10000"/>
                <a:gd name="connsiteX186-12119" fmla="*/ 9484 w 10000"/>
                <a:gd name="connsiteY186-12120" fmla="*/ 4848 h 10000"/>
                <a:gd name="connsiteX187-12121" fmla="*/ 9484 w 10000"/>
                <a:gd name="connsiteY187-12122" fmla="*/ 4848 h 10000"/>
                <a:gd name="connsiteX188-12123" fmla="*/ 9484 w 10000"/>
                <a:gd name="connsiteY188-12124" fmla="*/ 4848 h 10000"/>
                <a:gd name="connsiteX189-12125" fmla="*/ 9484 w 10000"/>
                <a:gd name="connsiteY189-12126" fmla="*/ 4848 h 10000"/>
                <a:gd name="connsiteX190-12127" fmla="*/ 9580 w 10000"/>
                <a:gd name="connsiteY190-12128" fmla="*/ 4836 h 10000"/>
                <a:gd name="connsiteX191-12129" fmla="*/ 9668 w 10000"/>
                <a:gd name="connsiteY191-12130" fmla="*/ 4798 h 10000"/>
                <a:gd name="connsiteX192-12131" fmla="*/ 9738 w 10000"/>
                <a:gd name="connsiteY192-12132" fmla="*/ 4747 h 10000"/>
                <a:gd name="connsiteX193-12133" fmla="*/ 9799 w 10000"/>
                <a:gd name="connsiteY193-12134" fmla="*/ 4659 h 10000"/>
                <a:gd name="connsiteX194-12135" fmla="*/ 9799 w 10000"/>
                <a:gd name="connsiteY194-12136" fmla="*/ 4659 h 10000"/>
                <a:gd name="connsiteX195-12137" fmla="*/ 9799 w 10000"/>
                <a:gd name="connsiteY195-12138" fmla="*/ 4659 h 10000"/>
                <a:gd name="connsiteX196-12139" fmla="*/ 9799 w 10000"/>
                <a:gd name="connsiteY196-12140" fmla="*/ 4659 h 10000"/>
                <a:gd name="connsiteX197-12141" fmla="*/ 9799 w 10000"/>
                <a:gd name="connsiteY197-12142" fmla="*/ 4659 h 10000"/>
                <a:gd name="connsiteX198-12143" fmla="*/ 9799 w 10000"/>
                <a:gd name="connsiteY198-12144" fmla="*/ 4659 h 10000"/>
                <a:gd name="connsiteX199-12145" fmla="*/ 9816 w 10000"/>
                <a:gd name="connsiteY199-12146" fmla="*/ 4659 h 10000"/>
                <a:gd name="connsiteX200-12147" fmla="*/ 9816 w 10000"/>
                <a:gd name="connsiteY200-12148" fmla="*/ 4659 h 10000"/>
                <a:gd name="connsiteX201-12149" fmla="*/ 9816 w 10000"/>
                <a:gd name="connsiteY201-12150" fmla="*/ 4659 h 10000"/>
                <a:gd name="connsiteX202-12151" fmla="*/ 9816 w 10000"/>
                <a:gd name="connsiteY202-12152" fmla="*/ 4659 h 10000"/>
                <a:gd name="connsiteX203-12153" fmla="*/ 9816 w 10000"/>
                <a:gd name="connsiteY203-12154" fmla="*/ 4646 h 10000"/>
                <a:gd name="connsiteX204-12155" fmla="*/ 9816 w 10000"/>
                <a:gd name="connsiteY204-12156" fmla="*/ 4646 h 10000"/>
                <a:gd name="connsiteX205-12157" fmla="*/ 9816 w 10000"/>
                <a:gd name="connsiteY205-12158" fmla="*/ 4646 h 10000"/>
                <a:gd name="connsiteX206-12159" fmla="*/ 9816 w 10000"/>
                <a:gd name="connsiteY206-12160" fmla="*/ 4646 h 10000"/>
                <a:gd name="connsiteX207-12161" fmla="*/ 9816 w 10000"/>
                <a:gd name="connsiteY207-12162" fmla="*/ 4646 h 10000"/>
                <a:gd name="connsiteX208-12163" fmla="*/ 9816 w 10000"/>
                <a:gd name="connsiteY208-12164" fmla="*/ 4646 h 10000"/>
                <a:gd name="connsiteX209-12165" fmla="*/ 9816 w 10000"/>
                <a:gd name="connsiteY209-12166" fmla="*/ 4646 h 10000"/>
                <a:gd name="connsiteX210-12167" fmla="*/ 9816 w 10000"/>
                <a:gd name="connsiteY210-12168" fmla="*/ 4646 h 10000"/>
                <a:gd name="connsiteX211-12169" fmla="*/ 9816 w 10000"/>
                <a:gd name="connsiteY211-12170" fmla="*/ 4646 h 10000"/>
                <a:gd name="connsiteX212-12171" fmla="*/ 9816 w 10000"/>
                <a:gd name="connsiteY212-12172" fmla="*/ 4646 h 10000"/>
                <a:gd name="connsiteX213-12173" fmla="*/ 9843 w 10000"/>
                <a:gd name="connsiteY213-12174" fmla="*/ 4583 h 10000"/>
                <a:gd name="connsiteX214-12175" fmla="*/ 9886 w 10000"/>
                <a:gd name="connsiteY214-12176" fmla="*/ 4495 h 10000"/>
                <a:gd name="connsiteX215-12177" fmla="*/ 9921 w 10000"/>
                <a:gd name="connsiteY215-12178" fmla="*/ 4369 h 10000"/>
                <a:gd name="connsiteX216-12179" fmla="*/ 9948 w 10000"/>
                <a:gd name="connsiteY216-12180" fmla="*/ 4217 h 10000"/>
                <a:gd name="connsiteX217-12181" fmla="*/ 9983 w 10000"/>
                <a:gd name="connsiteY217-12182" fmla="*/ 4040 h 10000"/>
                <a:gd name="connsiteX218-12183" fmla="*/ 10000 w 10000"/>
                <a:gd name="connsiteY218-12184" fmla="*/ 3851 h 10000"/>
                <a:gd name="connsiteX219-12185" fmla="*/ 10000 w 10000"/>
                <a:gd name="connsiteY219-12186" fmla="*/ 3649 h 10000"/>
                <a:gd name="connsiteX220-12187" fmla="*/ 10000 w 10000"/>
                <a:gd name="connsiteY220-12188" fmla="*/ 3460 h 10000"/>
                <a:gd name="connsiteX221-12189" fmla="*/ 9983 w 10000"/>
                <a:gd name="connsiteY221-12190" fmla="*/ 3258 h 10000"/>
                <a:gd name="connsiteX222-12191" fmla="*/ 9939 w 10000"/>
                <a:gd name="connsiteY222-12192" fmla="*/ 3068 h 10000"/>
                <a:gd name="connsiteX223-12193" fmla="*/ 9886 w 10000"/>
                <a:gd name="connsiteY223-12194" fmla="*/ 2904 h 10000"/>
                <a:gd name="connsiteX224-12195" fmla="*/ 9843 w 10000"/>
                <a:gd name="connsiteY224-12196" fmla="*/ 2816 h 10000"/>
                <a:gd name="connsiteX225-12197" fmla="*/ 9799 w 10000"/>
                <a:gd name="connsiteY225-12198" fmla="*/ 2753 h 10000"/>
                <a:gd name="connsiteX226-12199" fmla="*/ 9755 w 10000"/>
                <a:gd name="connsiteY226-12200" fmla="*/ 2677 h 10000"/>
                <a:gd name="connsiteX227-12201" fmla="*/ 9694 w 10000"/>
                <a:gd name="connsiteY227-12202" fmla="*/ 2614 h 10000"/>
                <a:gd name="connsiteX228-12203" fmla="*/ 9633 w 10000"/>
                <a:gd name="connsiteY228-12204" fmla="*/ 2551 h 10000"/>
                <a:gd name="connsiteX229-12205" fmla="*/ 9571 w 10000"/>
                <a:gd name="connsiteY229-12206" fmla="*/ 2500 h 10000"/>
                <a:gd name="connsiteX230-12207" fmla="*/ 9484 w 10000"/>
                <a:gd name="connsiteY230-12208" fmla="*/ 2475 h 10000"/>
                <a:gd name="connsiteX231-12209" fmla="*/ 9396 w 10000"/>
                <a:gd name="connsiteY231-12210" fmla="*/ 2449 h 10000"/>
                <a:gd name="connsiteX232-12211" fmla="*/ 9300 w 10000"/>
                <a:gd name="connsiteY232-12212" fmla="*/ 2424 h 10000"/>
                <a:gd name="connsiteX233-12213" fmla="*/ 9195 w 10000"/>
                <a:gd name="connsiteY233-12214" fmla="*/ 2424 h 10000"/>
                <a:gd name="connsiteX234-12215" fmla="*/ 9195 w 10000"/>
                <a:gd name="connsiteY234-12216" fmla="*/ 2424 h 10000"/>
                <a:gd name="connsiteX235-12217" fmla="*/ 9195 w 10000"/>
                <a:gd name="connsiteY235-12218" fmla="*/ 2424 h 10000"/>
                <a:gd name="connsiteX236-12219" fmla="*/ 9195 w 10000"/>
                <a:gd name="connsiteY236-12220" fmla="*/ 2424 h 10000"/>
                <a:gd name="connsiteX237-12221" fmla="*/ 9195 w 10000"/>
                <a:gd name="connsiteY237-12222" fmla="*/ 2424 h 10000"/>
                <a:gd name="connsiteX238-12223" fmla="*/ 9195 w 10000"/>
                <a:gd name="connsiteY238-12224" fmla="*/ 2424 h 10000"/>
                <a:gd name="connsiteX239-12225" fmla="*/ 9081 w 10000"/>
                <a:gd name="connsiteY239-12226" fmla="*/ 2424 h 10000"/>
                <a:gd name="connsiteX240-12227" fmla="*/ 8941 w 10000"/>
                <a:gd name="connsiteY240-12228" fmla="*/ 2462 h 10000"/>
                <a:gd name="connsiteX241-12229" fmla="*/ 8801 w 10000"/>
                <a:gd name="connsiteY241-12230" fmla="*/ 2487 h 10000"/>
                <a:gd name="connsiteX242-12231" fmla="*/ 8644 w 10000"/>
                <a:gd name="connsiteY242-12232" fmla="*/ 2551 h 10000"/>
                <a:gd name="connsiteX243-12233" fmla="*/ 8644 w 10000"/>
                <a:gd name="connsiteY243-12234" fmla="*/ 2551 h 10000"/>
                <a:gd name="connsiteX244-12235" fmla="*/ 8635 w 10000"/>
                <a:gd name="connsiteY244-12236" fmla="*/ 2551 h 10000"/>
                <a:gd name="connsiteX245-12237" fmla="*/ 8635 w 10000"/>
                <a:gd name="connsiteY245-12238" fmla="*/ 2551 h 10000"/>
                <a:gd name="connsiteX246-12239" fmla="*/ 8626 w 10000"/>
                <a:gd name="connsiteY246-12240" fmla="*/ 2551 h 10000"/>
                <a:gd name="connsiteX247-12241" fmla="*/ 8626 w 10000"/>
                <a:gd name="connsiteY247-12242" fmla="*/ 2551 h 10000"/>
                <a:gd name="connsiteX248-12243" fmla="*/ 8443 w 10000"/>
                <a:gd name="connsiteY248-12244" fmla="*/ 2614 h 10000"/>
                <a:gd name="connsiteX249-12245" fmla="*/ 8276 w 10000"/>
                <a:gd name="connsiteY249-12246" fmla="*/ 2664 h 10000"/>
                <a:gd name="connsiteX250-12247" fmla="*/ 8110 w 10000"/>
                <a:gd name="connsiteY250-12248" fmla="*/ 2689 h 10000"/>
                <a:gd name="connsiteX251-12249" fmla="*/ 7979 w 10000"/>
                <a:gd name="connsiteY251-12250" fmla="*/ 2689 h 10000"/>
                <a:gd name="connsiteX252-12251" fmla="*/ 7979 w 10000"/>
                <a:gd name="connsiteY252-12252" fmla="*/ 2689 h 10000"/>
                <a:gd name="connsiteX253-12253" fmla="*/ 7979 w 10000"/>
                <a:gd name="connsiteY253-12254" fmla="*/ 2689 h 10000"/>
                <a:gd name="connsiteX254-12255" fmla="*/ 7979 w 10000"/>
                <a:gd name="connsiteY254-12256" fmla="*/ 2689 h 10000"/>
                <a:gd name="connsiteX255-12257" fmla="*/ 7979 w 10000"/>
                <a:gd name="connsiteY255-12258" fmla="*/ 2689 h 10000"/>
                <a:gd name="connsiteX256-12259" fmla="*/ 7979 w 10000"/>
                <a:gd name="connsiteY256-12260" fmla="*/ 2689 h 10000"/>
                <a:gd name="connsiteX257-12261" fmla="*/ 7979 w 10000"/>
                <a:gd name="connsiteY257-12262" fmla="*/ 2689 h 10000"/>
                <a:gd name="connsiteX258-12263" fmla="*/ 7979 w 10000"/>
                <a:gd name="connsiteY258-12264" fmla="*/ 2689 h 10000"/>
                <a:gd name="connsiteX259-12265" fmla="*/ 7848 w 10000"/>
                <a:gd name="connsiteY259-12266" fmla="*/ 2689 h 10000"/>
                <a:gd name="connsiteX260-12267" fmla="*/ 7743 w 10000"/>
                <a:gd name="connsiteY260-12268" fmla="*/ 2677 h 10000"/>
                <a:gd name="connsiteX261-12269" fmla="*/ 7638 w 10000"/>
                <a:gd name="connsiteY261-12270" fmla="*/ 2626 h 10000"/>
                <a:gd name="connsiteX262-12271" fmla="*/ 7542 w 10000"/>
                <a:gd name="connsiteY262-12272" fmla="*/ 2601 h 10000"/>
                <a:gd name="connsiteX263-12273" fmla="*/ 7454 w 10000"/>
                <a:gd name="connsiteY263-12274" fmla="*/ 2538 h 10000"/>
                <a:gd name="connsiteX264-12275" fmla="*/ 7375 w 10000"/>
                <a:gd name="connsiteY264-12276" fmla="*/ 2475 h 10000"/>
                <a:gd name="connsiteX265-12277" fmla="*/ 7297 w 10000"/>
                <a:gd name="connsiteY265-12278" fmla="*/ 2399 h 10000"/>
                <a:gd name="connsiteX266-12279" fmla="*/ 7235 w 10000"/>
                <a:gd name="connsiteY266-12280" fmla="*/ 2323 h 10000"/>
                <a:gd name="connsiteX267-12281" fmla="*/ 7174 w 10000"/>
                <a:gd name="connsiteY267-12282" fmla="*/ 2235 h 10000"/>
                <a:gd name="connsiteX268-12283" fmla="*/ 7113 w 10000"/>
                <a:gd name="connsiteY268-12284" fmla="*/ 2134 h 10000"/>
                <a:gd name="connsiteX269-12285" fmla="*/ 7008 w 10000"/>
                <a:gd name="connsiteY269-12286" fmla="*/ 1944 h 10000"/>
                <a:gd name="connsiteX270-12287" fmla="*/ 6929 w 10000"/>
                <a:gd name="connsiteY270-12288" fmla="*/ 1730 h 10000"/>
                <a:gd name="connsiteX271-12289" fmla="*/ 6850 w 10000"/>
                <a:gd name="connsiteY271-12290" fmla="*/ 1515 h 10000"/>
                <a:gd name="connsiteX272-12291" fmla="*/ 6850 w 10000"/>
                <a:gd name="connsiteY272-12292" fmla="*/ 1515 h 10000"/>
                <a:gd name="connsiteX273-12293" fmla="*/ 6842 w 10000"/>
                <a:gd name="connsiteY273-12294" fmla="*/ 1490 h 10000"/>
                <a:gd name="connsiteX274-12295" fmla="*/ 6842 w 10000"/>
                <a:gd name="connsiteY274-12296" fmla="*/ 1490 h 10000"/>
                <a:gd name="connsiteX275-12297" fmla="*/ 6842 w 10000"/>
                <a:gd name="connsiteY275-12298" fmla="*/ 1477 h 10000"/>
                <a:gd name="connsiteX276-12299" fmla="*/ 6842 w 10000"/>
                <a:gd name="connsiteY276-12300" fmla="*/ 1477 h 10000"/>
                <a:gd name="connsiteX277-12301" fmla="*/ 6842 w 10000"/>
                <a:gd name="connsiteY277-12302" fmla="*/ 1477 h 10000"/>
                <a:gd name="connsiteX278-12303" fmla="*/ 6798 w 10000"/>
                <a:gd name="connsiteY278-12304" fmla="*/ 1338 h 10000"/>
                <a:gd name="connsiteX279-12305" fmla="*/ 6780 w 10000"/>
                <a:gd name="connsiteY279-12306" fmla="*/ 1162 h 10000"/>
                <a:gd name="connsiteX280-12307" fmla="*/ 6754 w 10000"/>
                <a:gd name="connsiteY280-12308" fmla="*/ 947 h 10000"/>
                <a:gd name="connsiteX281-12309" fmla="*/ 6754 w 10000"/>
                <a:gd name="connsiteY281-12310" fmla="*/ 720 h 10000"/>
                <a:gd name="connsiteX282-12311" fmla="*/ 6754 w 10000"/>
                <a:gd name="connsiteY282-12312" fmla="*/ 720 h 10000"/>
                <a:gd name="connsiteX283-12313" fmla="*/ 6763 w 10000"/>
                <a:gd name="connsiteY283-12314" fmla="*/ 366 h 10000"/>
                <a:gd name="connsiteX284-12315" fmla="*/ 6789 w 10000"/>
                <a:gd name="connsiteY284-12316" fmla="*/ 0 h 10000"/>
                <a:gd name="connsiteX0-12317" fmla="*/ 6789 w 10000"/>
                <a:gd name="connsiteY0-12318" fmla="*/ 0 h 10000"/>
                <a:gd name="connsiteX1-12319" fmla="*/ 6789 w 10000"/>
                <a:gd name="connsiteY1-12320" fmla="*/ 0 h 10000"/>
                <a:gd name="connsiteX2-12321" fmla="*/ 6789 w 10000"/>
                <a:gd name="connsiteY2-12322" fmla="*/ 0 h 10000"/>
                <a:gd name="connsiteX3-12323" fmla="*/ 0 w 10000"/>
                <a:gd name="connsiteY3-12324" fmla="*/ 0 h 10000"/>
                <a:gd name="connsiteX4-12325" fmla="*/ 0 w 10000"/>
                <a:gd name="connsiteY4-12326" fmla="*/ 9747 h 10000"/>
                <a:gd name="connsiteX5-12327" fmla="*/ 0 w 10000"/>
                <a:gd name="connsiteY5-12328" fmla="*/ 9747 h 10000"/>
                <a:gd name="connsiteX6-12329" fmla="*/ 0 w 10000"/>
                <a:gd name="connsiteY6-12330" fmla="*/ 9747 h 10000"/>
                <a:gd name="connsiteX7-12331" fmla="*/ 752 w 10000"/>
                <a:gd name="connsiteY7-12332" fmla="*/ 9861 h 10000"/>
                <a:gd name="connsiteX8-12333" fmla="*/ 1067 w 10000"/>
                <a:gd name="connsiteY8-12334" fmla="*/ 9886 h 10000"/>
                <a:gd name="connsiteX9-12335" fmla="*/ 1304 w 10000"/>
                <a:gd name="connsiteY9-12336" fmla="*/ 9899 h 10000"/>
                <a:gd name="connsiteX10-12337" fmla="*/ 1304 w 10000"/>
                <a:gd name="connsiteY10-12338" fmla="*/ 9899 h 10000"/>
                <a:gd name="connsiteX11-12339" fmla="*/ 1566 w 10000"/>
                <a:gd name="connsiteY11-12340" fmla="*/ 9924 h 10000"/>
                <a:gd name="connsiteX12-12341" fmla="*/ 1846 w 10000"/>
                <a:gd name="connsiteY12-12342" fmla="*/ 9962 h 10000"/>
                <a:gd name="connsiteX13-12343" fmla="*/ 1846 w 10000"/>
                <a:gd name="connsiteY13-12344" fmla="*/ 9962 h 10000"/>
                <a:gd name="connsiteX14-12345" fmla="*/ 2030 w 10000"/>
                <a:gd name="connsiteY14-12346" fmla="*/ 10000 h 10000"/>
                <a:gd name="connsiteX15-12347" fmla="*/ 2213 w 10000"/>
                <a:gd name="connsiteY15-12348" fmla="*/ 10000 h 10000"/>
                <a:gd name="connsiteX16-12349" fmla="*/ 2213 w 10000"/>
                <a:gd name="connsiteY16-12350" fmla="*/ 10000 h 10000"/>
                <a:gd name="connsiteX17-12351" fmla="*/ 2213 w 10000"/>
                <a:gd name="connsiteY17-12352" fmla="*/ 10000 h 10000"/>
                <a:gd name="connsiteX18-12353" fmla="*/ 2213 w 10000"/>
                <a:gd name="connsiteY18-12354" fmla="*/ 10000 h 10000"/>
                <a:gd name="connsiteX19-12355" fmla="*/ 2213 w 10000"/>
                <a:gd name="connsiteY19-12356" fmla="*/ 10000 h 10000"/>
                <a:gd name="connsiteX20-12357" fmla="*/ 2213 w 10000"/>
                <a:gd name="connsiteY20-12358" fmla="*/ 10000 h 10000"/>
                <a:gd name="connsiteX21-12359" fmla="*/ 2362 w 10000"/>
                <a:gd name="connsiteY21-12360" fmla="*/ 9975 h 10000"/>
                <a:gd name="connsiteX22-12361" fmla="*/ 2493 w 10000"/>
                <a:gd name="connsiteY22-12362" fmla="*/ 9949 h 10000"/>
                <a:gd name="connsiteX23-12363" fmla="*/ 2555 w 10000"/>
                <a:gd name="connsiteY23-12364" fmla="*/ 9924 h 10000"/>
                <a:gd name="connsiteX24-12365" fmla="*/ 2607 w 10000"/>
                <a:gd name="connsiteY24-12366" fmla="*/ 9886 h 10000"/>
                <a:gd name="connsiteX25-12367" fmla="*/ 2660 w 10000"/>
                <a:gd name="connsiteY25-12368" fmla="*/ 9836 h 10000"/>
                <a:gd name="connsiteX26-12369" fmla="*/ 2695 w 10000"/>
                <a:gd name="connsiteY26-12370" fmla="*/ 9785 h 10000"/>
                <a:gd name="connsiteX27-12371" fmla="*/ 2730 w 10000"/>
                <a:gd name="connsiteY27-12372" fmla="*/ 9722 h 10000"/>
                <a:gd name="connsiteX28-12373" fmla="*/ 2756 w 10000"/>
                <a:gd name="connsiteY28-12374" fmla="*/ 9646 h 10000"/>
                <a:gd name="connsiteX29-12375" fmla="*/ 2773 w 10000"/>
                <a:gd name="connsiteY29-12376" fmla="*/ 9545 h 10000"/>
                <a:gd name="connsiteX30-12377" fmla="*/ 2791 w 10000"/>
                <a:gd name="connsiteY30-12378" fmla="*/ 9444 h 10000"/>
                <a:gd name="connsiteX31-12379" fmla="*/ 2791 w 10000"/>
                <a:gd name="connsiteY31-12380" fmla="*/ 9318 h 10000"/>
                <a:gd name="connsiteX32-12381" fmla="*/ 2773 w 10000"/>
                <a:gd name="connsiteY32-12382" fmla="*/ 9179 h 10000"/>
                <a:gd name="connsiteX33-12383" fmla="*/ 2756 w 10000"/>
                <a:gd name="connsiteY33-12384" fmla="*/ 9028 h 10000"/>
                <a:gd name="connsiteX34-12385" fmla="*/ 2721 w 10000"/>
                <a:gd name="connsiteY34-12386" fmla="*/ 8876 h 10000"/>
                <a:gd name="connsiteX35-12387" fmla="*/ 2721 w 10000"/>
                <a:gd name="connsiteY35-12388" fmla="*/ 8876 h 10000"/>
                <a:gd name="connsiteX36-12389" fmla="*/ 2712 w 10000"/>
                <a:gd name="connsiteY36-12390" fmla="*/ 8864 h 10000"/>
                <a:gd name="connsiteX37-12391" fmla="*/ 2712 w 10000"/>
                <a:gd name="connsiteY37-12392" fmla="*/ 8864 h 10000"/>
                <a:gd name="connsiteX38-12393" fmla="*/ 2712 w 10000"/>
                <a:gd name="connsiteY38-12394" fmla="*/ 8851 h 10000"/>
                <a:gd name="connsiteX39-12395" fmla="*/ 2712 w 10000"/>
                <a:gd name="connsiteY39-12396" fmla="*/ 8851 h 10000"/>
                <a:gd name="connsiteX40-12397" fmla="*/ 2712 w 10000"/>
                <a:gd name="connsiteY40-12398" fmla="*/ 8851 h 10000"/>
                <a:gd name="connsiteX41-12399" fmla="*/ 2590 w 10000"/>
                <a:gd name="connsiteY41-12400" fmla="*/ 8295 h 10000"/>
                <a:gd name="connsiteX42-12401" fmla="*/ 2476 w 10000"/>
                <a:gd name="connsiteY42-12402" fmla="*/ 7841 h 10000"/>
                <a:gd name="connsiteX43-12403" fmla="*/ 2423 w 10000"/>
                <a:gd name="connsiteY43-12404" fmla="*/ 7626 h 10000"/>
                <a:gd name="connsiteX44-12405" fmla="*/ 2397 w 10000"/>
                <a:gd name="connsiteY44-12406" fmla="*/ 7437 h 10000"/>
                <a:gd name="connsiteX45-12407" fmla="*/ 2371 w 10000"/>
                <a:gd name="connsiteY45-12408" fmla="*/ 7273 h 10000"/>
                <a:gd name="connsiteX46-12409" fmla="*/ 2362 w 10000"/>
                <a:gd name="connsiteY46-12410" fmla="*/ 7096 h 10000"/>
                <a:gd name="connsiteX47-12411" fmla="*/ 2362 w 10000"/>
                <a:gd name="connsiteY47-12412" fmla="*/ 7096 h 10000"/>
                <a:gd name="connsiteX48-12413" fmla="*/ 2371 w 10000"/>
                <a:gd name="connsiteY48-12414" fmla="*/ 6944 h 10000"/>
                <a:gd name="connsiteX49-12415" fmla="*/ 2406 w 10000"/>
                <a:gd name="connsiteY49-12416" fmla="*/ 6806 h 10000"/>
                <a:gd name="connsiteX50-12417" fmla="*/ 2423 w 10000"/>
                <a:gd name="connsiteY50-12418" fmla="*/ 6742 h 10000"/>
                <a:gd name="connsiteX51-12419" fmla="*/ 2458 w 10000"/>
                <a:gd name="connsiteY51-12420" fmla="*/ 6692 h 10000"/>
                <a:gd name="connsiteX52-12421" fmla="*/ 2528 w 10000"/>
                <a:gd name="connsiteY52-12422" fmla="*/ 6578 h 10000"/>
                <a:gd name="connsiteX53-12423" fmla="*/ 2651 w 10000"/>
                <a:gd name="connsiteY53-12424" fmla="*/ 6477 h 10000"/>
                <a:gd name="connsiteX54-12425" fmla="*/ 2791 w 10000"/>
                <a:gd name="connsiteY54-12426" fmla="*/ 6376 h 10000"/>
                <a:gd name="connsiteX55-12427" fmla="*/ 3167 w 10000"/>
                <a:gd name="connsiteY55-12428" fmla="*/ 6225 h 10000"/>
                <a:gd name="connsiteX56-12429" fmla="*/ 3167 w 10000"/>
                <a:gd name="connsiteY56-12430" fmla="*/ 6225 h 10000"/>
                <a:gd name="connsiteX57-12431" fmla="*/ 3167 w 10000"/>
                <a:gd name="connsiteY57-12432" fmla="*/ 6225 h 10000"/>
                <a:gd name="connsiteX58-12433" fmla="*/ 3167 w 10000"/>
                <a:gd name="connsiteY58-12434" fmla="*/ 6212 h 10000"/>
                <a:gd name="connsiteX59-12435" fmla="*/ 3342 w 10000"/>
                <a:gd name="connsiteY59-12436" fmla="*/ 6162 h 10000"/>
                <a:gd name="connsiteX60-12437" fmla="*/ 3473 w 10000"/>
                <a:gd name="connsiteY60-12438" fmla="*/ 6136 h 10000"/>
                <a:gd name="connsiteX61-12439" fmla="*/ 3613 w 10000"/>
                <a:gd name="connsiteY61-12440" fmla="*/ 6124 h 10000"/>
                <a:gd name="connsiteX62-12441" fmla="*/ 3736 w 10000"/>
                <a:gd name="connsiteY62-12442" fmla="*/ 6124 h 10000"/>
                <a:gd name="connsiteX63-12443" fmla="*/ 3736 w 10000"/>
                <a:gd name="connsiteY63-12444" fmla="*/ 6124 h 10000"/>
                <a:gd name="connsiteX64-12445" fmla="*/ 3736 w 10000"/>
                <a:gd name="connsiteY64-12446" fmla="*/ 6124 h 10000"/>
                <a:gd name="connsiteX65-12447" fmla="*/ 3736 w 10000"/>
                <a:gd name="connsiteY65-12448" fmla="*/ 6124 h 10000"/>
                <a:gd name="connsiteX66-12449" fmla="*/ 3736 w 10000"/>
                <a:gd name="connsiteY66-12450" fmla="*/ 6124 h 10000"/>
                <a:gd name="connsiteX67-12451" fmla="*/ 3736 w 10000"/>
                <a:gd name="connsiteY67-12452" fmla="*/ 6124 h 10000"/>
                <a:gd name="connsiteX68-12453" fmla="*/ 3736 w 10000"/>
                <a:gd name="connsiteY68-12454" fmla="*/ 6124 h 10000"/>
                <a:gd name="connsiteX69-12455" fmla="*/ 3841 w 10000"/>
                <a:gd name="connsiteY69-12456" fmla="*/ 6124 h 10000"/>
                <a:gd name="connsiteX70-12457" fmla="*/ 3937 w 10000"/>
                <a:gd name="connsiteY70-12458" fmla="*/ 6136 h 10000"/>
                <a:gd name="connsiteX71-12459" fmla="*/ 4016 w 10000"/>
                <a:gd name="connsiteY71-12460" fmla="*/ 6187 h 10000"/>
                <a:gd name="connsiteX72-12461" fmla="*/ 4086 w 10000"/>
                <a:gd name="connsiteY72-12462" fmla="*/ 6225 h 10000"/>
                <a:gd name="connsiteX73-12463" fmla="*/ 4147 w 10000"/>
                <a:gd name="connsiteY73-12464" fmla="*/ 6275 h 10000"/>
                <a:gd name="connsiteX74-12465" fmla="*/ 4191 w 10000"/>
                <a:gd name="connsiteY74-12466" fmla="*/ 6351 h 10000"/>
                <a:gd name="connsiteX75-12467" fmla="*/ 4217 w 10000"/>
                <a:gd name="connsiteY75-12468" fmla="*/ 6427 h 10000"/>
                <a:gd name="connsiteX76-12469" fmla="*/ 4252 w 10000"/>
                <a:gd name="connsiteY76-12470" fmla="*/ 6515 h 10000"/>
                <a:gd name="connsiteX77-12471" fmla="*/ 4261 w 10000"/>
                <a:gd name="connsiteY77-12472" fmla="*/ 6616 h 10000"/>
                <a:gd name="connsiteX78-12473" fmla="*/ 4269 w 10000"/>
                <a:gd name="connsiteY78-12474" fmla="*/ 6717 h 10000"/>
                <a:gd name="connsiteX79-12475" fmla="*/ 4269 w 10000"/>
                <a:gd name="connsiteY79-12476" fmla="*/ 6843 h 10000"/>
                <a:gd name="connsiteX80-12477" fmla="*/ 4261 w 10000"/>
                <a:gd name="connsiteY80-12478" fmla="*/ 6957 h 10000"/>
                <a:gd name="connsiteX81-12479" fmla="*/ 4217 w 10000"/>
                <a:gd name="connsiteY81-12480" fmla="*/ 7235 h 10000"/>
                <a:gd name="connsiteX82-12481" fmla="*/ 4164 w 10000"/>
                <a:gd name="connsiteY82-12482" fmla="*/ 7551 h 10000"/>
                <a:gd name="connsiteX83-12483" fmla="*/ 4164 w 10000"/>
                <a:gd name="connsiteY83-12484" fmla="*/ 7551 h 10000"/>
                <a:gd name="connsiteX84-12485" fmla="*/ 4156 w 10000"/>
                <a:gd name="connsiteY84-12486" fmla="*/ 7551 h 10000"/>
                <a:gd name="connsiteX85-12487" fmla="*/ 4156 w 10000"/>
                <a:gd name="connsiteY85-12488" fmla="*/ 7551 h 10000"/>
                <a:gd name="connsiteX86-12489" fmla="*/ 4156 w 10000"/>
                <a:gd name="connsiteY86-12490" fmla="*/ 7563 h 10000"/>
                <a:gd name="connsiteX87-12491" fmla="*/ 4156 w 10000"/>
                <a:gd name="connsiteY87-12492" fmla="*/ 7563 h 10000"/>
                <a:gd name="connsiteX88-12493" fmla="*/ 4156 w 10000"/>
                <a:gd name="connsiteY88-12494" fmla="*/ 7563 h 10000"/>
                <a:gd name="connsiteX89-12495" fmla="*/ 4156 w 10000"/>
                <a:gd name="connsiteY89-12496" fmla="*/ 7563 h 10000"/>
                <a:gd name="connsiteX90-12497" fmla="*/ 4156 w 10000"/>
                <a:gd name="connsiteY90-12498" fmla="*/ 7576 h 10000"/>
                <a:gd name="connsiteX91-12499" fmla="*/ 4156 w 10000"/>
                <a:gd name="connsiteY91-12500" fmla="*/ 7576 h 10000"/>
                <a:gd name="connsiteX92-12501" fmla="*/ 4156 w 10000"/>
                <a:gd name="connsiteY92-12502" fmla="*/ 7576 h 10000"/>
                <a:gd name="connsiteX93-12503" fmla="*/ 4156 w 10000"/>
                <a:gd name="connsiteY93-12504" fmla="*/ 7576 h 10000"/>
                <a:gd name="connsiteX94-12505" fmla="*/ 4156 w 10000"/>
                <a:gd name="connsiteY94-12506" fmla="*/ 7588 h 10000"/>
                <a:gd name="connsiteX95-12507" fmla="*/ 4156 w 10000"/>
                <a:gd name="connsiteY95-12508" fmla="*/ 7588 h 10000"/>
                <a:gd name="connsiteX96-12509" fmla="*/ 4156 w 10000"/>
                <a:gd name="connsiteY96-12510" fmla="*/ 7588 h 10000"/>
                <a:gd name="connsiteX97-12511" fmla="*/ 4156 w 10000"/>
                <a:gd name="connsiteY97-12512" fmla="*/ 7588 h 10000"/>
                <a:gd name="connsiteX98-12513" fmla="*/ 4147 w 10000"/>
                <a:gd name="connsiteY98-12514" fmla="*/ 7601 h 10000"/>
                <a:gd name="connsiteX99-12515" fmla="*/ 4147 w 10000"/>
                <a:gd name="connsiteY99-12516" fmla="*/ 7601 h 10000"/>
                <a:gd name="connsiteX100-12517" fmla="*/ 4147 w 10000"/>
                <a:gd name="connsiteY100-12518" fmla="*/ 7601 h 10000"/>
                <a:gd name="connsiteX101-12519" fmla="*/ 4147 w 10000"/>
                <a:gd name="connsiteY101-12520" fmla="*/ 7601 h 10000"/>
                <a:gd name="connsiteX102-12521" fmla="*/ 4147 w 10000"/>
                <a:gd name="connsiteY102-12522" fmla="*/ 7601 h 10000"/>
                <a:gd name="connsiteX103-12523" fmla="*/ 4147 w 10000"/>
                <a:gd name="connsiteY103-12524" fmla="*/ 7601 h 10000"/>
                <a:gd name="connsiteX104-12525" fmla="*/ 4103 w 10000"/>
                <a:gd name="connsiteY104-12526" fmla="*/ 7803 h 10000"/>
                <a:gd name="connsiteX105-12527" fmla="*/ 4068 w 10000"/>
                <a:gd name="connsiteY105-12528" fmla="*/ 8005 h 10000"/>
                <a:gd name="connsiteX106-12529" fmla="*/ 4051 w 10000"/>
                <a:gd name="connsiteY106-12530" fmla="*/ 8207 h 10000"/>
                <a:gd name="connsiteX107-12531" fmla="*/ 4024 w 10000"/>
                <a:gd name="connsiteY107-12532" fmla="*/ 8422 h 10000"/>
                <a:gd name="connsiteX108-12533" fmla="*/ 4016 w 10000"/>
                <a:gd name="connsiteY108-12534" fmla="*/ 8611 h 10000"/>
                <a:gd name="connsiteX109-12535" fmla="*/ 4016 w 10000"/>
                <a:gd name="connsiteY109-12536" fmla="*/ 8813 h 10000"/>
                <a:gd name="connsiteX110-12537" fmla="*/ 4024 w 10000"/>
                <a:gd name="connsiteY110-12538" fmla="*/ 9003 h 10000"/>
                <a:gd name="connsiteX111-12539" fmla="*/ 4051 w 10000"/>
                <a:gd name="connsiteY111-12540" fmla="*/ 9179 h 10000"/>
                <a:gd name="connsiteX112-12541" fmla="*/ 4086 w 10000"/>
                <a:gd name="connsiteY112-12542" fmla="*/ 9356 h 10000"/>
                <a:gd name="connsiteX113-12543" fmla="*/ 4121 w 10000"/>
                <a:gd name="connsiteY113-12544" fmla="*/ 9508 h 10000"/>
                <a:gd name="connsiteX114-12545" fmla="*/ 4191 w 10000"/>
                <a:gd name="connsiteY114-12546" fmla="*/ 9646 h 10000"/>
                <a:gd name="connsiteX115-12547" fmla="*/ 4269 w 10000"/>
                <a:gd name="connsiteY115-12548" fmla="*/ 9760 h 10000"/>
                <a:gd name="connsiteX116-12549" fmla="*/ 4366 w 10000"/>
                <a:gd name="connsiteY116-12550" fmla="*/ 9861 h 10000"/>
                <a:gd name="connsiteX117-12551" fmla="*/ 4471 w 10000"/>
                <a:gd name="connsiteY117-12552" fmla="*/ 9937 h 10000"/>
                <a:gd name="connsiteX118-12553" fmla="*/ 4611 w 10000"/>
                <a:gd name="connsiteY118-12554" fmla="*/ 9975 h 10000"/>
                <a:gd name="connsiteX119-12555" fmla="*/ 4759 w 10000"/>
                <a:gd name="connsiteY119-12556" fmla="*/ 10000 h 10000"/>
                <a:gd name="connsiteX120-12557" fmla="*/ 4759 w 10000"/>
                <a:gd name="connsiteY120-12558" fmla="*/ 10000 h 10000"/>
                <a:gd name="connsiteX121-12559" fmla="*/ 4759 w 10000"/>
                <a:gd name="connsiteY121-12560" fmla="*/ 10000 h 10000"/>
                <a:gd name="connsiteX122-12561" fmla="*/ 4759 w 10000"/>
                <a:gd name="connsiteY122-12562" fmla="*/ 10000 h 10000"/>
                <a:gd name="connsiteX123-12563" fmla="*/ 4759 w 10000"/>
                <a:gd name="connsiteY123-12564" fmla="*/ 10000 h 10000"/>
                <a:gd name="connsiteX124-12565" fmla="*/ 4821 w 10000"/>
                <a:gd name="connsiteY124-12566" fmla="*/ 10000 h 10000"/>
                <a:gd name="connsiteX125-12567" fmla="*/ 4821 w 10000"/>
                <a:gd name="connsiteY125-12568" fmla="*/ 10000 h 10000"/>
                <a:gd name="connsiteX126-12569" fmla="*/ 5136 w 10000"/>
                <a:gd name="connsiteY126-12570" fmla="*/ 9962 h 10000"/>
                <a:gd name="connsiteX127-12571" fmla="*/ 5468 w 10000"/>
                <a:gd name="connsiteY127-12572" fmla="*/ 9924 h 10000"/>
                <a:gd name="connsiteX128-12573" fmla="*/ 6203 w 10000"/>
                <a:gd name="connsiteY128-12574" fmla="*/ 9798 h 10000"/>
                <a:gd name="connsiteX129-12575" fmla="*/ 6982 w 10000"/>
                <a:gd name="connsiteY129-12576" fmla="*/ 9672 h 10000"/>
                <a:gd name="connsiteX130-12577" fmla="*/ 7358 w 10000"/>
                <a:gd name="connsiteY130-12578" fmla="*/ 9621 h 10000"/>
                <a:gd name="connsiteX131-12579" fmla="*/ 7734 w 10000"/>
                <a:gd name="connsiteY131-12580" fmla="*/ 9583 h 10000"/>
                <a:gd name="connsiteX132-12581" fmla="*/ 7734 w 10000"/>
                <a:gd name="connsiteY132-12582" fmla="*/ 9583 h 10000"/>
                <a:gd name="connsiteX133-12583" fmla="*/ 7725 w 10000"/>
                <a:gd name="connsiteY133-12584" fmla="*/ 9508 h 10000"/>
                <a:gd name="connsiteX134-12585" fmla="*/ 7725 w 10000"/>
                <a:gd name="connsiteY134-12586" fmla="*/ 9508 h 10000"/>
                <a:gd name="connsiteX135-12587" fmla="*/ 7725 w 10000"/>
                <a:gd name="connsiteY135-12588" fmla="*/ 9508 h 10000"/>
                <a:gd name="connsiteX136-12589" fmla="*/ 7725 w 10000"/>
                <a:gd name="connsiteY136-12590" fmla="*/ 9508 h 10000"/>
                <a:gd name="connsiteX137-12591" fmla="*/ 7725 w 10000"/>
                <a:gd name="connsiteY137-12592" fmla="*/ 9508 h 10000"/>
                <a:gd name="connsiteX138-12593" fmla="*/ 7699 w 10000"/>
                <a:gd name="connsiteY138-12594" fmla="*/ 9407 h 10000"/>
                <a:gd name="connsiteX139-12595" fmla="*/ 7699 w 10000"/>
                <a:gd name="connsiteY139-12596" fmla="*/ 9407 h 10000"/>
                <a:gd name="connsiteX140-12597" fmla="*/ 7699 w 10000"/>
                <a:gd name="connsiteY140-12598" fmla="*/ 9381 h 10000"/>
                <a:gd name="connsiteX141-12599" fmla="*/ 7699 w 10000"/>
                <a:gd name="connsiteY141-12600" fmla="*/ 9381 h 10000"/>
                <a:gd name="connsiteX142-12601" fmla="*/ 7577 w 10000"/>
                <a:gd name="connsiteY142-12602" fmla="*/ 8649 h 10000"/>
                <a:gd name="connsiteX143-12603" fmla="*/ 7463 w 10000"/>
                <a:gd name="connsiteY143-12604" fmla="*/ 7967 h 10000"/>
                <a:gd name="connsiteX144-12605" fmla="*/ 7393 w 10000"/>
                <a:gd name="connsiteY144-12606" fmla="*/ 7361 h 10000"/>
                <a:gd name="connsiteX145-12607" fmla="*/ 7332 w 10000"/>
                <a:gd name="connsiteY145-12608" fmla="*/ 6806 h 10000"/>
                <a:gd name="connsiteX146-12609" fmla="*/ 7288 w 10000"/>
                <a:gd name="connsiteY146-12610" fmla="*/ 6313 h 10000"/>
                <a:gd name="connsiteX147-12611" fmla="*/ 7262 w 10000"/>
                <a:gd name="connsiteY147-12612" fmla="*/ 5871 h 10000"/>
                <a:gd name="connsiteX148-12613" fmla="*/ 7253 w 10000"/>
                <a:gd name="connsiteY148-12614" fmla="*/ 5480 h 10000"/>
                <a:gd name="connsiteX149-12615" fmla="*/ 7279 w 10000"/>
                <a:gd name="connsiteY149-12616" fmla="*/ 5139 h 10000"/>
                <a:gd name="connsiteX150-12617" fmla="*/ 7297 w 10000"/>
                <a:gd name="connsiteY150-12618" fmla="*/ 4836 h 10000"/>
                <a:gd name="connsiteX151-12619" fmla="*/ 7340 w 10000"/>
                <a:gd name="connsiteY151-12620" fmla="*/ 4583 h 10000"/>
                <a:gd name="connsiteX152-12621" fmla="*/ 7402 w 10000"/>
                <a:gd name="connsiteY152-12622" fmla="*/ 4394 h 10000"/>
                <a:gd name="connsiteX153-12623" fmla="*/ 7437 w 10000"/>
                <a:gd name="connsiteY153-12624" fmla="*/ 4293 h 10000"/>
                <a:gd name="connsiteX154-12625" fmla="*/ 7463 w 10000"/>
                <a:gd name="connsiteY154-12626" fmla="*/ 4217 h 10000"/>
                <a:gd name="connsiteX155-12627" fmla="*/ 7507 w 10000"/>
                <a:gd name="connsiteY155-12628" fmla="*/ 4154 h 10000"/>
                <a:gd name="connsiteX156-12629" fmla="*/ 7550 w 10000"/>
                <a:gd name="connsiteY156-12630" fmla="*/ 4104 h 10000"/>
                <a:gd name="connsiteX157-12631" fmla="*/ 7594 w 10000"/>
                <a:gd name="connsiteY157-12632" fmla="*/ 4053 h 10000"/>
                <a:gd name="connsiteX158-12633" fmla="*/ 7647 w 10000"/>
                <a:gd name="connsiteY158-12634" fmla="*/ 4003 h 10000"/>
                <a:gd name="connsiteX159-12635" fmla="*/ 7699 w 10000"/>
                <a:gd name="connsiteY159-12636" fmla="*/ 3990 h 10000"/>
                <a:gd name="connsiteX160-12637" fmla="*/ 7752 w 10000"/>
                <a:gd name="connsiteY160-12638" fmla="*/ 3965 h 10000"/>
                <a:gd name="connsiteX161-12639" fmla="*/ 7857 w 10000"/>
                <a:gd name="connsiteY161-12640" fmla="*/ 3939 h 10000"/>
                <a:gd name="connsiteX162-12641" fmla="*/ 7857 w 10000"/>
                <a:gd name="connsiteY162-12642" fmla="*/ 3939 h 10000"/>
                <a:gd name="connsiteX163-12643" fmla="*/ 7857 w 10000"/>
                <a:gd name="connsiteY163-12644" fmla="*/ 3939 h 10000"/>
                <a:gd name="connsiteX164-12645" fmla="*/ 7857 w 10000"/>
                <a:gd name="connsiteY164-12646" fmla="*/ 3939 h 10000"/>
                <a:gd name="connsiteX165-12647" fmla="*/ 7857 w 10000"/>
                <a:gd name="connsiteY165-12648" fmla="*/ 3939 h 10000"/>
                <a:gd name="connsiteX166-12649" fmla="*/ 7857 w 10000"/>
                <a:gd name="connsiteY166-12650" fmla="*/ 3939 h 10000"/>
                <a:gd name="connsiteX167-12651" fmla="*/ 7857 w 10000"/>
                <a:gd name="connsiteY167-12652" fmla="*/ 3939 h 10000"/>
                <a:gd name="connsiteX168-12653" fmla="*/ 7857 w 10000"/>
                <a:gd name="connsiteY168-12654" fmla="*/ 3939 h 10000"/>
                <a:gd name="connsiteX169-12655" fmla="*/ 7927 w 10000"/>
                <a:gd name="connsiteY169-12656" fmla="*/ 3939 h 10000"/>
                <a:gd name="connsiteX170-12657" fmla="*/ 7997 w 10000"/>
                <a:gd name="connsiteY170-12658" fmla="*/ 3965 h 10000"/>
                <a:gd name="connsiteX171-12659" fmla="*/ 8136 w 10000"/>
                <a:gd name="connsiteY171-12660" fmla="*/ 4028 h 10000"/>
                <a:gd name="connsiteX172-12661" fmla="*/ 8294 w 10000"/>
                <a:gd name="connsiteY172-12662" fmla="*/ 4116 h 10000"/>
                <a:gd name="connsiteX173-12663" fmla="*/ 8443 w 10000"/>
                <a:gd name="connsiteY173-12664" fmla="*/ 4242 h 10000"/>
                <a:gd name="connsiteX174-12665" fmla="*/ 8443 w 10000"/>
                <a:gd name="connsiteY174-12666" fmla="*/ 4242 h 10000"/>
                <a:gd name="connsiteX175-12667" fmla="*/ 8451 w 10000"/>
                <a:gd name="connsiteY175-12668" fmla="*/ 4242 h 10000"/>
                <a:gd name="connsiteX176-12669" fmla="*/ 8451 w 10000"/>
                <a:gd name="connsiteY176-12670" fmla="*/ 4242 h 10000"/>
                <a:gd name="connsiteX177-12671" fmla="*/ 8836 w 10000"/>
                <a:gd name="connsiteY177-12672" fmla="*/ 4545 h 10000"/>
                <a:gd name="connsiteX178-12673" fmla="*/ 8976 w 10000"/>
                <a:gd name="connsiteY178-12674" fmla="*/ 4646 h 10000"/>
                <a:gd name="connsiteX179-12675" fmla="*/ 9099 w 10000"/>
                <a:gd name="connsiteY179-12676" fmla="*/ 4722 h 10000"/>
                <a:gd name="connsiteX180-12677" fmla="*/ 9204 w 10000"/>
                <a:gd name="connsiteY180-12678" fmla="*/ 4785 h 10000"/>
                <a:gd name="connsiteX181-12679" fmla="*/ 9300 w 10000"/>
                <a:gd name="connsiteY181-12680" fmla="*/ 4823 h 10000"/>
                <a:gd name="connsiteX182-12681" fmla="*/ 9388 w 10000"/>
                <a:gd name="connsiteY182-12682" fmla="*/ 4848 h 10000"/>
                <a:gd name="connsiteX183-12683" fmla="*/ 9466 w 10000"/>
                <a:gd name="connsiteY183-12684" fmla="*/ 4848 h 10000"/>
                <a:gd name="connsiteX184-12685" fmla="*/ 9466 w 10000"/>
                <a:gd name="connsiteY184-12686" fmla="*/ 4848 h 10000"/>
                <a:gd name="connsiteX185-12687" fmla="*/ 9484 w 10000"/>
                <a:gd name="connsiteY185-12688" fmla="*/ 4848 h 10000"/>
                <a:gd name="connsiteX186-12689" fmla="*/ 9484 w 10000"/>
                <a:gd name="connsiteY186-12690" fmla="*/ 4848 h 10000"/>
                <a:gd name="connsiteX187-12691" fmla="*/ 9484 w 10000"/>
                <a:gd name="connsiteY187-12692" fmla="*/ 4848 h 10000"/>
                <a:gd name="connsiteX188-12693" fmla="*/ 9484 w 10000"/>
                <a:gd name="connsiteY188-12694" fmla="*/ 4848 h 10000"/>
                <a:gd name="connsiteX189-12695" fmla="*/ 9580 w 10000"/>
                <a:gd name="connsiteY189-12696" fmla="*/ 4836 h 10000"/>
                <a:gd name="connsiteX190-12697" fmla="*/ 9668 w 10000"/>
                <a:gd name="connsiteY190-12698" fmla="*/ 4798 h 10000"/>
                <a:gd name="connsiteX191-12699" fmla="*/ 9738 w 10000"/>
                <a:gd name="connsiteY191-12700" fmla="*/ 4747 h 10000"/>
                <a:gd name="connsiteX192-12701" fmla="*/ 9799 w 10000"/>
                <a:gd name="connsiteY192-12702" fmla="*/ 4659 h 10000"/>
                <a:gd name="connsiteX193-12703" fmla="*/ 9799 w 10000"/>
                <a:gd name="connsiteY193-12704" fmla="*/ 4659 h 10000"/>
                <a:gd name="connsiteX194-12705" fmla="*/ 9799 w 10000"/>
                <a:gd name="connsiteY194-12706" fmla="*/ 4659 h 10000"/>
                <a:gd name="connsiteX195-12707" fmla="*/ 9799 w 10000"/>
                <a:gd name="connsiteY195-12708" fmla="*/ 4659 h 10000"/>
                <a:gd name="connsiteX196-12709" fmla="*/ 9799 w 10000"/>
                <a:gd name="connsiteY196-12710" fmla="*/ 4659 h 10000"/>
                <a:gd name="connsiteX197-12711" fmla="*/ 9799 w 10000"/>
                <a:gd name="connsiteY197-12712" fmla="*/ 4659 h 10000"/>
                <a:gd name="connsiteX198-12713" fmla="*/ 9816 w 10000"/>
                <a:gd name="connsiteY198-12714" fmla="*/ 4659 h 10000"/>
                <a:gd name="connsiteX199-12715" fmla="*/ 9816 w 10000"/>
                <a:gd name="connsiteY199-12716" fmla="*/ 4659 h 10000"/>
                <a:gd name="connsiteX200-12717" fmla="*/ 9816 w 10000"/>
                <a:gd name="connsiteY200-12718" fmla="*/ 4659 h 10000"/>
                <a:gd name="connsiteX201-12719" fmla="*/ 9816 w 10000"/>
                <a:gd name="connsiteY201-12720" fmla="*/ 4659 h 10000"/>
                <a:gd name="connsiteX202-12721" fmla="*/ 9816 w 10000"/>
                <a:gd name="connsiteY202-12722" fmla="*/ 4646 h 10000"/>
                <a:gd name="connsiteX203-12723" fmla="*/ 9816 w 10000"/>
                <a:gd name="connsiteY203-12724" fmla="*/ 4646 h 10000"/>
                <a:gd name="connsiteX204-12725" fmla="*/ 9816 w 10000"/>
                <a:gd name="connsiteY204-12726" fmla="*/ 4646 h 10000"/>
                <a:gd name="connsiteX205-12727" fmla="*/ 9816 w 10000"/>
                <a:gd name="connsiteY205-12728" fmla="*/ 4646 h 10000"/>
                <a:gd name="connsiteX206-12729" fmla="*/ 9816 w 10000"/>
                <a:gd name="connsiteY206-12730" fmla="*/ 4646 h 10000"/>
                <a:gd name="connsiteX207-12731" fmla="*/ 9816 w 10000"/>
                <a:gd name="connsiteY207-12732" fmla="*/ 4646 h 10000"/>
                <a:gd name="connsiteX208-12733" fmla="*/ 9816 w 10000"/>
                <a:gd name="connsiteY208-12734" fmla="*/ 4646 h 10000"/>
                <a:gd name="connsiteX209-12735" fmla="*/ 9816 w 10000"/>
                <a:gd name="connsiteY209-12736" fmla="*/ 4646 h 10000"/>
                <a:gd name="connsiteX210-12737" fmla="*/ 9816 w 10000"/>
                <a:gd name="connsiteY210-12738" fmla="*/ 4646 h 10000"/>
                <a:gd name="connsiteX211-12739" fmla="*/ 9816 w 10000"/>
                <a:gd name="connsiteY211-12740" fmla="*/ 4646 h 10000"/>
                <a:gd name="connsiteX212-12741" fmla="*/ 9843 w 10000"/>
                <a:gd name="connsiteY212-12742" fmla="*/ 4583 h 10000"/>
                <a:gd name="connsiteX213-12743" fmla="*/ 9886 w 10000"/>
                <a:gd name="connsiteY213-12744" fmla="*/ 4495 h 10000"/>
                <a:gd name="connsiteX214-12745" fmla="*/ 9921 w 10000"/>
                <a:gd name="connsiteY214-12746" fmla="*/ 4369 h 10000"/>
                <a:gd name="connsiteX215-12747" fmla="*/ 9948 w 10000"/>
                <a:gd name="connsiteY215-12748" fmla="*/ 4217 h 10000"/>
                <a:gd name="connsiteX216-12749" fmla="*/ 9983 w 10000"/>
                <a:gd name="connsiteY216-12750" fmla="*/ 4040 h 10000"/>
                <a:gd name="connsiteX217-12751" fmla="*/ 10000 w 10000"/>
                <a:gd name="connsiteY217-12752" fmla="*/ 3851 h 10000"/>
                <a:gd name="connsiteX218-12753" fmla="*/ 10000 w 10000"/>
                <a:gd name="connsiteY218-12754" fmla="*/ 3649 h 10000"/>
                <a:gd name="connsiteX219-12755" fmla="*/ 10000 w 10000"/>
                <a:gd name="connsiteY219-12756" fmla="*/ 3460 h 10000"/>
                <a:gd name="connsiteX220-12757" fmla="*/ 9983 w 10000"/>
                <a:gd name="connsiteY220-12758" fmla="*/ 3258 h 10000"/>
                <a:gd name="connsiteX221-12759" fmla="*/ 9939 w 10000"/>
                <a:gd name="connsiteY221-12760" fmla="*/ 3068 h 10000"/>
                <a:gd name="connsiteX222-12761" fmla="*/ 9886 w 10000"/>
                <a:gd name="connsiteY222-12762" fmla="*/ 2904 h 10000"/>
                <a:gd name="connsiteX223-12763" fmla="*/ 9843 w 10000"/>
                <a:gd name="connsiteY223-12764" fmla="*/ 2816 h 10000"/>
                <a:gd name="connsiteX224-12765" fmla="*/ 9799 w 10000"/>
                <a:gd name="connsiteY224-12766" fmla="*/ 2753 h 10000"/>
                <a:gd name="connsiteX225-12767" fmla="*/ 9755 w 10000"/>
                <a:gd name="connsiteY225-12768" fmla="*/ 2677 h 10000"/>
                <a:gd name="connsiteX226-12769" fmla="*/ 9694 w 10000"/>
                <a:gd name="connsiteY226-12770" fmla="*/ 2614 h 10000"/>
                <a:gd name="connsiteX227-12771" fmla="*/ 9633 w 10000"/>
                <a:gd name="connsiteY227-12772" fmla="*/ 2551 h 10000"/>
                <a:gd name="connsiteX228-12773" fmla="*/ 9571 w 10000"/>
                <a:gd name="connsiteY228-12774" fmla="*/ 2500 h 10000"/>
                <a:gd name="connsiteX229-12775" fmla="*/ 9484 w 10000"/>
                <a:gd name="connsiteY229-12776" fmla="*/ 2475 h 10000"/>
                <a:gd name="connsiteX230-12777" fmla="*/ 9396 w 10000"/>
                <a:gd name="connsiteY230-12778" fmla="*/ 2449 h 10000"/>
                <a:gd name="connsiteX231-12779" fmla="*/ 9300 w 10000"/>
                <a:gd name="connsiteY231-12780" fmla="*/ 2424 h 10000"/>
                <a:gd name="connsiteX232-12781" fmla="*/ 9195 w 10000"/>
                <a:gd name="connsiteY232-12782" fmla="*/ 2424 h 10000"/>
                <a:gd name="connsiteX233-12783" fmla="*/ 9195 w 10000"/>
                <a:gd name="connsiteY233-12784" fmla="*/ 2424 h 10000"/>
                <a:gd name="connsiteX234-12785" fmla="*/ 9195 w 10000"/>
                <a:gd name="connsiteY234-12786" fmla="*/ 2424 h 10000"/>
                <a:gd name="connsiteX235-12787" fmla="*/ 9195 w 10000"/>
                <a:gd name="connsiteY235-12788" fmla="*/ 2424 h 10000"/>
                <a:gd name="connsiteX236-12789" fmla="*/ 9195 w 10000"/>
                <a:gd name="connsiteY236-12790" fmla="*/ 2424 h 10000"/>
                <a:gd name="connsiteX237-12791" fmla="*/ 9195 w 10000"/>
                <a:gd name="connsiteY237-12792" fmla="*/ 2424 h 10000"/>
                <a:gd name="connsiteX238-12793" fmla="*/ 9081 w 10000"/>
                <a:gd name="connsiteY238-12794" fmla="*/ 2424 h 10000"/>
                <a:gd name="connsiteX239-12795" fmla="*/ 8941 w 10000"/>
                <a:gd name="connsiteY239-12796" fmla="*/ 2462 h 10000"/>
                <a:gd name="connsiteX240-12797" fmla="*/ 8801 w 10000"/>
                <a:gd name="connsiteY240-12798" fmla="*/ 2487 h 10000"/>
                <a:gd name="connsiteX241-12799" fmla="*/ 8644 w 10000"/>
                <a:gd name="connsiteY241-12800" fmla="*/ 2551 h 10000"/>
                <a:gd name="connsiteX242-12801" fmla="*/ 8644 w 10000"/>
                <a:gd name="connsiteY242-12802" fmla="*/ 2551 h 10000"/>
                <a:gd name="connsiteX243-12803" fmla="*/ 8635 w 10000"/>
                <a:gd name="connsiteY243-12804" fmla="*/ 2551 h 10000"/>
                <a:gd name="connsiteX244-12805" fmla="*/ 8635 w 10000"/>
                <a:gd name="connsiteY244-12806" fmla="*/ 2551 h 10000"/>
                <a:gd name="connsiteX245-12807" fmla="*/ 8626 w 10000"/>
                <a:gd name="connsiteY245-12808" fmla="*/ 2551 h 10000"/>
                <a:gd name="connsiteX246-12809" fmla="*/ 8626 w 10000"/>
                <a:gd name="connsiteY246-12810" fmla="*/ 2551 h 10000"/>
                <a:gd name="connsiteX247-12811" fmla="*/ 8443 w 10000"/>
                <a:gd name="connsiteY247-12812" fmla="*/ 2614 h 10000"/>
                <a:gd name="connsiteX248-12813" fmla="*/ 8276 w 10000"/>
                <a:gd name="connsiteY248-12814" fmla="*/ 2664 h 10000"/>
                <a:gd name="connsiteX249-12815" fmla="*/ 8110 w 10000"/>
                <a:gd name="connsiteY249-12816" fmla="*/ 2689 h 10000"/>
                <a:gd name="connsiteX250-12817" fmla="*/ 7979 w 10000"/>
                <a:gd name="connsiteY250-12818" fmla="*/ 2689 h 10000"/>
                <a:gd name="connsiteX251-12819" fmla="*/ 7979 w 10000"/>
                <a:gd name="connsiteY251-12820" fmla="*/ 2689 h 10000"/>
                <a:gd name="connsiteX252-12821" fmla="*/ 7979 w 10000"/>
                <a:gd name="connsiteY252-12822" fmla="*/ 2689 h 10000"/>
                <a:gd name="connsiteX253-12823" fmla="*/ 7979 w 10000"/>
                <a:gd name="connsiteY253-12824" fmla="*/ 2689 h 10000"/>
                <a:gd name="connsiteX254-12825" fmla="*/ 7979 w 10000"/>
                <a:gd name="connsiteY254-12826" fmla="*/ 2689 h 10000"/>
                <a:gd name="connsiteX255-12827" fmla="*/ 7979 w 10000"/>
                <a:gd name="connsiteY255-12828" fmla="*/ 2689 h 10000"/>
                <a:gd name="connsiteX256-12829" fmla="*/ 7979 w 10000"/>
                <a:gd name="connsiteY256-12830" fmla="*/ 2689 h 10000"/>
                <a:gd name="connsiteX257-12831" fmla="*/ 7979 w 10000"/>
                <a:gd name="connsiteY257-12832" fmla="*/ 2689 h 10000"/>
                <a:gd name="connsiteX258-12833" fmla="*/ 7848 w 10000"/>
                <a:gd name="connsiteY258-12834" fmla="*/ 2689 h 10000"/>
                <a:gd name="connsiteX259-12835" fmla="*/ 7743 w 10000"/>
                <a:gd name="connsiteY259-12836" fmla="*/ 2677 h 10000"/>
                <a:gd name="connsiteX260-12837" fmla="*/ 7638 w 10000"/>
                <a:gd name="connsiteY260-12838" fmla="*/ 2626 h 10000"/>
                <a:gd name="connsiteX261-12839" fmla="*/ 7542 w 10000"/>
                <a:gd name="connsiteY261-12840" fmla="*/ 2601 h 10000"/>
                <a:gd name="connsiteX262-12841" fmla="*/ 7454 w 10000"/>
                <a:gd name="connsiteY262-12842" fmla="*/ 2538 h 10000"/>
                <a:gd name="connsiteX263-12843" fmla="*/ 7375 w 10000"/>
                <a:gd name="connsiteY263-12844" fmla="*/ 2475 h 10000"/>
                <a:gd name="connsiteX264-12845" fmla="*/ 7297 w 10000"/>
                <a:gd name="connsiteY264-12846" fmla="*/ 2399 h 10000"/>
                <a:gd name="connsiteX265-12847" fmla="*/ 7235 w 10000"/>
                <a:gd name="connsiteY265-12848" fmla="*/ 2323 h 10000"/>
                <a:gd name="connsiteX266-12849" fmla="*/ 7174 w 10000"/>
                <a:gd name="connsiteY266-12850" fmla="*/ 2235 h 10000"/>
                <a:gd name="connsiteX267-12851" fmla="*/ 7113 w 10000"/>
                <a:gd name="connsiteY267-12852" fmla="*/ 2134 h 10000"/>
                <a:gd name="connsiteX268-12853" fmla="*/ 7008 w 10000"/>
                <a:gd name="connsiteY268-12854" fmla="*/ 1944 h 10000"/>
                <a:gd name="connsiteX269-12855" fmla="*/ 6929 w 10000"/>
                <a:gd name="connsiteY269-12856" fmla="*/ 1730 h 10000"/>
                <a:gd name="connsiteX270-12857" fmla="*/ 6850 w 10000"/>
                <a:gd name="connsiteY270-12858" fmla="*/ 1515 h 10000"/>
                <a:gd name="connsiteX271-12859" fmla="*/ 6850 w 10000"/>
                <a:gd name="connsiteY271-12860" fmla="*/ 1515 h 10000"/>
                <a:gd name="connsiteX272-12861" fmla="*/ 6842 w 10000"/>
                <a:gd name="connsiteY272-12862" fmla="*/ 1490 h 10000"/>
                <a:gd name="connsiteX273-12863" fmla="*/ 6842 w 10000"/>
                <a:gd name="connsiteY273-12864" fmla="*/ 1490 h 10000"/>
                <a:gd name="connsiteX274-12865" fmla="*/ 6842 w 10000"/>
                <a:gd name="connsiteY274-12866" fmla="*/ 1477 h 10000"/>
                <a:gd name="connsiteX275-12867" fmla="*/ 6842 w 10000"/>
                <a:gd name="connsiteY275-12868" fmla="*/ 1477 h 10000"/>
                <a:gd name="connsiteX276-12869" fmla="*/ 6842 w 10000"/>
                <a:gd name="connsiteY276-12870" fmla="*/ 1477 h 10000"/>
                <a:gd name="connsiteX277-12871" fmla="*/ 6798 w 10000"/>
                <a:gd name="connsiteY277-12872" fmla="*/ 1338 h 10000"/>
                <a:gd name="connsiteX278-12873" fmla="*/ 6780 w 10000"/>
                <a:gd name="connsiteY278-12874" fmla="*/ 1162 h 10000"/>
                <a:gd name="connsiteX279-12875" fmla="*/ 6754 w 10000"/>
                <a:gd name="connsiteY279-12876" fmla="*/ 947 h 10000"/>
                <a:gd name="connsiteX280-12877" fmla="*/ 6754 w 10000"/>
                <a:gd name="connsiteY280-12878" fmla="*/ 720 h 10000"/>
                <a:gd name="connsiteX281-12879" fmla="*/ 6754 w 10000"/>
                <a:gd name="connsiteY281-12880" fmla="*/ 720 h 10000"/>
                <a:gd name="connsiteX282-12881" fmla="*/ 6763 w 10000"/>
                <a:gd name="connsiteY282-12882" fmla="*/ 366 h 10000"/>
                <a:gd name="connsiteX283-12883" fmla="*/ 6789 w 10000"/>
                <a:gd name="connsiteY283-12884" fmla="*/ 0 h 10000"/>
                <a:gd name="connsiteX0-12885" fmla="*/ 6789 w 10000"/>
                <a:gd name="connsiteY0-12886" fmla="*/ 0 h 10000"/>
                <a:gd name="connsiteX1-12887" fmla="*/ 6789 w 10000"/>
                <a:gd name="connsiteY1-12888" fmla="*/ 0 h 10000"/>
                <a:gd name="connsiteX2-12889" fmla="*/ 6789 w 10000"/>
                <a:gd name="connsiteY2-12890" fmla="*/ 0 h 10000"/>
                <a:gd name="connsiteX3-12891" fmla="*/ 0 w 10000"/>
                <a:gd name="connsiteY3-12892" fmla="*/ 0 h 10000"/>
                <a:gd name="connsiteX4-12893" fmla="*/ 0 w 10000"/>
                <a:gd name="connsiteY4-12894" fmla="*/ 9747 h 10000"/>
                <a:gd name="connsiteX5-12895" fmla="*/ 0 w 10000"/>
                <a:gd name="connsiteY5-12896" fmla="*/ 9747 h 10000"/>
                <a:gd name="connsiteX6-12897" fmla="*/ 0 w 10000"/>
                <a:gd name="connsiteY6-12898" fmla="*/ 9747 h 10000"/>
                <a:gd name="connsiteX7-12899" fmla="*/ 752 w 10000"/>
                <a:gd name="connsiteY7-12900" fmla="*/ 9861 h 10000"/>
                <a:gd name="connsiteX8-12901" fmla="*/ 1067 w 10000"/>
                <a:gd name="connsiteY8-12902" fmla="*/ 9886 h 10000"/>
                <a:gd name="connsiteX9-12903" fmla="*/ 1304 w 10000"/>
                <a:gd name="connsiteY9-12904" fmla="*/ 9899 h 10000"/>
                <a:gd name="connsiteX10-12905" fmla="*/ 1304 w 10000"/>
                <a:gd name="connsiteY10-12906" fmla="*/ 9899 h 10000"/>
                <a:gd name="connsiteX11-12907" fmla="*/ 1566 w 10000"/>
                <a:gd name="connsiteY11-12908" fmla="*/ 9924 h 10000"/>
                <a:gd name="connsiteX12-12909" fmla="*/ 1846 w 10000"/>
                <a:gd name="connsiteY12-12910" fmla="*/ 9962 h 10000"/>
                <a:gd name="connsiteX13-12911" fmla="*/ 1846 w 10000"/>
                <a:gd name="connsiteY13-12912" fmla="*/ 9962 h 10000"/>
                <a:gd name="connsiteX14-12913" fmla="*/ 2030 w 10000"/>
                <a:gd name="connsiteY14-12914" fmla="*/ 10000 h 10000"/>
                <a:gd name="connsiteX15-12915" fmla="*/ 2213 w 10000"/>
                <a:gd name="connsiteY15-12916" fmla="*/ 10000 h 10000"/>
                <a:gd name="connsiteX16-12917" fmla="*/ 2213 w 10000"/>
                <a:gd name="connsiteY16-12918" fmla="*/ 10000 h 10000"/>
                <a:gd name="connsiteX17-12919" fmla="*/ 2213 w 10000"/>
                <a:gd name="connsiteY17-12920" fmla="*/ 10000 h 10000"/>
                <a:gd name="connsiteX18-12921" fmla="*/ 2213 w 10000"/>
                <a:gd name="connsiteY18-12922" fmla="*/ 10000 h 10000"/>
                <a:gd name="connsiteX19-12923" fmla="*/ 2213 w 10000"/>
                <a:gd name="connsiteY19-12924" fmla="*/ 10000 h 10000"/>
                <a:gd name="connsiteX20-12925" fmla="*/ 2213 w 10000"/>
                <a:gd name="connsiteY20-12926" fmla="*/ 10000 h 10000"/>
                <a:gd name="connsiteX21-12927" fmla="*/ 2362 w 10000"/>
                <a:gd name="connsiteY21-12928" fmla="*/ 9975 h 10000"/>
                <a:gd name="connsiteX22-12929" fmla="*/ 2493 w 10000"/>
                <a:gd name="connsiteY22-12930" fmla="*/ 9949 h 10000"/>
                <a:gd name="connsiteX23-12931" fmla="*/ 2555 w 10000"/>
                <a:gd name="connsiteY23-12932" fmla="*/ 9924 h 10000"/>
                <a:gd name="connsiteX24-12933" fmla="*/ 2607 w 10000"/>
                <a:gd name="connsiteY24-12934" fmla="*/ 9886 h 10000"/>
                <a:gd name="connsiteX25-12935" fmla="*/ 2660 w 10000"/>
                <a:gd name="connsiteY25-12936" fmla="*/ 9836 h 10000"/>
                <a:gd name="connsiteX26-12937" fmla="*/ 2695 w 10000"/>
                <a:gd name="connsiteY26-12938" fmla="*/ 9785 h 10000"/>
                <a:gd name="connsiteX27-12939" fmla="*/ 2730 w 10000"/>
                <a:gd name="connsiteY27-12940" fmla="*/ 9722 h 10000"/>
                <a:gd name="connsiteX28-12941" fmla="*/ 2756 w 10000"/>
                <a:gd name="connsiteY28-12942" fmla="*/ 9646 h 10000"/>
                <a:gd name="connsiteX29-12943" fmla="*/ 2773 w 10000"/>
                <a:gd name="connsiteY29-12944" fmla="*/ 9545 h 10000"/>
                <a:gd name="connsiteX30-12945" fmla="*/ 2791 w 10000"/>
                <a:gd name="connsiteY30-12946" fmla="*/ 9444 h 10000"/>
                <a:gd name="connsiteX31-12947" fmla="*/ 2791 w 10000"/>
                <a:gd name="connsiteY31-12948" fmla="*/ 9318 h 10000"/>
                <a:gd name="connsiteX32-12949" fmla="*/ 2773 w 10000"/>
                <a:gd name="connsiteY32-12950" fmla="*/ 9179 h 10000"/>
                <a:gd name="connsiteX33-12951" fmla="*/ 2756 w 10000"/>
                <a:gd name="connsiteY33-12952" fmla="*/ 9028 h 10000"/>
                <a:gd name="connsiteX34-12953" fmla="*/ 2721 w 10000"/>
                <a:gd name="connsiteY34-12954" fmla="*/ 8876 h 10000"/>
                <a:gd name="connsiteX35-12955" fmla="*/ 2721 w 10000"/>
                <a:gd name="connsiteY35-12956" fmla="*/ 8876 h 10000"/>
                <a:gd name="connsiteX36-12957" fmla="*/ 2712 w 10000"/>
                <a:gd name="connsiteY36-12958" fmla="*/ 8864 h 10000"/>
                <a:gd name="connsiteX37-12959" fmla="*/ 2712 w 10000"/>
                <a:gd name="connsiteY37-12960" fmla="*/ 8864 h 10000"/>
                <a:gd name="connsiteX38-12961" fmla="*/ 2712 w 10000"/>
                <a:gd name="connsiteY38-12962" fmla="*/ 8851 h 10000"/>
                <a:gd name="connsiteX39-12963" fmla="*/ 2712 w 10000"/>
                <a:gd name="connsiteY39-12964" fmla="*/ 8851 h 10000"/>
                <a:gd name="connsiteX40-12965" fmla="*/ 2712 w 10000"/>
                <a:gd name="connsiteY40-12966" fmla="*/ 8851 h 10000"/>
                <a:gd name="connsiteX41-12967" fmla="*/ 2590 w 10000"/>
                <a:gd name="connsiteY41-12968" fmla="*/ 8295 h 10000"/>
                <a:gd name="connsiteX42-12969" fmla="*/ 2476 w 10000"/>
                <a:gd name="connsiteY42-12970" fmla="*/ 7841 h 10000"/>
                <a:gd name="connsiteX43-12971" fmla="*/ 2423 w 10000"/>
                <a:gd name="connsiteY43-12972" fmla="*/ 7626 h 10000"/>
                <a:gd name="connsiteX44-12973" fmla="*/ 2397 w 10000"/>
                <a:gd name="connsiteY44-12974" fmla="*/ 7437 h 10000"/>
                <a:gd name="connsiteX45-12975" fmla="*/ 2371 w 10000"/>
                <a:gd name="connsiteY45-12976" fmla="*/ 7273 h 10000"/>
                <a:gd name="connsiteX46-12977" fmla="*/ 2362 w 10000"/>
                <a:gd name="connsiteY46-12978" fmla="*/ 7096 h 10000"/>
                <a:gd name="connsiteX47-12979" fmla="*/ 2362 w 10000"/>
                <a:gd name="connsiteY47-12980" fmla="*/ 7096 h 10000"/>
                <a:gd name="connsiteX48-12981" fmla="*/ 2371 w 10000"/>
                <a:gd name="connsiteY48-12982" fmla="*/ 6944 h 10000"/>
                <a:gd name="connsiteX49-12983" fmla="*/ 2406 w 10000"/>
                <a:gd name="connsiteY49-12984" fmla="*/ 6806 h 10000"/>
                <a:gd name="connsiteX50-12985" fmla="*/ 2423 w 10000"/>
                <a:gd name="connsiteY50-12986" fmla="*/ 6742 h 10000"/>
                <a:gd name="connsiteX51-12987" fmla="*/ 2458 w 10000"/>
                <a:gd name="connsiteY51-12988" fmla="*/ 6692 h 10000"/>
                <a:gd name="connsiteX52-12989" fmla="*/ 2528 w 10000"/>
                <a:gd name="connsiteY52-12990" fmla="*/ 6578 h 10000"/>
                <a:gd name="connsiteX53-12991" fmla="*/ 2651 w 10000"/>
                <a:gd name="connsiteY53-12992" fmla="*/ 6477 h 10000"/>
                <a:gd name="connsiteX54-12993" fmla="*/ 2791 w 10000"/>
                <a:gd name="connsiteY54-12994" fmla="*/ 6376 h 10000"/>
                <a:gd name="connsiteX55-12995" fmla="*/ 3167 w 10000"/>
                <a:gd name="connsiteY55-12996" fmla="*/ 6225 h 10000"/>
                <a:gd name="connsiteX56-12997" fmla="*/ 3167 w 10000"/>
                <a:gd name="connsiteY56-12998" fmla="*/ 6225 h 10000"/>
                <a:gd name="connsiteX57-12999" fmla="*/ 3167 w 10000"/>
                <a:gd name="connsiteY57-13000" fmla="*/ 6225 h 10000"/>
                <a:gd name="connsiteX58-13001" fmla="*/ 3342 w 10000"/>
                <a:gd name="connsiteY58-13002" fmla="*/ 6162 h 10000"/>
                <a:gd name="connsiteX59-13003" fmla="*/ 3473 w 10000"/>
                <a:gd name="connsiteY59-13004" fmla="*/ 6136 h 10000"/>
                <a:gd name="connsiteX60-13005" fmla="*/ 3613 w 10000"/>
                <a:gd name="connsiteY60-13006" fmla="*/ 6124 h 10000"/>
                <a:gd name="connsiteX61-13007" fmla="*/ 3736 w 10000"/>
                <a:gd name="connsiteY61-13008" fmla="*/ 6124 h 10000"/>
                <a:gd name="connsiteX62-13009" fmla="*/ 3736 w 10000"/>
                <a:gd name="connsiteY62-13010" fmla="*/ 6124 h 10000"/>
                <a:gd name="connsiteX63-13011" fmla="*/ 3736 w 10000"/>
                <a:gd name="connsiteY63-13012" fmla="*/ 6124 h 10000"/>
                <a:gd name="connsiteX64-13013" fmla="*/ 3736 w 10000"/>
                <a:gd name="connsiteY64-13014" fmla="*/ 6124 h 10000"/>
                <a:gd name="connsiteX65-13015" fmla="*/ 3736 w 10000"/>
                <a:gd name="connsiteY65-13016" fmla="*/ 6124 h 10000"/>
                <a:gd name="connsiteX66-13017" fmla="*/ 3736 w 10000"/>
                <a:gd name="connsiteY66-13018" fmla="*/ 6124 h 10000"/>
                <a:gd name="connsiteX67-13019" fmla="*/ 3736 w 10000"/>
                <a:gd name="connsiteY67-13020" fmla="*/ 6124 h 10000"/>
                <a:gd name="connsiteX68-13021" fmla="*/ 3841 w 10000"/>
                <a:gd name="connsiteY68-13022" fmla="*/ 6124 h 10000"/>
                <a:gd name="connsiteX69-13023" fmla="*/ 3937 w 10000"/>
                <a:gd name="connsiteY69-13024" fmla="*/ 6136 h 10000"/>
                <a:gd name="connsiteX70-13025" fmla="*/ 4016 w 10000"/>
                <a:gd name="connsiteY70-13026" fmla="*/ 6187 h 10000"/>
                <a:gd name="connsiteX71-13027" fmla="*/ 4086 w 10000"/>
                <a:gd name="connsiteY71-13028" fmla="*/ 6225 h 10000"/>
                <a:gd name="connsiteX72-13029" fmla="*/ 4147 w 10000"/>
                <a:gd name="connsiteY72-13030" fmla="*/ 6275 h 10000"/>
                <a:gd name="connsiteX73-13031" fmla="*/ 4191 w 10000"/>
                <a:gd name="connsiteY73-13032" fmla="*/ 6351 h 10000"/>
                <a:gd name="connsiteX74-13033" fmla="*/ 4217 w 10000"/>
                <a:gd name="connsiteY74-13034" fmla="*/ 6427 h 10000"/>
                <a:gd name="connsiteX75-13035" fmla="*/ 4252 w 10000"/>
                <a:gd name="connsiteY75-13036" fmla="*/ 6515 h 10000"/>
                <a:gd name="connsiteX76-13037" fmla="*/ 4261 w 10000"/>
                <a:gd name="connsiteY76-13038" fmla="*/ 6616 h 10000"/>
                <a:gd name="connsiteX77-13039" fmla="*/ 4269 w 10000"/>
                <a:gd name="connsiteY77-13040" fmla="*/ 6717 h 10000"/>
                <a:gd name="connsiteX78-13041" fmla="*/ 4269 w 10000"/>
                <a:gd name="connsiteY78-13042" fmla="*/ 6843 h 10000"/>
                <a:gd name="connsiteX79-13043" fmla="*/ 4261 w 10000"/>
                <a:gd name="connsiteY79-13044" fmla="*/ 6957 h 10000"/>
                <a:gd name="connsiteX80-13045" fmla="*/ 4217 w 10000"/>
                <a:gd name="connsiteY80-13046" fmla="*/ 7235 h 10000"/>
                <a:gd name="connsiteX81-13047" fmla="*/ 4164 w 10000"/>
                <a:gd name="connsiteY81-13048" fmla="*/ 7551 h 10000"/>
                <a:gd name="connsiteX82-13049" fmla="*/ 4164 w 10000"/>
                <a:gd name="connsiteY82-13050" fmla="*/ 7551 h 10000"/>
                <a:gd name="connsiteX83-13051" fmla="*/ 4156 w 10000"/>
                <a:gd name="connsiteY83-13052" fmla="*/ 7551 h 10000"/>
                <a:gd name="connsiteX84-13053" fmla="*/ 4156 w 10000"/>
                <a:gd name="connsiteY84-13054" fmla="*/ 7551 h 10000"/>
                <a:gd name="connsiteX85-13055" fmla="*/ 4156 w 10000"/>
                <a:gd name="connsiteY85-13056" fmla="*/ 7563 h 10000"/>
                <a:gd name="connsiteX86-13057" fmla="*/ 4156 w 10000"/>
                <a:gd name="connsiteY86-13058" fmla="*/ 7563 h 10000"/>
                <a:gd name="connsiteX87-13059" fmla="*/ 4156 w 10000"/>
                <a:gd name="connsiteY87-13060" fmla="*/ 7563 h 10000"/>
                <a:gd name="connsiteX88-13061" fmla="*/ 4156 w 10000"/>
                <a:gd name="connsiteY88-13062" fmla="*/ 7563 h 10000"/>
                <a:gd name="connsiteX89-13063" fmla="*/ 4156 w 10000"/>
                <a:gd name="connsiteY89-13064" fmla="*/ 7576 h 10000"/>
                <a:gd name="connsiteX90-13065" fmla="*/ 4156 w 10000"/>
                <a:gd name="connsiteY90-13066" fmla="*/ 7576 h 10000"/>
                <a:gd name="connsiteX91-13067" fmla="*/ 4156 w 10000"/>
                <a:gd name="connsiteY91-13068" fmla="*/ 7576 h 10000"/>
                <a:gd name="connsiteX92-13069" fmla="*/ 4156 w 10000"/>
                <a:gd name="connsiteY92-13070" fmla="*/ 7576 h 10000"/>
                <a:gd name="connsiteX93-13071" fmla="*/ 4156 w 10000"/>
                <a:gd name="connsiteY93-13072" fmla="*/ 7588 h 10000"/>
                <a:gd name="connsiteX94-13073" fmla="*/ 4156 w 10000"/>
                <a:gd name="connsiteY94-13074" fmla="*/ 7588 h 10000"/>
                <a:gd name="connsiteX95-13075" fmla="*/ 4156 w 10000"/>
                <a:gd name="connsiteY95-13076" fmla="*/ 7588 h 10000"/>
                <a:gd name="connsiteX96-13077" fmla="*/ 4156 w 10000"/>
                <a:gd name="connsiteY96-13078" fmla="*/ 7588 h 10000"/>
                <a:gd name="connsiteX97-13079" fmla="*/ 4147 w 10000"/>
                <a:gd name="connsiteY97-13080" fmla="*/ 7601 h 10000"/>
                <a:gd name="connsiteX98-13081" fmla="*/ 4147 w 10000"/>
                <a:gd name="connsiteY98-13082" fmla="*/ 7601 h 10000"/>
                <a:gd name="connsiteX99-13083" fmla="*/ 4147 w 10000"/>
                <a:gd name="connsiteY99-13084" fmla="*/ 7601 h 10000"/>
                <a:gd name="connsiteX100-13085" fmla="*/ 4147 w 10000"/>
                <a:gd name="connsiteY100-13086" fmla="*/ 7601 h 10000"/>
                <a:gd name="connsiteX101-13087" fmla="*/ 4147 w 10000"/>
                <a:gd name="connsiteY101-13088" fmla="*/ 7601 h 10000"/>
                <a:gd name="connsiteX102-13089" fmla="*/ 4147 w 10000"/>
                <a:gd name="connsiteY102-13090" fmla="*/ 7601 h 10000"/>
                <a:gd name="connsiteX103-13091" fmla="*/ 4103 w 10000"/>
                <a:gd name="connsiteY103-13092" fmla="*/ 7803 h 10000"/>
                <a:gd name="connsiteX104-13093" fmla="*/ 4068 w 10000"/>
                <a:gd name="connsiteY104-13094" fmla="*/ 8005 h 10000"/>
                <a:gd name="connsiteX105-13095" fmla="*/ 4051 w 10000"/>
                <a:gd name="connsiteY105-13096" fmla="*/ 8207 h 10000"/>
                <a:gd name="connsiteX106-13097" fmla="*/ 4024 w 10000"/>
                <a:gd name="connsiteY106-13098" fmla="*/ 8422 h 10000"/>
                <a:gd name="connsiteX107-13099" fmla="*/ 4016 w 10000"/>
                <a:gd name="connsiteY107-13100" fmla="*/ 8611 h 10000"/>
                <a:gd name="connsiteX108-13101" fmla="*/ 4016 w 10000"/>
                <a:gd name="connsiteY108-13102" fmla="*/ 8813 h 10000"/>
                <a:gd name="connsiteX109-13103" fmla="*/ 4024 w 10000"/>
                <a:gd name="connsiteY109-13104" fmla="*/ 9003 h 10000"/>
                <a:gd name="connsiteX110-13105" fmla="*/ 4051 w 10000"/>
                <a:gd name="connsiteY110-13106" fmla="*/ 9179 h 10000"/>
                <a:gd name="connsiteX111-13107" fmla="*/ 4086 w 10000"/>
                <a:gd name="connsiteY111-13108" fmla="*/ 9356 h 10000"/>
                <a:gd name="connsiteX112-13109" fmla="*/ 4121 w 10000"/>
                <a:gd name="connsiteY112-13110" fmla="*/ 9508 h 10000"/>
                <a:gd name="connsiteX113-13111" fmla="*/ 4191 w 10000"/>
                <a:gd name="connsiteY113-13112" fmla="*/ 9646 h 10000"/>
                <a:gd name="connsiteX114-13113" fmla="*/ 4269 w 10000"/>
                <a:gd name="connsiteY114-13114" fmla="*/ 9760 h 10000"/>
                <a:gd name="connsiteX115-13115" fmla="*/ 4366 w 10000"/>
                <a:gd name="connsiteY115-13116" fmla="*/ 9861 h 10000"/>
                <a:gd name="connsiteX116-13117" fmla="*/ 4471 w 10000"/>
                <a:gd name="connsiteY116-13118" fmla="*/ 9937 h 10000"/>
                <a:gd name="connsiteX117-13119" fmla="*/ 4611 w 10000"/>
                <a:gd name="connsiteY117-13120" fmla="*/ 9975 h 10000"/>
                <a:gd name="connsiteX118-13121" fmla="*/ 4759 w 10000"/>
                <a:gd name="connsiteY118-13122" fmla="*/ 10000 h 10000"/>
                <a:gd name="connsiteX119-13123" fmla="*/ 4759 w 10000"/>
                <a:gd name="connsiteY119-13124" fmla="*/ 10000 h 10000"/>
                <a:gd name="connsiteX120-13125" fmla="*/ 4759 w 10000"/>
                <a:gd name="connsiteY120-13126" fmla="*/ 10000 h 10000"/>
                <a:gd name="connsiteX121-13127" fmla="*/ 4759 w 10000"/>
                <a:gd name="connsiteY121-13128" fmla="*/ 10000 h 10000"/>
                <a:gd name="connsiteX122-13129" fmla="*/ 4759 w 10000"/>
                <a:gd name="connsiteY122-13130" fmla="*/ 10000 h 10000"/>
                <a:gd name="connsiteX123-13131" fmla="*/ 4821 w 10000"/>
                <a:gd name="connsiteY123-13132" fmla="*/ 10000 h 10000"/>
                <a:gd name="connsiteX124-13133" fmla="*/ 4821 w 10000"/>
                <a:gd name="connsiteY124-13134" fmla="*/ 10000 h 10000"/>
                <a:gd name="connsiteX125-13135" fmla="*/ 5136 w 10000"/>
                <a:gd name="connsiteY125-13136" fmla="*/ 9962 h 10000"/>
                <a:gd name="connsiteX126-13137" fmla="*/ 5468 w 10000"/>
                <a:gd name="connsiteY126-13138" fmla="*/ 9924 h 10000"/>
                <a:gd name="connsiteX127-13139" fmla="*/ 6203 w 10000"/>
                <a:gd name="connsiteY127-13140" fmla="*/ 9798 h 10000"/>
                <a:gd name="connsiteX128-13141" fmla="*/ 6982 w 10000"/>
                <a:gd name="connsiteY128-13142" fmla="*/ 9672 h 10000"/>
                <a:gd name="connsiteX129-13143" fmla="*/ 7358 w 10000"/>
                <a:gd name="connsiteY129-13144" fmla="*/ 9621 h 10000"/>
                <a:gd name="connsiteX130-13145" fmla="*/ 7734 w 10000"/>
                <a:gd name="connsiteY130-13146" fmla="*/ 9583 h 10000"/>
                <a:gd name="connsiteX131-13147" fmla="*/ 7734 w 10000"/>
                <a:gd name="connsiteY131-13148" fmla="*/ 9583 h 10000"/>
                <a:gd name="connsiteX132-13149" fmla="*/ 7725 w 10000"/>
                <a:gd name="connsiteY132-13150" fmla="*/ 9508 h 10000"/>
                <a:gd name="connsiteX133-13151" fmla="*/ 7725 w 10000"/>
                <a:gd name="connsiteY133-13152" fmla="*/ 9508 h 10000"/>
                <a:gd name="connsiteX134-13153" fmla="*/ 7725 w 10000"/>
                <a:gd name="connsiteY134-13154" fmla="*/ 9508 h 10000"/>
                <a:gd name="connsiteX135-13155" fmla="*/ 7725 w 10000"/>
                <a:gd name="connsiteY135-13156" fmla="*/ 9508 h 10000"/>
                <a:gd name="connsiteX136-13157" fmla="*/ 7725 w 10000"/>
                <a:gd name="connsiteY136-13158" fmla="*/ 9508 h 10000"/>
                <a:gd name="connsiteX137-13159" fmla="*/ 7699 w 10000"/>
                <a:gd name="connsiteY137-13160" fmla="*/ 9407 h 10000"/>
                <a:gd name="connsiteX138-13161" fmla="*/ 7699 w 10000"/>
                <a:gd name="connsiteY138-13162" fmla="*/ 9407 h 10000"/>
                <a:gd name="connsiteX139-13163" fmla="*/ 7699 w 10000"/>
                <a:gd name="connsiteY139-13164" fmla="*/ 9381 h 10000"/>
                <a:gd name="connsiteX140-13165" fmla="*/ 7699 w 10000"/>
                <a:gd name="connsiteY140-13166" fmla="*/ 9381 h 10000"/>
                <a:gd name="connsiteX141-13167" fmla="*/ 7577 w 10000"/>
                <a:gd name="connsiteY141-13168" fmla="*/ 8649 h 10000"/>
                <a:gd name="connsiteX142-13169" fmla="*/ 7463 w 10000"/>
                <a:gd name="connsiteY142-13170" fmla="*/ 7967 h 10000"/>
                <a:gd name="connsiteX143-13171" fmla="*/ 7393 w 10000"/>
                <a:gd name="connsiteY143-13172" fmla="*/ 7361 h 10000"/>
                <a:gd name="connsiteX144-13173" fmla="*/ 7332 w 10000"/>
                <a:gd name="connsiteY144-13174" fmla="*/ 6806 h 10000"/>
                <a:gd name="connsiteX145-13175" fmla="*/ 7288 w 10000"/>
                <a:gd name="connsiteY145-13176" fmla="*/ 6313 h 10000"/>
                <a:gd name="connsiteX146-13177" fmla="*/ 7262 w 10000"/>
                <a:gd name="connsiteY146-13178" fmla="*/ 5871 h 10000"/>
                <a:gd name="connsiteX147-13179" fmla="*/ 7253 w 10000"/>
                <a:gd name="connsiteY147-13180" fmla="*/ 5480 h 10000"/>
                <a:gd name="connsiteX148-13181" fmla="*/ 7279 w 10000"/>
                <a:gd name="connsiteY148-13182" fmla="*/ 5139 h 10000"/>
                <a:gd name="connsiteX149-13183" fmla="*/ 7297 w 10000"/>
                <a:gd name="connsiteY149-13184" fmla="*/ 4836 h 10000"/>
                <a:gd name="connsiteX150-13185" fmla="*/ 7340 w 10000"/>
                <a:gd name="connsiteY150-13186" fmla="*/ 4583 h 10000"/>
                <a:gd name="connsiteX151-13187" fmla="*/ 7402 w 10000"/>
                <a:gd name="connsiteY151-13188" fmla="*/ 4394 h 10000"/>
                <a:gd name="connsiteX152-13189" fmla="*/ 7437 w 10000"/>
                <a:gd name="connsiteY152-13190" fmla="*/ 4293 h 10000"/>
                <a:gd name="connsiteX153-13191" fmla="*/ 7463 w 10000"/>
                <a:gd name="connsiteY153-13192" fmla="*/ 4217 h 10000"/>
                <a:gd name="connsiteX154-13193" fmla="*/ 7507 w 10000"/>
                <a:gd name="connsiteY154-13194" fmla="*/ 4154 h 10000"/>
                <a:gd name="connsiteX155-13195" fmla="*/ 7550 w 10000"/>
                <a:gd name="connsiteY155-13196" fmla="*/ 4104 h 10000"/>
                <a:gd name="connsiteX156-13197" fmla="*/ 7594 w 10000"/>
                <a:gd name="connsiteY156-13198" fmla="*/ 4053 h 10000"/>
                <a:gd name="connsiteX157-13199" fmla="*/ 7647 w 10000"/>
                <a:gd name="connsiteY157-13200" fmla="*/ 4003 h 10000"/>
                <a:gd name="connsiteX158-13201" fmla="*/ 7699 w 10000"/>
                <a:gd name="connsiteY158-13202" fmla="*/ 3990 h 10000"/>
                <a:gd name="connsiteX159-13203" fmla="*/ 7752 w 10000"/>
                <a:gd name="connsiteY159-13204" fmla="*/ 3965 h 10000"/>
                <a:gd name="connsiteX160-13205" fmla="*/ 7857 w 10000"/>
                <a:gd name="connsiteY160-13206" fmla="*/ 3939 h 10000"/>
                <a:gd name="connsiteX161-13207" fmla="*/ 7857 w 10000"/>
                <a:gd name="connsiteY161-13208" fmla="*/ 3939 h 10000"/>
                <a:gd name="connsiteX162-13209" fmla="*/ 7857 w 10000"/>
                <a:gd name="connsiteY162-13210" fmla="*/ 3939 h 10000"/>
                <a:gd name="connsiteX163-13211" fmla="*/ 7857 w 10000"/>
                <a:gd name="connsiteY163-13212" fmla="*/ 3939 h 10000"/>
                <a:gd name="connsiteX164-13213" fmla="*/ 7857 w 10000"/>
                <a:gd name="connsiteY164-13214" fmla="*/ 3939 h 10000"/>
                <a:gd name="connsiteX165-13215" fmla="*/ 7857 w 10000"/>
                <a:gd name="connsiteY165-13216" fmla="*/ 3939 h 10000"/>
                <a:gd name="connsiteX166-13217" fmla="*/ 7857 w 10000"/>
                <a:gd name="connsiteY166-13218" fmla="*/ 3939 h 10000"/>
                <a:gd name="connsiteX167-13219" fmla="*/ 7857 w 10000"/>
                <a:gd name="connsiteY167-13220" fmla="*/ 3939 h 10000"/>
                <a:gd name="connsiteX168-13221" fmla="*/ 7927 w 10000"/>
                <a:gd name="connsiteY168-13222" fmla="*/ 3939 h 10000"/>
                <a:gd name="connsiteX169-13223" fmla="*/ 7997 w 10000"/>
                <a:gd name="connsiteY169-13224" fmla="*/ 3965 h 10000"/>
                <a:gd name="connsiteX170-13225" fmla="*/ 8136 w 10000"/>
                <a:gd name="connsiteY170-13226" fmla="*/ 4028 h 10000"/>
                <a:gd name="connsiteX171-13227" fmla="*/ 8294 w 10000"/>
                <a:gd name="connsiteY171-13228" fmla="*/ 4116 h 10000"/>
                <a:gd name="connsiteX172-13229" fmla="*/ 8443 w 10000"/>
                <a:gd name="connsiteY172-13230" fmla="*/ 4242 h 10000"/>
                <a:gd name="connsiteX173-13231" fmla="*/ 8443 w 10000"/>
                <a:gd name="connsiteY173-13232" fmla="*/ 4242 h 10000"/>
                <a:gd name="connsiteX174-13233" fmla="*/ 8451 w 10000"/>
                <a:gd name="connsiteY174-13234" fmla="*/ 4242 h 10000"/>
                <a:gd name="connsiteX175-13235" fmla="*/ 8451 w 10000"/>
                <a:gd name="connsiteY175-13236" fmla="*/ 4242 h 10000"/>
                <a:gd name="connsiteX176-13237" fmla="*/ 8836 w 10000"/>
                <a:gd name="connsiteY176-13238" fmla="*/ 4545 h 10000"/>
                <a:gd name="connsiteX177-13239" fmla="*/ 8976 w 10000"/>
                <a:gd name="connsiteY177-13240" fmla="*/ 4646 h 10000"/>
                <a:gd name="connsiteX178-13241" fmla="*/ 9099 w 10000"/>
                <a:gd name="connsiteY178-13242" fmla="*/ 4722 h 10000"/>
                <a:gd name="connsiteX179-13243" fmla="*/ 9204 w 10000"/>
                <a:gd name="connsiteY179-13244" fmla="*/ 4785 h 10000"/>
                <a:gd name="connsiteX180-13245" fmla="*/ 9300 w 10000"/>
                <a:gd name="connsiteY180-13246" fmla="*/ 4823 h 10000"/>
                <a:gd name="connsiteX181-13247" fmla="*/ 9388 w 10000"/>
                <a:gd name="connsiteY181-13248" fmla="*/ 4848 h 10000"/>
                <a:gd name="connsiteX182-13249" fmla="*/ 9466 w 10000"/>
                <a:gd name="connsiteY182-13250" fmla="*/ 4848 h 10000"/>
                <a:gd name="connsiteX183-13251" fmla="*/ 9466 w 10000"/>
                <a:gd name="connsiteY183-13252" fmla="*/ 4848 h 10000"/>
                <a:gd name="connsiteX184-13253" fmla="*/ 9484 w 10000"/>
                <a:gd name="connsiteY184-13254" fmla="*/ 4848 h 10000"/>
                <a:gd name="connsiteX185-13255" fmla="*/ 9484 w 10000"/>
                <a:gd name="connsiteY185-13256" fmla="*/ 4848 h 10000"/>
                <a:gd name="connsiteX186-13257" fmla="*/ 9484 w 10000"/>
                <a:gd name="connsiteY186-13258" fmla="*/ 4848 h 10000"/>
                <a:gd name="connsiteX187-13259" fmla="*/ 9484 w 10000"/>
                <a:gd name="connsiteY187-13260" fmla="*/ 4848 h 10000"/>
                <a:gd name="connsiteX188-13261" fmla="*/ 9580 w 10000"/>
                <a:gd name="connsiteY188-13262" fmla="*/ 4836 h 10000"/>
                <a:gd name="connsiteX189-13263" fmla="*/ 9668 w 10000"/>
                <a:gd name="connsiteY189-13264" fmla="*/ 4798 h 10000"/>
                <a:gd name="connsiteX190-13265" fmla="*/ 9738 w 10000"/>
                <a:gd name="connsiteY190-13266" fmla="*/ 4747 h 10000"/>
                <a:gd name="connsiteX191-13267" fmla="*/ 9799 w 10000"/>
                <a:gd name="connsiteY191-13268" fmla="*/ 4659 h 10000"/>
                <a:gd name="connsiteX192-13269" fmla="*/ 9799 w 10000"/>
                <a:gd name="connsiteY192-13270" fmla="*/ 4659 h 10000"/>
                <a:gd name="connsiteX193-13271" fmla="*/ 9799 w 10000"/>
                <a:gd name="connsiteY193-13272" fmla="*/ 4659 h 10000"/>
                <a:gd name="connsiteX194-13273" fmla="*/ 9799 w 10000"/>
                <a:gd name="connsiteY194-13274" fmla="*/ 4659 h 10000"/>
                <a:gd name="connsiteX195-13275" fmla="*/ 9799 w 10000"/>
                <a:gd name="connsiteY195-13276" fmla="*/ 4659 h 10000"/>
                <a:gd name="connsiteX196-13277" fmla="*/ 9799 w 10000"/>
                <a:gd name="connsiteY196-13278" fmla="*/ 4659 h 10000"/>
                <a:gd name="connsiteX197-13279" fmla="*/ 9816 w 10000"/>
                <a:gd name="connsiteY197-13280" fmla="*/ 4659 h 10000"/>
                <a:gd name="connsiteX198-13281" fmla="*/ 9816 w 10000"/>
                <a:gd name="connsiteY198-13282" fmla="*/ 4659 h 10000"/>
                <a:gd name="connsiteX199-13283" fmla="*/ 9816 w 10000"/>
                <a:gd name="connsiteY199-13284" fmla="*/ 4659 h 10000"/>
                <a:gd name="connsiteX200-13285" fmla="*/ 9816 w 10000"/>
                <a:gd name="connsiteY200-13286" fmla="*/ 4659 h 10000"/>
                <a:gd name="connsiteX201-13287" fmla="*/ 9816 w 10000"/>
                <a:gd name="connsiteY201-13288" fmla="*/ 4646 h 10000"/>
                <a:gd name="connsiteX202-13289" fmla="*/ 9816 w 10000"/>
                <a:gd name="connsiteY202-13290" fmla="*/ 4646 h 10000"/>
                <a:gd name="connsiteX203-13291" fmla="*/ 9816 w 10000"/>
                <a:gd name="connsiteY203-13292" fmla="*/ 4646 h 10000"/>
                <a:gd name="connsiteX204-13293" fmla="*/ 9816 w 10000"/>
                <a:gd name="connsiteY204-13294" fmla="*/ 4646 h 10000"/>
                <a:gd name="connsiteX205-13295" fmla="*/ 9816 w 10000"/>
                <a:gd name="connsiteY205-13296" fmla="*/ 4646 h 10000"/>
                <a:gd name="connsiteX206-13297" fmla="*/ 9816 w 10000"/>
                <a:gd name="connsiteY206-13298" fmla="*/ 4646 h 10000"/>
                <a:gd name="connsiteX207-13299" fmla="*/ 9816 w 10000"/>
                <a:gd name="connsiteY207-13300" fmla="*/ 4646 h 10000"/>
                <a:gd name="connsiteX208-13301" fmla="*/ 9816 w 10000"/>
                <a:gd name="connsiteY208-13302" fmla="*/ 4646 h 10000"/>
                <a:gd name="connsiteX209-13303" fmla="*/ 9816 w 10000"/>
                <a:gd name="connsiteY209-13304" fmla="*/ 4646 h 10000"/>
                <a:gd name="connsiteX210-13305" fmla="*/ 9816 w 10000"/>
                <a:gd name="connsiteY210-13306" fmla="*/ 4646 h 10000"/>
                <a:gd name="connsiteX211-13307" fmla="*/ 9843 w 10000"/>
                <a:gd name="connsiteY211-13308" fmla="*/ 4583 h 10000"/>
                <a:gd name="connsiteX212-13309" fmla="*/ 9886 w 10000"/>
                <a:gd name="connsiteY212-13310" fmla="*/ 4495 h 10000"/>
                <a:gd name="connsiteX213-13311" fmla="*/ 9921 w 10000"/>
                <a:gd name="connsiteY213-13312" fmla="*/ 4369 h 10000"/>
                <a:gd name="connsiteX214-13313" fmla="*/ 9948 w 10000"/>
                <a:gd name="connsiteY214-13314" fmla="*/ 4217 h 10000"/>
                <a:gd name="connsiteX215-13315" fmla="*/ 9983 w 10000"/>
                <a:gd name="connsiteY215-13316" fmla="*/ 4040 h 10000"/>
                <a:gd name="connsiteX216-13317" fmla="*/ 10000 w 10000"/>
                <a:gd name="connsiteY216-13318" fmla="*/ 3851 h 10000"/>
                <a:gd name="connsiteX217-13319" fmla="*/ 10000 w 10000"/>
                <a:gd name="connsiteY217-13320" fmla="*/ 3649 h 10000"/>
                <a:gd name="connsiteX218-13321" fmla="*/ 10000 w 10000"/>
                <a:gd name="connsiteY218-13322" fmla="*/ 3460 h 10000"/>
                <a:gd name="connsiteX219-13323" fmla="*/ 9983 w 10000"/>
                <a:gd name="connsiteY219-13324" fmla="*/ 3258 h 10000"/>
                <a:gd name="connsiteX220-13325" fmla="*/ 9939 w 10000"/>
                <a:gd name="connsiteY220-13326" fmla="*/ 3068 h 10000"/>
                <a:gd name="connsiteX221-13327" fmla="*/ 9886 w 10000"/>
                <a:gd name="connsiteY221-13328" fmla="*/ 2904 h 10000"/>
                <a:gd name="connsiteX222-13329" fmla="*/ 9843 w 10000"/>
                <a:gd name="connsiteY222-13330" fmla="*/ 2816 h 10000"/>
                <a:gd name="connsiteX223-13331" fmla="*/ 9799 w 10000"/>
                <a:gd name="connsiteY223-13332" fmla="*/ 2753 h 10000"/>
                <a:gd name="connsiteX224-13333" fmla="*/ 9755 w 10000"/>
                <a:gd name="connsiteY224-13334" fmla="*/ 2677 h 10000"/>
                <a:gd name="connsiteX225-13335" fmla="*/ 9694 w 10000"/>
                <a:gd name="connsiteY225-13336" fmla="*/ 2614 h 10000"/>
                <a:gd name="connsiteX226-13337" fmla="*/ 9633 w 10000"/>
                <a:gd name="connsiteY226-13338" fmla="*/ 2551 h 10000"/>
                <a:gd name="connsiteX227-13339" fmla="*/ 9571 w 10000"/>
                <a:gd name="connsiteY227-13340" fmla="*/ 2500 h 10000"/>
                <a:gd name="connsiteX228-13341" fmla="*/ 9484 w 10000"/>
                <a:gd name="connsiteY228-13342" fmla="*/ 2475 h 10000"/>
                <a:gd name="connsiteX229-13343" fmla="*/ 9396 w 10000"/>
                <a:gd name="connsiteY229-13344" fmla="*/ 2449 h 10000"/>
                <a:gd name="connsiteX230-13345" fmla="*/ 9300 w 10000"/>
                <a:gd name="connsiteY230-13346" fmla="*/ 2424 h 10000"/>
                <a:gd name="connsiteX231-13347" fmla="*/ 9195 w 10000"/>
                <a:gd name="connsiteY231-13348" fmla="*/ 2424 h 10000"/>
                <a:gd name="connsiteX232-13349" fmla="*/ 9195 w 10000"/>
                <a:gd name="connsiteY232-13350" fmla="*/ 2424 h 10000"/>
                <a:gd name="connsiteX233-13351" fmla="*/ 9195 w 10000"/>
                <a:gd name="connsiteY233-13352" fmla="*/ 2424 h 10000"/>
                <a:gd name="connsiteX234-13353" fmla="*/ 9195 w 10000"/>
                <a:gd name="connsiteY234-13354" fmla="*/ 2424 h 10000"/>
                <a:gd name="connsiteX235-13355" fmla="*/ 9195 w 10000"/>
                <a:gd name="connsiteY235-13356" fmla="*/ 2424 h 10000"/>
                <a:gd name="connsiteX236-13357" fmla="*/ 9195 w 10000"/>
                <a:gd name="connsiteY236-13358" fmla="*/ 2424 h 10000"/>
                <a:gd name="connsiteX237-13359" fmla="*/ 9081 w 10000"/>
                <a:gd name="connsiteY237-13360" fmla="*/ 2424 h 10000"/>
                <a:gd name="connsiteX238-13361" fmla="*/ 8941 w 10000"/>
                <a:gd name="connsiteY238-13362" fmla="*/ 2462 h 10000"/>
                <a:gd name="connsiteX239-13363" fmla="*/ 8801 w 10000"/>
                <a:gd name="connsiteY239-13364" fmla="*/ 2487 h 10000"/>
                <a:gd name="connsiteX240-13365" fmla="*/ 8644 w 10000"/>
                <a:gd name="connsiteY240-13366" fmla="*/ 2551 h 10000"/>
                <a:gd name="connsiteX241-13367" fmla="*/ 8644 w 10000"/>
                <a:gd name="connsiteY241-13368" fmla="*/ 2551 h 10000"/>
                <a:gd name="connsiteX242-13369" fmla="*/ 8635 w 10000"/>
                <a:gd name="connsiteY242-13370" fmla="*/ 2551 h 10000"/>
                <a:gd name="connsiteX243-13371" fmla="*/ 8635 w 10000"/>
                <a:gd name="connsiteY243-13372" fmla="*/ 2551 h 10000"/>
                <a:gd name="connsiteX244-13373" fmla="*/ 8626 w 10000"/>
                <a:gd name="connsiteY244-13374" fmla="*/ 2551 h 10000"/>
                <a:gd name="connsiteX245-13375" fmla="*/ 8626 w 10000"/>
                <a:gd name="connsiteY245-13376" fmla="*/ 2551 h 10000"/>
                <a:gd name="connsiteX246-13377" fmla="*/ 8443 w 10000"/>
                <a:gd name="connsiteY246-13378" fmla="*/ 2614 h 10000"/>
                <a:gd name="connsiteX247-13379" fmla="*/ 8276 w 10000"/>
                <a:gd name="connsiteY247-13380" fmla="*/ 2664 h 10000"/>
                <a:gd name="connsiteX248-13381" fmla="*/ 8110 w 10000"/>
                <a:gd name="connsiteY248-13382" fmla="*/ 2689 h 10000"/>
                <a:gd name="connsiteX249-13383" fmla="*/ 7979 w 10000"/>
                <a:gd name="connsiteY249-13384" fmla="*/ 2689 h 10000"/>
                <a:gd name="connsiteX250-13385" fmla="*/ 7979 w 10000"/>
                <a:gd name="connsiteY250-13386" fmla="*/ 2689 h 10000"/>
                <a:gd name="connsiteX251-13387" fmla="*/ 7979 w 10000"/>
                <a:gd name="connsiteY251-13388" fmla="*/ 2689 h 10000"/>
                <a:gd name="connsiteX252-13389" fmla="*/ 7979 w 10000"/>
                <a:gd name="connsiteY252-13390" fmla="*/ 2689 h 10000"/>
                <a:gd name="connsiteX253-13391" fmla="*/ 7979 w 10000"/>
                <a:gd name="connsiteY253-13392" fmla="*/ 2689 h 10000"/>
                <a:gd name="connsiteX254-13393" fmla="*/ 7979 w 10000"/>
                <a:gd name="connsiteY254-13394" fmla="*/ 2689 h 10000"/>
                <a:gd name="connsiteX255-13395" fmla="*/ 7979 w 10000"/>
                <a:gd name="connsiteY255-13396" fmla="*/ 2689 h 10000"/>
                <a:gd name="connsiteX256-13397" fmla="*/ 7979 w 10000"/>
                <a:gd name="connsiteY256-13398" fmla="*/ 2689 h 10000"/>
                <a:gd name="connsiteX257-13399" fmla="*/ 7848 w 10000"/>
                <a:gd name="connsiteY257-13400" fmla="*/ 2689 h 10000"/>
                <a:gd name="connsiteX258-13401" fmla="*/ 7743 w 10000"/>
                <a:gd name="connsiteY258-13402" fmla="*/ 2677 h 10000"/>
                <a:gd name="connsiteX259-13403" fmla="*/ 7638 w 10000"/>
                <a:gd name="connsiteY259-13404" fmla="*/ 2626 h 10000"/>
                <a:gd name="connsiteX260-13405" fmla="*/ 7542 w 10000"/>
                <a:gd name="connsiteY260-13406" fmla="*/ 2601 h 10000"/>
                <a:gd name="connsiteX261-13407" fmla="*/ 7454 w 10000"/>
                <a:gd name="connsiteY261-13408" fmla="*/ 2538 h 10000"/>
                <a:gd name="connsiteX262-13409" fmla="*/ 7375 w 10000"/>
                <a:gd name="connsiteY262-13410" fmla="*/ 2475 h 10000"/>
                <a:gd name="connsiteX263-13411" fmla="*/ 7297 w 10000"/>
                <a:gd name="connsiteY263-13412" fmla="*/ 2399 h 10000"/>
                <a:gd name="connsiteX264-13413" fmla="*/ 7235 w 10000"/>
                <a:gd name="connsiteY264-13414" fmla="*/ 2323 h 10000"/>
                <a:gd name="connsiteX265-13415" fmla="*/ 7174 w 10000"/>
                <a:gd name="connsiteY265-13416" fmla="*/ 2235 h 10000"/>
                <a:gd name="connsiteX266-13417" fmla="*/ 7113 w 10000"/>
                <a:gd name="connsiteY266-13418" fmla="*/ 2134 h 10000"/>
                <a:gd name="connsiteX267-13419" fmla="*/ 7008 w 10000"/>
                <a:gd name="connsiteY267-13420" fmla="*/ 1944 h 10000"/>
                <a:gd name="connsiteX268-13421" fmla="*/ 6929 w 10000"/>
                <a:gd name="connsiteY268-13422" fmla="*/ 1730 h 10000"/>
                <a:gd name="connsiteX269-13423" fmla="*/ 6850 w 10000"/>
                <a:gd name="connsiteY269-13424" fmla="*/ 1515 h 10000"/>
                <a:gd name="connsiteX270-13425" fmla="*/ 6850 w 10000"/>
                <a:gd name="connsiteY270-13426" fmla="*/ 1515 h 10000"/>
                <a:gd name="connsiteX271-13427" fmla="*/ 6842 w 10000"/>
                <a:gd name="connsiteY271-13428" fmla="*/ 1490 h 10000"/>
                <a:gd name="connsiteX272-13429" fmla="*/ 6842 w 10000"/>
                <a:gd name="connsiteY272-13430" fmla="*/ 1490 h 10000"/>
                <a:gd name="connsiteX273-13431" fmla="*/ 6842 w 10000"/>
                <a:gd name="connsiteY273-13432" fmla="*/ 1477 h 10000"/>
                <a:gd name="connsiteX274-13433" fmla="*/ 6842 w 10000"/>
                <a:gd name="connsiteY274-13434" fmla="*/ 1477 h 10000"/>
                <a:gd name="connsiteX275-13435" fmla="*/ 6842 w 10000"/>
                <a:gd name="connsiteY275-13436" fmla="*/ 1477 h 10000"/>
                <a:gd name="connsiteX276-13437" fmla="*/ 6798 w 10000"/>
                <a:gd name="connsiteY276-13438" fmla="*/ 1338 h 10000"/>
                <a:gd name="connsiteX277-13439" fmla="*/ 6780 w 10000"/>
                <a:gd name="connsiteY277-13440" fmla="*/ 1162 h 10000"/>
                <a:gd name="connsiteX278-13441" fmla="*/ 6754 w 10000"/>
                <a:gd name="connsiteY278-13442" fmla="*/ 947 h 10000"/>
                <a:gd name="connsiteX279-13443" fmla="*/ 6754 w 10000"/>
                <a:gd name="connsiteY279-13444" fmla="*/ 720 h 10000"/>
                <a:gd name="connsiteX280-13445" fmla="*/ 6754 w 10000"/>
                <a:gd name="connsiteY280-13446" fmla="*/ 720 h 10000"/>
                <a:gd name="connsiteX281-13447" fmla="*/ 6763 w 10000"/>
                <a:gd name="connsiteY281-13448" fmla="*/ 366 h 10000"/>
                <a:gd name="connsiteX282-13449" fmla="*/ 6789 w 10000"/>
                <a:gd name="connsiteY282-13450" fmla="*/ 0 h 10000"/>
                <a:gd name="connsiteX0-13451" fmla="*/ 6789 w 10000"/>
                <a:gd name="connsiteY0-13452" fmla="*/ 0 h 10000"/>
                <a:gd name="connsiteX1-13453" fmla="*/ 6789 w 10000"/>
                <a:gd name="connsiteY1-13454" fmla="*/ 0 h 10000"/>
                <a:gd name="connsiteX2-13455" fmla="*/ 6789 w 10000"/>
                <a:gd name="connsiteY2-13456" fmla="*/ 0 h 10000"/>
                <a:gd name="connsiteX3-13457" fmla="*/ 0 w 10000"/>
                <a:gd name="connsiteY3-13458" fmla="*/ 0 h 10000"/>
                <a:gd name="connsiteX4-13459" fmla="*/ 0 w 10000"/>
                <a:gd name="connsiteY4-13460" fmla="*/ 9747 h 10000"/>
                <a:gd name="connsiteX5-13461" fmla="*/ 0 w 10000"/>
                <a:gd name="connsiteY5-13462" fmla="*/ 9747 h 10000"/>
                <a:gd name="connsiteX6-13463" fmla="*/ 0 w 10000"/>
                <a:gd name="connsiteY6-13464" fmla="*/ 9747 h 10000"/>
                <a:gd name="connsiteX7-13465" fmla="*/ 752 w 10000"/>
                <a:gd name="connsiteY7-13466" fmla="*/ 9861 h 10000"/>
                <a:gd name="connsiteX8-13467" fmla="*/ 1067 w 10000"/>
                <a:gd name="connsiteY8-13468" fmla="*/ 9886 h 10000"/>
                <a:gd name="connsiteX9-13469" fmla="*/ 1304 w 10000"/>
                <a:gd name="connsiteY9-13470" fmla="*/ 9899 h 10000"/>
                <a:gd name="connsiteX10-13471" fmla="*/ 1304 w 10000"/>
                <a:gd name="connsiteY10-13472" fmla="*/ 9899 h 10000"/>
                <a:gd name="connsiteX11-13473" fmla="*/ 1566 w 10000"/>
                <a:gd name="connsiteY11-13474" fmla="*/ 9924 h 10000"/>
                <a:gd name="connsiteX12-13475" fmla="*/ 1846 w 10000"/>
                <a:gd name="connsiteY12-13476" fmla="*/ 9962 h 10000"/>
                <a:gd name="connsiteX13-13477" fmla="*/ 1846 w 10000"/>
                <a:gd name="connsiteY13-13478" fmla="*/ 9962 h 10000"/>
                <a:gd name="connsiteX14-13479" fmla="*/ 2030 w 10000"/>
                <a:gd name="connsiteY14-13480" fmla="*/ 10000 h 10000"/>
                <a:gd name="connsiteX15-13481" fmla="*/ 2213 w 10000"/>
                <a:gd name="connsiteY15-13482" fmla="*/ 10000 h 10000"/>
                <a:gd name="connsiteX16-13483" fmla="*/ 2213 w 10000"/>
                <a:gd name="connsiteY16-13484" fmla="*/ 10000 h 10000"/>
                <a:gd name="connsiteX17-13485" fmla="*/ 2213 w 10000"/>
                <a:gd name="connsiteY17-13486" fmla="*/ 10000 h 10000"/>
                <a:gd name="connsiteX18-13487" fmla="*/ 2213 w 10000"/>
                <a:gd name="connsiteY18-13488" fmla="*/ 10000 h 10000"/>
                <a:gd name="connsiteX19-13489" fmla="*/ 2213 w 10000"/>
                <a:gd name="connsiteY19-13490" fmla="*/ 10000 h 10000"/>
                <a:gd name="connsiteX20-13491" fmla="*/ 2213 w 10000"/>
                <a:gd name="connsiteY20-13492" fmla="*/ 10000 h 10000"/>
                <a:gd name="connsiteX21-13493" fmla="*/ 2362 w 10000"/>
                <a:gd name="connsiteY21-13494" fmla="*/ 9975 h 10000"/>
                <a:gd name="connsiteX22-13495" fmla="*/ 2493 w 10000"/>
                <a:gd name="connsiteY22-13496" fmla="*/ 9949 h 10000"/>
                <a:gd name="connsiteX23-13497" fmla="*/ 2555 w 10000"/>
                <a:gd name="connsiteY23-13498" fmla="*/ 9924 h 10000"/>
                <a:gd name="connsiteX24-13499" fmla="*/ 2607 w 10000"/>
                <a:gd name="connsiteY24-13500" fmla="*/ 9886 h 10000"/>
                <a:gd name="connsiteX25-13501" fmla="*/ 2660 w 10000"/>
                <a:gd name="connsiteY25-13502" fmla="*/ 9836 h 10000"/>
                <a:gd name="connsiteX26-13503" fmla="*/ 2695 w 10000"/>
                <a:gd name="connsiteY26-13504" fmla="*/ 9785 h 10000"/>
                <a:gd name="connsiteX27-13505" fmla="*/ 2730 w 10000"/>
                <a:gd name="connsiteY27-13506" fmla="*/ 9722 h 10000"/>
                <a:gd name="connsiteX28-13507" fmla="*/ 2756 w 10000"/>
                <a:gd name="connsiteY28-13508" fmla="*/ 9646 h 10000"/>
                <a:gd name="connsiteX29-13509" fmla="*/ 2773 w 10000"/>
                <a:gd name="connsiteY29-13510" fmla="*/ 9545 h 10000"/>
                <a:gd name="connsiteX30-13511" fmla="*/ 2791 w 10000"/>
                <a:gd name="connsiteY30-13512" fmla="*/ 9444 h 10000"/>
                <a:gd name="connsiteX31-13513" fmla="*/ 2791 w 10000"/>
                <a:gd name="connsiteY31-13514" fmla="*/ 9318 h 10000"/>
                <a:gd name="connsiteX32-13515" fmla="*/ 2773 w 10000"/>
                <a:gd name="connsiteY32-13516" fmla="*/ 9179 h 10000"/>
                <a:gd name="connsiteX33-13517" fmla="*/ 2756 w 10000"/>
                <a:gd name="connsiteY33-13518" fmla="*/ 9028 h 10000"/>
                <a:gd name="connsiteX34-13519" fmla="*/ 2721 w 10000"/>
                <a:gd name="connsiteY34-13520" fmla="*/ 8876 h 10000"/>
                <a:gd name="connsiteX35-13521" fmla="*/ 2721 w 10000"/>
                <a:gd name="connsiteY35-13522" fmla="*/ 8876 h 10000"/>
                <a:gd name="connsiteX36-13523" fmla="*/ 2712 w 10000"/>
                <a:gd name="connsiteY36-13524" fmla="*/ 8864 h 10000"/>
                <a:gd name="connsiteX37-13525" fmla="*/ 2712 w 10000"/>
                <a:gd name="connsiteY37-13526" fmla="*/ 8864 h 10000"/>
                <a:gd name="connsiteX38-13527" fmla="*/ 2712 w 10000"/>
                <a:gd name="connsiteY38-13528" fmla="*/ 8851 h 10000"/>
                <a:gd name="connsiteX39-13529" fmla="*/ 2712 w 10000"/>
                <a:gd name="connsiteY39-13530" fmla="*/ 8851 h 10000"/>
                <a:gd name="connsiteX40-13531" fmla="*/ 2712 w 10000"/>
                <a:gd name="connsiteY40-13532" fmla="*/ 8851 h 10000"/>
                <a:gd name="connsiteX41-13533" fmla="*/ 2590 w 10000"/>
                <a:gd name="connsiteY41-13534" fmla="*/ 8295 h 10000"/>
                <a:gd name="connsiteX42-13535" fmla="*/ 2476 w 10000"/>
                <a:gd name="connsiteY42-13536" fmla="*/ 7841 h 10000"/>
                <a:gd name="connsiteX43-13537" fmla="*/ 2423 w 10000"/>
                <a:gd name="connsiteY43-13538" fmla="*/ 7626 h 10000"/>
                <a:gd name="connsiteX44-13539" fmla="*/ 2397 w 10000"/>
                <a:gd name="connsiteY44-13540" fmla="*/ 7437 h 10000"/>
                <a:gd name="connsiteX45-13541" fmla="*/ 2371 w 10000"/>
                <a:gd name="connsiteY45-13542" fmla="*/ 7273 h 10000"/>
                <a:gd name="connsiteX46-13543" fmla="*/ 2362 w 10000"/>
                <a:gd name="connsiteY46-13544" fmla="*/ 7096 h 10000"/>
                <a:gd name="connsiteX47-13545" fmla="*/ 2362 w 10000"/>
                <a:gd name="connsiteY47-13546" fmla="*/ 7096 h 10000"/>
                <a:gd name="connsiteX48-13547" fmla="*/ 2371 w 10000"/>
                <a:gd name="connsiteY48-13548" fmla="*/ 6944 h 10000"/>
                <a:gd name="connsiteX49-13549" fmla="*/ 2406 w 10000"/>
                <a:gd name="connsiteY49-13550" fmla="*/ 6806 h 10000"/>
                <a:gd name="connsiteX50-13551" fmla="*/ 2423 w 10000"/>
                <a:gd name="connsiteY50-13552" fmla="*/ 6742 h 10000"/>
                <a:gd name="connsiteX51-13553" fmla="*/ 2458 w 10000"/>
                <a:gd name="connsiteY51-13554" fmla="*/ 6692 h 10000"/>
                <a:gd name="connsiteX52-13555" fmla="*/ 2528 w 10000"/>
                <a:gd name="connsiteY52-13556" fmla="*/ 6578 h 10000"/>
                <a:gd name="connsiteX53-13557" fmla="*/ 2651 w 10000"/>
                <a:gd name="connsiteY53-13558" fmla="*/ 6477 h 10000"/>
                <a:gd name="connsiteX54-13559" fmla="*/ 2791 w 10000"/>
                <a:gd name="connsiteY54-13560" fmla="*/ 6376 h 10000"/>
                <a:gd name="connsiteX55-13561" fmla="*/ 3167 w 10000"/>
                <a:gd name="connsiteY55-13562" fmla="*/ 6225 h 10000"/>
                <a:gd name="connsiteX56-13563" fmla="*/ 3167 w 10000"/>
                <a:gd name="connsiteY56-13564" fmla="*/ 6225 h 10000"/>
                <a:gd name="connsiteX57-13565" fmla="*/ 3167 w 10000"/>
                <a:gd name="connsiteY57-13566" fmla="*/ 6225 h 10000"/>
                <a:gd name="connsiteX58-13567" fmla="*/ 3342 w 10000"/>
                <a:gd name="connsiteY58-13568" fmla="*/ 6162 h 10000"/>
                <a:gd name="connsiteX59-13569" fmla="*/ 3473 w 10000"/>
                <a:gd name="connsiteY59-13570" fmla="*/ 6136 h 10000"/>
                <a:gd name="connsiteX60-13571" fmla="*/ 3613 w 10000"/>
                <a:gd name="connsiteY60-13572" fmla="*/ 6124 h 10000"/>
                <a:gd name="connsiteX61-13573" fmla="*/ 3736 w 10000"/>
                <a:gd name="connsiteY61-13574" fmla="*/ 6124 h 10000"/>
                <a:gd name="connsiteX62-13575" fmla="*/ 3736 w 10000"/>
                <a:gd name="connsiteY62-13576" fmla="*/ 6124 h 10000"/>
                <a:gd name="connsiteX63-13577" fmla="*/ 3736 w 10000"/>
                <a:gd name="connsiteY63-13578" fmla="*/ 6124 h 10000"/>
                <a:gd name="connsiteX64-13579" fmla="*/ 3736 w 10000"/>
                <a:gd name="connsiteY64-13580" fmla="*/ 6124 h 10000"/>
                <a:gd name="connsiteX65-13581" fmla="*/ 3736 w 10000"/>
                <a:gd name="connsiteY65-13582" fmla="*/ 6124 h 10000"/>
                <a:gd name="connsiteX66-13583" fmla="*/ 3736 w 10000"/>
                <a:gd name="connsiteY66-13584" fmla="*/ 6124 h 10000"/>
                <a:gd name="connsiteX67-13585" fmla="*/ 3736 w 10000"/>
                <a:gd name="connsiteY67-13586" fmla="*/ 6124 h 10000"/>
                <a:gd name="connsiteX68-13587" fmla="*/ 3841 w 10000"/>
                <a:gd name="connsiteY68-13588" fmla="*/ 6124 h 10000"/>
                <a:gd name="connsiteX69-13589" fmla="*/ 3937 w 10000"/>
                <a:gd name="connsiteY69-13590" fmla="*/ 6136 h 10000"/>
                <a:gd name="connsiteX70-13591" fmla="*/ 4016 w 10000"/>
                <a:gd name="connsiteY70-13592" fmla="*/ 6187 h 10000"/>
                <a:gd name="connsiteX71-13593" fmla="*/ 4086 w 10000"/>
                <a:gd name="connsiteY71-13594" fmla="*/ 6225 h 10000"/>
                <a:gd name="connsiteX72-13595" fmla="*/ 4147 w 10000"/>
                <a:gd name="connsiteY72-13596" fmla="*/ 6275 h 10000"/>
                <a:gd name="connsiteX73-13597" fmla="*/ 4191 w 10000"/>
                <a:gd name="connsiteY73-13598" fmla="*/ 6351 h 10000"/>
                <a:gd name="connsiteX74-13599" fmla="*/ 4217 w 10000"/>
                <a:gd name="connsiteY74-13600" fmla="*/ 6427 h 10000"/>
                <a:gd name="connsiteX75-13601" fmla="*/ 4252 w 10000"/>
                <a:gd name="connsiteY75-13602" fmla="*/ 6515 h 10000"/>
                <a:gd name="connsiteX76-13603" fmla="*/ 4261 w 10000"/>
                <a:gd name="connsiteY76-13604" fmla="*/ 6616 h 10000"/>
                <a:gd name="connsiteX77-13605" fmla="*/ 4269 w 10000"/>
                <a:gd name="connsiteY77-13606" fmla="*/ 6717 h 10000"/>
                <a:gd name="connsiteX78-13607" fmla="*/ 4269 w 10000"/>
                <a:gd name="connsiteY78-13608" fmla="*/ 6843 h 10000"/>
                <a:gd name="connsiteX79-13609" fmla="*/ 4261 w 10000"/>
                <a:gd name="connsiteY79-13610" fmla="*/ 6957 h 10000"/>
                <a:gd name="connsiteX80-13611" fmla="*/ 4217 w 10000"/>
                <a:gd name="connsiteY80-13612" fmla="*/ 7235 h 10000"/>
                <a:gd name="connsiteX81-13613" fmla="*/ 4164 w 10000"/>
                <a:gd name="connsiteY81-13614" fmla="*/ 7551 h 10000"/>
                <a:gd name="connsiteX82-13615" fmla="*/ 4164 w 10000"/>
                <a:gd name="connsiteY82-13616" fmla="*/ 7551 h 10000"/>
                <a:gd name="connsiteX83-13617" fmla="*/ 4156 w 10000"/>
                <a:gd name="connsiteY83-13618" fmla="*/ 7551 h 10000"/>
                <a:gd name="connsiteX84-13619" fmla="*/ 4156 w 10000"/>
                <a:gd name="connsiteY84-13620" fmla="*/ 7551 h 10000"/>
                <a:gd name="connsiteX85-13621" fmla="*/ 4156 w 10000"/>
                <a:gd name="connsiteY85-13622" fmla="*/ 7563 h 10000"/>
                <a:gd name="connsiteX86-13623" fmla="*/ 4156 w 10000"/>
                <a:gd name="connsiteY86-13624" fmla="*/ 7563 h 10000"/>
                <a:gd name="connsiteX87-13625" fmla="*/ 4156 w 10000"/>
                <a:gd name="connsiteY87-13626" fmla="*/ 7563 h 10000"/>
                <a:gd name="connsiteX88-13627" fmla="*/ 4156 w 10000"/>
                <a:gd name="connsiteY88-13628" fmla="*/ 7563 h 10000"/>
                <a:gd name="connsiteX89-13629" fmla="*/ 4156 w 10000"/>
                <a:gd name="connsiteY89-13630" fmla="*/ 7576 h 10000"/>
                <a:gd name="connsiteX90-13631" fmla="*/ 4156 w 10000"/>
                <a:gd name="connsiteY90-13632" fmla="*/ 7576 h 10000"/>
                <a:gd name="connsiteX91-13633" fmla="*/ 4156 w 10000"/>
                <a:gd name="connsiteY91-13634" fmla="*/ 7576 h 10000"/>
                <a:gd name="connsiteX92-13635" fmla="*/ 4156 w 10000"/>
                <a:gd name="connsiteY92-13636" fmla="*/ 7576 h 10000"/>
                <a:gd name="connsiteX93-13637" fmla="*/ 4156 w 10000"/>
                <a:gd name="connsiteY93-13638" fmla="*/ 7588 h 10000"/>
                <a:gd name="connsiteX94-13639" fmla="*/ 4156 w 10000"/>
                <a:gd name="connsiteY94-13640" fmla="*/ 7588 h 10000"/>
                <a:gd name="connsiteX95-13641" fmla="*/ 4156 w 10000"/>
                <a:gd name="connsiteY95-13642" fmla="*/ 7588 h 10000"/>
                <a:gd name="connsiteX96-13643" fmla="*/ 4156 w 10000"/>
                <a:gd name="connsiteY96-13644" fmla="*/ 7588 h 10000"/>
                <a:gd name="connsiteX97-13645" fmla="*/ 4147 w 10000"/>
                <a:gd name="connsiteY97-13646" fmla="*/ 7601 h 10000"/>
                <a:gd name="connsiteX98-13647" fmla="*/ 4147 w 10000"/>
                <a:gd name="connsiteY98-13648" fmla="*/ 7601 h 10000"/>
                <a:gd name="connsiteX99-13649" fmla="*/ 4147 w 10000"/>
                <a:gd name="connsiteY99-13650" fmla="*/ 7601 h 10000"/>
                <a:gd name="connsiteX100-13651" fmla="*/ 4147 w 10000"/>
                <a:gd name="connsiteY100-13652" fmla="*/ 7601 h 10000"/>
                <a:gd name="connsiteX101-13653" fmla="*/ 4147 w 10000"/>
                <a:gd name="connsiteY101-13654" fmla="*/ 7601 h 10000"/>
                <a:gd name="connsiteX102-13655" fmla="*/ 4103 w 10000"/>
                <a:gd name="connsiteY102-13656" fmla="*/ 7803 h 10000"/>
                <a:gd name="connsiteX103-13657" fmla="*/ 4068 w 10000"/>
                <a:gd name="connsiteY103-13658" fmla="*/ 8005 h 10000"/>
                <a:gd name="connsiteX104-13659" fmla="*/ 4051 w 10000"/>
                <a:gd name="connsiteY104-13660" fmla="*/ 8207 h 10000"/>
                <a:gd name="connsiteX105-13661" fmla="*/ 4024 w 10000"/>
                <a:gd name="connsiteY105-13662" fmla="*/ 8422 h 10000"/>
                <a:gd name="connsiteX106-13663" fmla="*/ 4016 w 10000"/>
                <a:gd name="connsiteY106-13664" fmla="*/ 8611 h 10000"/>
                <a:gd name="connsiteX107-13665" fmla="*/ 4016 w 10000"/>
                <a:gd name="connsiteY107-13666" fmla="*/ 8813 h 10000"/>
                <a:gd name="connsiteX108-13667" fmla="*/ 4024 w 10000"/>
                <a:gd name="connsiteY108-13668" fmla="*/ 9003 h 10000"/>
                <a:gd name="connsiteX109-13669" fmla="*/ 4051 w 10000"/>
                <a:gd name="connsiteY109-13670" fmla="*/ 9179 h 10000"/>
                <a:gd name="connsiteX110-13671" fmla="*/ 4086 w 10000"/>
                <a:gd name="connsiteY110-13672" fmla="*/ 9356 h 10000"/>
                <a:gd name="connsiteX111-13673" fmla="*/ 4121 w 10000"/>
                <a:gd name="connsiteY111-13674" fmla="*/ 9508 h 10000"/>
                <a:gd name="connsiteX112-13675" fmla="*/ 4191 w 10000"/>
                <a:gd name="connsiteY112-13676" fmla="*/ 9646 h 10000"/>
                <a:gd name="connsiteX113-13677" fmla="*/ 4269 w 10000"/>
                <a:gd name="connsiteY113-13678" fmla="*/ 9760 h 10000"/>
                <a:gd name="connsiteX114-13679" fmla="*/ 4366 w 10000"/>
                <a:gd name="connsiteY114-13680" fmla="*/ 9861 h 10000"/>
                <a:gd name="connsiteX115-13681" fmla="*/ 4471 w 10000"/>
                <a:gd name="connsiteY115-13682" fmla="*/ 9937 h 10000"/>
                <a:gd name="connsiteX116-13683" fmla="*/ 4611 w 10000"/>
                <a:gd name="connsiteY116-13684" fmla="*/ 9975 h 10000"/>
                <a:gd name="connsiteX117-13685" fmla="*/ 4759 w 10000"/>
                <a:gd name="connsiteY117-13686" fmla="*/ 10000 h 10000"/>
                <a:gd name="connsiteX118-13687" fmla="*/ 4759 w 10000"/>
                <a:gd name="connsiteY118-13688" fmla="*/ 10000 h 10000"/>
                <a:gd name="connsiteX119-13689" fmla="*/ 4759 w 10000"/>
                <a:gd name="connsiteY119-13690" fmla="*/ 10000 h 10000"/>
                <a:gd name="connsiteX120-13691" fmla="*/ 4759 w 10000"/>
                <a:gd name="connsiteY120-13692" fmla="*/ 10000 h 10000"/>
                <a:gd name="connsiteX121-13693" fmla="*/ 4759 w 10000"/>
                <a:gd name="connsiteY121-13694" fmla="*/ 10000 h 10000"/>
                <a:gd name="connsiteX122-13695" fmla="*/ 4821 w 10000"/>
                <a:gd name="connsiteY122-13696" fmla="*/ 10000 h 10000"/>
                <a:gd name="connsiteX123-13697" fmla="*/ 4821 w 10000"/>
                <a:gd name="connsiteY123-13698" fmla="*/ 10000 h 10000"/>
                <a:gd name="connsiteX124-13699" fmla="*/ 5136 w 10000"/>
                <a:gd name="connsiteY124-13700" fmla="*/ 9962 h 10000"/>
                <a:gd name="connsiteX125-13701" fmla="*/ 5468 w 10000"/>
                <a:gd name="connsiteY125-13702" fmla="*/ 9924 h 10000"/>
                <a:gd name="connsiteX126-13703" fmla="*/ 6203 w 10000"/>
                <a:gd name="connsiteY126-13704" fmla="*/ 9798 h 10000"/>
                <a:gd name="connsiteX127-13705" fmla="*/ 6982 w 10000"/>
                <a:gd name="connsiteY127-13706" fmla="*/ 9672 h 10000"/>
                <a:gd name="connsiteX128-13707" fmla="*/ 7358 w 10000"/>
                <a:gd name="connsiteY128-13708" fmla="*/ 9621 h 10000"/>
                <a:gd name="connsiteX129-13709" fmla="*/ 7734 w 10000"/>
                <a:gd name="connsiteY129-13710" fmla="*/ 9583 h 10000"/>
                <a:gd name="connsiteX130-13711" fmla="*/ 7734 w 10000"/>
                <a:gd name="connsiteY130-13712" fmla="*/ 9583 h 10000"/>
                <a:gd name="connsiteX131-13713" fmla="*/ 7725 w 10000"/>
                <a:gd name="connsiteY131-13714" fmla="*/ 9508 h 10000"/>
                <a:gd name="connsiteX132-13715" fmla="*/ 7725 w 10000"/>
                <a:gd name="connsiteY132-13716" fmla="*/ 9508 h 10000"/>
                <a:gd name="connsiteX133-13717" fmla="*/ 7725 w 10000"/>
                <a:gd name="connsiteY133-13718" fmla="*/ 9508 h 10000"/>
                <a:gd name="connsiteX134-13719" fmla="*/ 7725 w 10000"/>
                <a:gd name="connsiteY134-13720" fmla="*/ 9508 h 10000"/>
                <a:gd name="connsiteX135-13721" fmla="*/ 7725 w 10000"/>
                <a:gd name="connsiteY135-13722" fmla="*/ 9508 h 10000"/>
                <a:gd name="connsiteX136-13723" fmla="*/ 7699 w 10000"/>
                <a:gd name="connsiteY136-13724" fmla="*/ 9407 h 10000"/>
                <a:gd name="connsiteX137-13725" fmla="*/ 7699 w 10000"/>
                <a:gd name="connsiteY137-13726" fmla="*/ 9407 h 10000"/>
                <a:gd name="connsiteX138-13727" fmla="*/ 7699 w 10000"/>
                <a:gd name="connsiteY138-13728" fmla="*/ 9381 h 10000"/>
                <a:gd name="connsiteX139-13729" fmla="*/ 7699 w 10000"/>
                <a:gd name="connsiteY139-13730" fmla="*/ 9381 h 10000"/>
                <a:gd name="connsiteX140-13731" fmla="*/ 7577 w 10000"/>
                <a:gd name="connsiteY140-13732" fmla="*/ 8649 h 10000"/>
                <a:gd name="connsiteX141-13733" fmla="*/ 7463 w 10000"/>
                <a:gd name="connsiteY141-13734" fmla="*/ 7967 h 10000"/>
                <a:gd name="connsiteX142-13735" fmla="*/ 7393 w 10000"/>
                <a:gd name="connsiteY142-13736" fmla="*/ 7361 h 10000"/>
                <a:gd name="connsiteX143-13737" fmla="*/ 7332 w 10000"/>
                <a:gd name="connsiteY143-13738" fmla="*/ 6806 h 10000"/>
                <a:gd name="connsiteX144-13739" fmla="*/ 7288 w 10000"/>
                <a:gd name="connsiteY144-13740" fmla="*/ 6313 h 10000"/>
                <a:gd name="connsiteX145-13741" fmla="*/ 7262 w 10000"/>
                <a:gd name="connsiteY145-13742" fmla="*/ 5871 h 10000"/>
                <a:gd name="connsiteX146-13743" fmla="*/ 7253 w 10000"/>
                <a:gd name="connsiteY146-13744" fmla="*/ 5480 h 10000"/>
                <a:gd name="connsiteX147-13745" fmla="*/ 7279 w 10000"/>
                <a:gd name="connsiteY147-13746" fmla="*/ 5139 h 10000"/>
                <a:gd name="connsiteX148-13747" fmla="*/ 7297 w 10000"/>
                <a:gd name="connsiteY148-13748" fmla="*/ 4836 h 10000"/>
                <a:gd name="connsiteX149-13749" fmla="*/ 7340 w 10000"/>
                <a:gd name="connsiteY149-13750" fmla="*/ 4583 h 10000"/>
                <a:gd name="connsiteX150-13751" fmla="*/ 7402 w 10000"/>
                <a:gd name="connsiteY150-13752" fmla="*/ 4394 h 10000"/>
                <a:gd name="connsiteX151-13753" fmla="*/ 7437 w 10000"/>
                <a:gd name="connsiteY151-13754" fmla="*/ 4293 h 10000"/>
                <a:gd name="connsiteX152-13755" fmla="*/ 7463 w 10000"/>
                <a:gd name="connsiteY152-13756" fmla="*/ 4217 h 10000"/>
                <a:gd name="connsiteX153-13757" fmla="*/ 7507 w 10000"/>
                <a:gd name="connsiteY153-13758" fmla="*/ 4154 h 10000"/>
                <a:gd name="connsiteX154-13759" fmla="*/ 7550 w 10000"/>
                <a:gd name="connsiteY154-13760" fmla="*/ 4104 h 10000"/>
                <a:gd name="connsiteX155-13761" fmla="*/ 7594 w 10000"/>
                <a:gd name="connsiteY155-13762" fmla="*/ 4053 h 10000"/>
                <a:gd name="connsiteX156-13763" fmla="*/ 7647 w 10000"/>
                <a:gd name="connsiteY156-13764" fmla="*/ 4003 h 10000"/>
                <a:gd name="connsiteX157-13765" fmla="*/ 7699 w 10000"/>
                <a:gd name="connsiteY157-13766" fmla="*/ 3990 h 10000"/>
                <a:gd name="connsiteX158-13767" fmla="*/ 7752 w 10000"/>
                <a:gd name="connsiteY158-13768" fmla="*/ 3965 h 10000"/>
                <a:gd name="connsiteX159-13769" fmla="*/ 7857 w 10000"/>
                <a:gd name="connsiteY159-13770" fmla="*/ 3939 h 10000"/>
                <a:gd name="connsiteX160-13771" fmla="*/ 7857 w 10000"/>
                <a:gd name="connsiteY160-13772" fmla="*/ 3939 h 10000"/>
                <a:gd name="connsiteX161-13773" fmla="*/ 7857 w 10000"/>
                <a:gd name="connsiteY161-13774" fmla="*/ 3939 h 10000"/>
                <a:gd name="connsiteX162-13775" fmla="*/ 7857 w 10000"/>
                <a:gd name="connsiteY162-13776" fmla="*/ 3939 h 10000"/>
                <a:gd name="connsiteX163-13777" fmla="*/ 7857 w 10000"/>
                <a:gd name="connsiteY163-13778" fmla="*/ 3939 h 10000"/>
                <a:gd name="connsiteX164-13779" fmla="*/ 7857 w 10000"/>
                <a:gd name="connsiteY164-13780" fmla="*/ 3939 h 10000"/>
                <a:gd name="connsiteX165-13781" fmla="*/ 7857 w 10000"/>
                <a:gd name="connsiteY165-13782" fmla="*/ 3939 h 10000"/>
                <a:gd name="connsiteX166-13783" fmla="*/ 7857 w 10000"/>
                <a:gd name="connsiteY166-13784" fmla="*/ 3939 h 10000"/>
                <a:gd name="connsiteX167-13785" fmla="*/ 7927 w 10000"/>
                <a:gd name="connsiteY167-13786" fmla="*/ 3939 h 10000"/>
                <a:gd name="connsiteX168-13787" fmla="*/ 7997 w 10000"/>
                <a:gd name="connsiteY168-13788" fmla="*/ 3965 h 10000"/>
                <a:gd name="connsiteX169-13789" fmla="*/ 8136 w 10000"/>
                <a:gd name="connsiteY169-13790" fmla="*/ 4028 h 10000"/>
                <a:gd name="connsiteX170-13791" fmla="*/ 8294 w 10000"/>
                <a:gd name="connsiteY170-13792" fmla="*/ 4116 h 10000"/>
                <a:gd name="connsiteX171-13793" fmla="*/ 8443 w 10000"/>
                <a:gd name="connsiteY171-13794" fmla="*/ 4242 h 10000"/>
                <a:gd name="connsiteX172-13795" fmla="*/ 8443 w 10000"/>
                <a:gd name="connsiteY172-13796" fmla="*/ 4242 h 10000"/>
                <a:gd name="connsiteX173-13797" fmla="*/ 8451 w 10000"/>
                <a:gd name="connsiteY173-13798" fmla="*/ 4242 h 10000"/>
                <a:gd name="connsiteX174-13799" fmla="*/ 8451 w 10000"/>
                <a:gd name="connsiteY174-13800" fmla="*/ 4242 h 10000"/>
                <a:gd name="connsiteX175-13801" fmla="*/ 8836 w 10000"/>
                <a:gd name="connsiteY175-13802" fmla="*/ 4545 h 10000"/>
                <a:gd name="connsiteX176-13803" fmla="*/ 8976 w 10000"/>
                <a:gd name="connsiteY176-13804" fmla="*/ 4646 h 10000"/>
                <a:gd name="connsiteX177-13805" fmla="*/ 9099 w 10000"/>
                <a:gd name="connsiteY177-13806" fmla="*/ 4722 h 10000"/>
                <a:gd name="connsiteX178-13807" fmla="*/ 9204 w 10000"/>
                <a:gd name="connsiteY178-13808" fmla="*/ 4785 h 10000"/>
                <a:gd name="connsiteX179-13809" fmla="*/ 9300 w 10000"/>
                <a:gd name="connsiteY179-13810" fmla="*/ 4823 h 10000"/>
                <a:gd name="connsiteX180-13811" fmla="*/ 9388 w 10000"/>
                <a:gd name="connsiteY180-13812" fmla="*/ 4848 h 10000"/>
                <a:gd name="connsiteX181-13813" fmla="*/ 9466 w 10000"/>
                <a:gd name="connsiteY181-13814" fmla="*/ 4848 h 10000"/>
                <a:gd name="connsiteX182-13815" fmla="*/ 9466 w 10000"/>
                <a:gd name="connsiteY182-13816" fmla="*/ 4848 h 10000"/>
                <a:gd name="connsiteX183-13817" fmla="*/ 9484 w 10000"/>
                <a:gd name="connsiteY183-13818" fmla="*/ 4848 h 10000"/>
                <a:gd name="connsiteX184-13819" fmla="*/ 9484 w 10000"/>
                <a:gd name="connsiteY184-13820" fmla="*/ 4848 h 10000"/>
                <a:gd name="connsiteX185-13821" fmla="*/ 9484 w 10000"/>
                <a:gd name="connsiteY185-13822" fmla="*/ 4848 h 10000"/>
                <a:gd name="connsiteX186-13823" fmla="*/ 9484 w 10000"/>
                <a:gd name="connsiteY186-13824" fmla="*/ 4848 h 10000"/>
                <a:gd name="connsiteX187-13825" fmla="*/ 9580 w 10000"/>
                <a:gd name="connsiteY187-13826" fmla="*/ 4836 h 10000"/>
                <a:gd name="connsiteX188-13827" fmla="*/ 9668 w 10000"/>
                <a:gd name="connsiteY188-13828" fmla="*/ 4798 h 10000"/>
                <a:gd name="connsiteX189-13829" fmla="*/ 9738 w 10000"/>
                <a:gd name="connsiteY189-13830" fmla="*/ 4747 h 10000"/>
                <a:gd name="connsiteX190-13831" fmla="*/ 9799 w 10000"/>
                <a:gd name="connsiteY190-13832" fmla="*/ 4659 h 10000"/>
                <a:gd name="connsiteX191-13833" fmla="*/ 9799 w 10000"/>
                <a:gd name="connsiteY191-13834" fmla="*/ 4659 h 10000"/>
                <a:gd name="connsiteX192-13835" fmla="*/ 9799 w 10000"/>
                <a:gd name="connsiteY192-13836" fmla="*/ 4659 h 10000"/>
                <a:gd name="connsiteX193-13837" fmla="*/ 9799 w 10000"/>
                <a:gd name="connsiteY193-13838" fmla="*/ 4659 h 10000"/>
                <a:gd name="connsiteX194-13839" fmla="*/ 9799 w 10000"/>
                <a:gd name="connsiteY194-13840" fmla="*/ 4659 h 10000"/>
                <a:gd name="connsiteX195-13841" fmla="*/ 9799 w 10000"/>
                <a:gd name="connsiteY195-13842" fmla="*/ 4659 h 10000"/>
                <a:gd name="connsiteX196-13843" fmla="*/ 9816 w 10000"/>
                <a:gd name="connsiteY196-13844" fmla="*/ 4659 h 10000"/>
                <a:gd name="connsiteX197-13845" fmla="*/ 9816 w 10000"/>
                <a:gd name="connsiteY197-13846" fmla="*/ 4659 h 10000"/>
                <a:gd name="connsiteX198-13847" fmla="*/ 9816 w 10000"/>
                <a:gd name="connsiteY198-13848" fmla="*/ 4659 h 10000"/>
                <a:gd name="connsiteX199-13849" fmla="*/ 9816 w 10000"/>
                <a:gd name="connsiteY199-13850" fmla="*/ 4659 h 10000"/>
                <a:gd name="connsiteX200-13851" fmla="*/ 9816 w 10000"/>
                <a:gd name="connsiteY200-13852" fmla="*/ 4646 h 10000"/>
                <a:gd name="connsiteX201-13853" fmla="*/ 9816 w 10000"/>
                <a:gd name="connsiteY201-13854" fmla="*/ 4646 h 10000"/>
                <a:gd name="connsiteX202-13855" fmla="*/ 9816 w 10000"/>
                <a:gd name="connsiteY202-13856" fmla="*/ 4646 h 10000"/>
                <a:gd name="connsiteX203-13857" fmla="*/ 9816 w 10000"/>
                <a:gd name="connsiteY203-13858" fmla="*/ 4646 h 10000"/>
                <a:gd name="connsiteX204-13859" fmla="*/ 9816 w 10000"/>
                <a:gd name="connsiteY204-13860" fmla="*/ 4646 h 10000"/>
                <a:gd name="connsiteX205-13861" fmla="*/ 9816 w 10000"/>
                <a:gd name="connsiteY205-13862" fmla="*/ 4646 h 10000"/>
                <a:gd name="connsiteX206-13863" fmla="*/ 9816 w 10000"/>
                <a:gd name="connsiteY206-13864" fmla="*/ 4646 h 10000"/>
                <a:gd name="connsiteX207-13865" fmla="*/ 9816 w 10000"/>
                <a:gd name="connsiteY207-13866" fmla="*/ 4646 h 10000"/>
                <a:gd name="connsiteX208-13867" fmla="*/ 9816 w 10000"/>
                <a:gd name="connsiteY208-13868" fmla="*/ 4646 h 10000"/>
                <a:gd name="connsiteX209-13869" fmla="*/ 9816 w 10000"/>
                <a:gd name="connsiteY209-13870" fmla="*/ 4646 h 10000"/>
                <a:gd name="connsiteX210-13871" fmla="*/ 9843 w 10000"/>
                <a:gd name="connsiteY210-13872" fmla="*/ 4583 h 10000"/>
                <a:gd name="connsiteX211-13873" fmla="*/ 9886 w 10000"/>
                <a:gd name="connsiteY211-13874" fmla="*/ 4495 h 10000"/>
                <a:gd name="connsiteX212-13875" fmla="*/ 9921 w 10000"/>
                <a:gd name="connsiteY212-13876" fmla="*/ 4369 h 10000"/>
                <a:gd name="connsiteX213-13877" fmla="*/ 9948 w 10000"/>
                <a:gd name="connsiteY213-13878" fmla="*/ 4217 h 10000"/>
                <a:gd name="connsiteX214-13879" fmla="*/ 9983 w 10000"/>
                <a:gd name="connsiteY214-13880" fmla="*/ 4040 h 10000"/>
                <a:gd name="connsiteX215-13881" fmla="*/ 10000 w 10000"/>
                <a:gd name="connsiteY215-13882" fmla="*/ 3851 h 10000"/>
                <a:gd name="connsiteX216-13883" fmla="*/ 10000 w 10000"/>
                <a:gd name="connsiteY216-13884" fmla="*/ 3649 h 10000"/>
                <a:gd name="connsiteX217-13885" fmla="*/ 10000 w 10000"/>
                <a:gd name="connsiteY217-13886" fmla="*/ 3460 h 10000"/>
                <a:gd name="connsiteX218-13887" fmla="*/ 9983 w 10000"/>
                <a:gd name="connsiteY218-13888" fmla="*/ 3258 h 10000"/>
                <a:gd name="connsiteX219-13889" fmla="*/ 9939 w 10000"/>
                <a:gd name="connsiteY219-13890" fmla="*/ 3068 h 10000"/>
                <a:gd name="connsiteX220-13891" fmla="*/ 9886 w 10000"/>
                <a:gd name="connsiteY220-13892" fmla="*/ 2904 h 10000"/>
                <a:gd name="connsiteX221-13893" fmla="*/ 9843 w 10000"/>
                <a:gd name="connsiteY221-13894" fmla="*/ 2816 h 10000"/>
                <a:gd name="connsiteX222-13895" fmla="*/ 9799 w 10000"/>
                <a:gd name="connsiteY222-13896" fmla="*/ 2753 h 10000"/>
                <a:gd name="connsiteX223-13897" fmla="*/ 9755 w 10000"/>
                <a:gd name="connsiteY223-13898" fmla="*/ 2677 h 10000"/>
                <a:gd name="connsiteX224-13899" fmla="*/ 9694 w 10000"/>
                <a:gd name="connsiteY224-13900" fmla="*/ 2614 h 10000"/>
                <a:gd name="connsiteX225-13901" fmla="*/ 9633 w 10000"/>
                <a:gd name="connsiteY225-13902" fmla="*/ 2551 h 10000"/>
                <a:gd name="connsiteX226-13903" fmla="*/ 9571 w 10000"/>
                <a:gd name="connsiteY226-13904" fmla="*/ 2500 h 10000"/>
                <a:gd name="connsiteX227-13905" fmla="*/ 9484 w 10000"/>
                <a:gd name="connsiteY227-13906" fmla="*/ 2475 h 10000"/>
                <a:gd name="connsiteX228-13907" fmla="*/ 9396 w 10000"/>
                <a:gd name="connsiteY228-13908" fmla="*/ 2449 h 10000"/>
                <a:gd name="connsiteX229-13909" fmla="*/ 9300 w 10000"/>
                <a:gd name="connsiteY229-13910" fmla="*/ 2424 h 10000"/>
                <a:gd name="connsiteX230-13911" fmla="*/ 9195 w 10000"/>
                <a:gd name="connsiteY230-13912" fmla="*/ 2424 h 10000"/>
                <a:gd name="connsiteX231-13913" fmla="*/ 9195 w 10000"/>
                <a:gd name="connsiteY231-13914" fmla="*/ 2424 h 10000"/>
                <a:gd name="connsiteX232-13915" fmla="*/ 9195 w 10000"/>
                <a:gd name="connsiteY232-13916" fmla="*/ 2424 h 10000"/>
                <a:gd name="connsiteX233-13917" fmla="*/ 9195 w 10000"/>
                <a:gd name="connsiteY233-13918" fmla="*/ 2424 h 10000"/>
                <a:gd name="connsiteX234-13919" fmla="*/ 9195 w 10000"/>
                <a:gd name="connsiteY234-13920" fmla="*/ 2424 h 10000"/>
                <a:gd name="connsiteX235-13921" fmla="*/ 9195 w 10000"/>
                <a:gd name="connsiteY235-13922" fmla="*/ 2424 h 10000"/>
                <a:gd name="connsiteX236-13923" fmla="*/ 9081 w 10000"/>
                <a:gd name="connsiteY236-13924" fmla="*/ 2424 h 10000"/>
                <a:gd name="connsiteX237-13925" fmla="*/ 8941 w 10000"/>
                <a:gd name="connsiteY237-13926" fmla="*/ 2462 h 10000"/>
                <a:gd name="connsiteX238-13927" fmla="*/ 8801 w 10000"/>
                <a:gd name="connsiteY238-13928" fmla="*/ 2487 h 10000"/>
                <a:gd name="connsiteX239-13929" fmla="*/ 8644 w 10000"/>
                <a:gd name="connsiteY239-13930" fmla="*/ 2551 h 10000"/>
                <a:gd name="connsiteX240-13931" fmla="*/ 8644 w 10000"/>
                <a:gd name="connsiteY240-13932" fmla="*/ 2551 h 10000"/>
                <a:gd name="connsiteX241-13933" fmla="*/ 8635 w 10000"/>
                <a:gd name="connsiteY241-13934" fmla="*/ 2551 h 10000"/>
                <a:gd name="connsiteX242-13935" fmla="*/ 8635 w 10000"/>
                <a:gd name="connsiteY242-13936" fmla="*/ 2551 h 10000"/>
                <a:gd name="connsiteX243-13937" fmla="*/ 8626 w 10000"/>
                <a:gd name="connsiteY243-13938" fmla="*/ 2551 h 10000"/>
                <a:gd name="connsiteX244-13939" fmla="*/ 8626 w 10000"/>
                <a:gd name="connsiteY244-13940" fmla="*/ 2551 h 10000"/>
                <a:gd name="connsiteX245-13941" fmla="*/ 8443 w 10000"/>
                <a:gd name="connsiteY245-13942" fmla="*/ 2614 h 10000"/>
                <a:gd name="connsiteX246-13943" fmla="*/ 8276 w 10000"/>
                <a:gd name="connsiteY246-13944" fmla="*/ 2664 h 10000"/>
                <a:gd name="connsiteX247-13945" fmla="*/ 8110 w 10000"/>
                <a:gd name="connsiteY247-13946" fmla="*/ 2689 h 10000"/>
                <a:gd name="connsiteX248-13947" fmla="*/ 7979 w 10000"/>
                <a:gd name="connsiteY248-13948" fmla="*/ 2689 h 10000"/>
                <a:gd name="connsiteX249-13949" fmla="*/ 7979 w 10000"/>
                <a:gd name="connsiteY249-13950" fmla="*/ 2689 h 10000"/>
                <a:gd name="connsiteX250-13951" fmla="*/ 7979 w 10000"/>
                <a:gd name="connsiteY250-13952" fmla="*/ 2689 h 10000"/>
                <a:gd name="connsiteX251-13953" fmla="*/ 7979 w 10000"/>
                <a:gd name="connsiteY251-13954" fmla="*/ 2689 h 10000"/>
                <a:gd name="connsiteX252-13955" fmla="*/ 7979 w 10000"/>
                <a:gd name="connsiteY252-13956" fmla="*/ 2689 h 10000"/>
                <a:gd name="connsiteX253-13957" fmla="*/ 7979 w 10000"/>
                <a:gd name="connsiteY253-13958" fmla="*/ 2689 h 10000"/>
                <a:gd name="connsiteX254-13959" fmla="*/ 7979 w 10000"/>
                <a:gd name="connsiteY254-13960" fmla="*/ 2689 h 10000"/>
                <a:gd name="connsiteX255-13961" fmla="*/ 7979 w 10000"/>
                <a:gd name="connsiteY255-13962" fmla="*/ 2689 h 10000"/>
                <a:gd name="connsiteX256-13963" fmla="*/ 7848 w 10000"/>
                <a:gd name="connsiteY256-13964" fmla="*/ 2689 h 10000"/>
                <a:gd name="connsiteX257-13965" fmla="*/ 7743 w 10000"/>
                <a:gd name="connsiteY257-13966" fmla="*/ 2677 h 10000"/>
                <a:gd name="connsiteX258-13967" fmla="*/ 7638 w 10000"/>
                <a:gd name="connsiteY258-13968" fmla="*/ 2626 h 10000"/>
                <a:gd name="connsiteX259-13969" fmla="*/ 7542 w 10000"/>
                <a:gd name="connsiteY259-13970" fmla="*/ 2601 h 10000"/>
                <a:gd name="connsiteX260-13971" fmla="*/ 7454 w 10000"/>
                <a:gd name="connsiteY260-13972" fmla="*/ 2538 h 10000"/>
                <a:gd name="connsiteX261-13973" fmla="*/ 7375 w 10000"/>
                <a:gd name="connsiteY261-13974" fmla="*/ 2475 h 10000"/>
                <a:gd name="connsiteX262-13975" fmla="*/ 7297 w 10000"/>
                <a:gd name="connsiteY262-13976" fmla="*/ 2399 h 10000"/>
                <a:gd name="connsiteX263-13977" fmla="*/ 7235 w 10000"/>
                <a:gd name="connsiteY263-13978" fmla="*/ 2323 h 10000"/>
                <a:gd name="connsiteX264-13979" fmla="*/ 7174 w 10000"/>
                <a:gd name="connsiteY264-13980" fmla="*/ 2235 h 10000"/>
                <a:gd name="connsiteX265-13981" fmla="*/ 7113 w 10000"/>
                <a:gd name="connsiteY265-13982" fmla="*/ 2134 h 10000"/>
                <a:gd name="connsiteX266-13983" fmla="*/ 7008 w 10000"/>
                <a:gd name="connsiteY266-13984" fmla="*/ 1944 h 10000"/>
                <a:gd name="connsiteX267-13985" fmla="*/ 6929 w 10000"/>
                <a:gd name="connsiteY267-13986" fmla="*/ 1730 h 10000"/>
                <a:gd name="connsiteX268-13987" fmla="*/ 6850 w 10000"/>
                <a:gd name="connsiteY268-13988" fmla="*/ 1515 h 10000"/>
                <a:gd name="connsiteX269-13989" fmla="*/ 6850 w 10000"/>
                <a:gd name="connsiteY269-13990" fmla="*/ 1515 h 10000"/>
                <a:gd name="connsiteX270-13991" fmla="*/ 6842 w 10000"/>
                <a:gd name="connsiteY270-13992" fmla="*/ 1490 h 10000"/>
                <a:gd name="connsiteX271-13993" fmla="*/ 6842 w 10000"/>
                <a:gd name="connsiteY271-13994" fmla="*/ 1490 h 10000"/>
                <a:gd name="connsiteX272-13995" fmla="*/ 6842 w 10000"/>
                <a:gd name="connsiteY272-13996" fmla="*/ 1477 h 10000"/>
                <a:gd name="connsiteX273-13997" fmla="*/ 6842 w 10000"/>
                <a:gd name="connsiteY273-13998" fmla="*/ 1477 h 10000"/>
                <a:gd name="connsiteX274-13999" fmla="*/ 6842 w 10000"/>
                <a:gd name="connsiteY274-14000" fmla="*/ 1477 h 10000"/>
                <a:gd name="connsiteX275-14001" fmla="*/ 6798 w 10000"/>
                <a:gd name="connsiteY275-14002" fmla="*/ 1338 h 10000"/>
                <a:gd name="connsiteX276-14003" fmla="*/ 6780 w 10000"/>
                <a:gd name="connsiteY276-14004" fmla="*/ 1162 h 10000"/>
                <a:gd name="connsiteX277-14005" fmla="*/ 6754 w 10000"/>
                <a:gd name="connsiteY277-14006" fmla="*/ 947 h 10000"/>
                <a:gd name="connsiteX278-14007" fmla="*/ 6754 w 10000"/>
                <a:gd name="connsiteY278-14008" fmla="*/ 720 h 10000"/>
                <a:gd name="connsiteX279-14009" fmla="*/ 6754 w 10000"/>
                <a:gd name="connsiteY279-14010" fmla="*/ 720 h 10000"/>
                <a:gd name="connsiteX280-14011" fmla="*/ 6763 w 10000"/>
                <a:gd name="connsiteY280-14012" fmla="*/ 366 h 10000"/>
                <a:gd name="connsiteX281-14013" fmla="*/ 6789 w 10000"/>
                <a:gd name="connsiteY281-14014" fmla="*/ 0 h 10000"/>
                <a:gd name="connsiteX0-14015" fmla="*/ 6789 w 10000"/>
                <a:gd name="connsiteY0-14016" fmla="*/ 0 h 10000"/>
                <a:gd name="connsiteX1-14017" fmla="*/ 6789 w 10000"/>
                <a:gd name="connsiteY1-14018" fmla="*/ 0 h 10000"/>
                <a:gd name="connsiteX2-14019" fmla="*/ 6789 w 10000"/>
                <a:gd name="connsiteY2-14020" fmla="*/ 0 h 10000"/>
                <a:gd name="connsiteX3-14021" fmla="*/ 0 w 10000"/>
                <a:gd name="connsiteY3-14022" fmla="*/ 0 h 10000"/>
                <a:gd name="connsiteX4-14023" fmla="*/ 0 w 10000"/>
                <a:gd name="connsiteY4-14024" fmla="*/ 9747 h 10000"/>
                <a:gd name="connsiteX5-14025" fmla="*/ 0 w 10000"/>
                <a:gd name="connsiteY5-14026" fmla="*/ 9747 h 10000"/>
                <a:gd name="connsiteX6-14027" fmla="*/ 0 w 10000"/>
                <a:gd name="connsiteY6-14028" fmla="*/ 9747 h 10000"/>
                <a:gd name="connsiteX7-14029" fmla="*/ 752 w 10000"/>
                <a:gd name="connsiteY7-14030" fmla="*/ 9861 h 10000"/>
                <a:gd name="connsiteX8-14031" fmla="*/ 1067 w 10000"/>
                <a:gd name="connsiteY8-14032" fmla="*/ 9886 h 10000"/>
                <a:gd name="connsiteX9-14033" fmla="*/ 1304 w 10000"/>
                <a:gd name="connsiteY9-14034" fmla="*/ 9899 h 10000"/>
                <a:gd name="connsiteX10-14035" fmla="*/ 1304 w 10000"/>
                <a:gd name="connsiteY10-14036" fmla="*/ 9899 h 10000"/>
                <a:gd name="connsiteX11-14037" fmla="*/ 1566 w 10000"/>
                <a:gd name="connsiteY11-14038" fmla="*/ 9924 h 10000"/>
                <a:gd name="connsiteX12-14039" fmla="*/ 1846 w 10000"/>
                <a:gd name="connsiteY12-14040" fmla="*/ 9962 h 10000"/>
                <a:gd name="connsiteX13-14041" fmla="*/ 1846 w 10000"/>
                <a:gd name="connsiteY13-14042" fmla="*/ 9962 h 10000"/>
                <a:gd name="connsiteX14-14043" fmla="*/ 2030 w 10000"/>
                <a:gd name="connsiteY14-14044" fmla="*/ 10000 h 10000"/>
                <a:gd name="connsiteX15-14045" fmla="*/ 2213 w 10000"/>
                <a:gd name="connsiteY15-14046" fmla="*/ 10000 h 10000"/>
                <a:gd name="connsiteX16-14047" fmla="*/ 2213 w 10000"/>
                <a:gd name="connsiteY16-14048" fmla="*/ 10000 h 10000"/>
                <a:gd name="connsiteX17-14049" fmla="*/ 2213 w 10000"/>
                <a:gd name="connsiteY17-14050" fmla="*/ 10000 h 10000"/>
                <a:gd name="connsiteX18-14051" fmla="*/ 2213 w 10000"/>
                <a:gd name="connsiteY18-14052" fmla="*/ 10000 h 10000"/>
                <a:gd name="connsiteX19-14053" fmla="*/ 2213 w 10000"/>
                <a:gd name="connsiteY19-14054" fmla="*/ 10000 h 10000"/>
                <a:gd name="connsiteX20-14055" fmla="*/ 2213 w 10000"/>
                <a:gd name="connsiteY20-14056" fmla="*/ 10000 h 10000"/>
                <a:gd name="connsiteX21-14057" fmla="*/ 2362 w 10000"/>
                <a:gd name="connsiteY21-14058" fmla="*/ 9975 h 10000"/>
                <a:gd name="connsiteX22-14059" fmla="*/ 2493 w 10000"/>
                <a:gd name="connsiteY22-14060" fmla="*/ 9949 h 10000"/>
                <a:gd name="connsiteX23-14061" fmla="*/ 2555 w 10000"/>
                <a:gd name="connsiteY23-14062" fmla="*/ 9924 h 10000"/>
                <a:gd name="connsiteX24-14063" fmla="*/ 2607 w 10000"/>
                <a:gd name="connsiteY24-14064" fmla="*/ 9886 h 10000"/>
                <a:gd name="connsiteX25-14065" fmla="*/ 2660 w 10000"/>
                <a:gd name="connsiteY25-14066" fmla="*/ 9836 h 10000"/>
                <a:gd name="connsiteX26-14067" fmla="*/ 2695 w 10000"/>
                <a:gd name="connsiteY26-14068" fmla="*/ 9785 h 10000"/>
                <a:gd name="connsiteX27-14069" fmla="*/ 2730 w 10000"/>
                <a:gd name="connsiteY27-14070" fmla="*/ 9722 h 10000"/>
                <a:gd name="connsiteX28-14071" fmla="*/ 2756 w 10000"/>
                <a:gd name="connsiteY28-14072" fmla="*/ 9646 h 10000"/>
                <a:gd name="connsiteX29-14073" fmla="*/ 2773 w 10000"/>
                <a:gd name="connsiteY29-14074" fmla="*/ 9545 h 10000"/>
                <a:gd name="connsiteX30-14075" fmla="*/ 2791 w 10000"/>
                <a:gd name="connsiteY30-14076" fmla="*/ 9444 h 10000"/>
                <a:gd name="connsiteX31-14077" fmla="*/ 2791 w 10000"/>
                <a:gd name="connsiteY31-14078" fmla="*/ 9318 h 10000"/>
                <a:gd name="connsiteX32-14079" fmla="*/ 2773 w 10000"/>
                <a:gd name="connsiteY32-14080" fmla="*/ 9179 h 10000"/>
                <a:gd name="connsiteX33-14081" fmla="*/ 2756 w 10000"/>
                <a:gd name="connsiteY33-14082" fmla="*/ 9028 h 10000"/>
                <a:gd name="connsiteX34-14083" fmla="*/ 2721 w 10000"/>
                <a:gd name="connsiteY34-14084" fmla="*/ 8876 h 10000"/>
                <a:gd name="connsiteX35-14085" fmla="*/ 2721 w 10000"/>
                <a:gd name="connsiteY35-14086" fmla="*/ 8876 h 10000"/>
                <a:gd name="connsiteX36-14087" fmla="*/ 2712 w 10000"/>
                <a:gd name="connsiteY36-14088" fmla="*/ 8864 h 10000"/>
                <a:gd name="connsiteX37-14089" fmla="*/ 2712 w 10000"/>
                <a:gd name="connsiteY37-14090" fmla="*/ 8864 h 10000"/>
                <a:gd name="connsiteX38-14091" fmla="*/ 2712 w 10000"/>
                <a:gd name="connsiteY38-14092" fmla="*/ 8851 h 10000"/>
                <a:gd name="connsiteX39-14093" fmla="*/ 2712 w 10000"/>
                <a:gd name="connsiteY39-14094" fmla="*/ 8851 h 10000"/>
                <a:gd name="connsiteX40-14095" fmla="*/ 2712 w 10000"/>
                <a:gd name="connsiteY40-14096" fmla="*/ 8851 h 10000"/>
                <a:gd name="connsiteX41-14097" fmla="*/ 2590 w 10000"/>
                <a:gd name="connsiteY41-14098" fmla="*/ 8295 h 10000"/>
                <a:gd name="connsiteX42-14099" fmla="*/ 2476 w 10000"/>
                <a:gd name="connsiteY42-14100" fmla="*/ 7841 h 10000"/>
                <a:gd name="connsiteX43-14101" fmla="*/ 2423 w 10000"/>
                <a:gd name="connsiteY43-14102" fmla="*/ 7626 h 10000"/>
                <a:gd name="connsiteX44-14103" fmla="*/ 2397 w 10000"/>
                <a:gd name="connsiteY44-14104" fmla="*/ 7437 h 10000"/>
                <a:gd name="connsiteX45-14105" fmla="*/ 2371 w 10000"/>
                <a:gd name="connsiteY45-14106" fmla="*/ 7273 h 10000"/>
                <a:gd name="connsiteX46-14107" fmla="*/ 2362 w 10000"/>
                <a:gd name="connsiteY46-14108" fmla="*/ 7096 h 10000"/>
                <a:gd name="connsiteX47-14109" fmla="*/ 2362 w 10000"/>
                <a:gd name="connsiteY47-14110" fmla="*/ 7096 h 10000"/>
                <a:gd name="connsiteX48-14111" fmla="*/ 2371 w 10000"/>
                <a:gd name="connsiteY48-14112" fmla="*/ 6944 h 10000"/>
                <a:gd name="connsiteX49-14113" fmla="*/ 2406 w 10000"/>
                <a:gd name="connsiteY49-14114" fmla="*/ 6806 h 10000"/>
                <a:gd name="connsiteX50-14115" fmla="*/ 2423 w 10000"/>
                <a:gd name="connsiteY50-14116" fmla="*/ 6742 h 10000"/>
                <a:gd name="connsiteX51-14117" fmla="*/ 2458 w 10000"/>
                <a:gd name="connsiteY51-14118" fmla="*/ 6692 h 10000"/>
                <a:gd name="connsiteX52-14119" fmla="*/ 2528 w 10000"/>
                <a:gd name="connsiteY52-14120" fmla="*/ 6578 h 10000"/>
                <a:gd name="connsiteX53-14121" fmla="*/ 2651 w 10000"/>
                <a:gd name="connsiteY53-14122" fmla="*/ 6477 h 10000"/>
                <a:gd name="connsiteX54-14123" fmla="*/ 2791 w 10000"/>
                <a:gd name="connsiteY54-14124" fmla="*/ 6376 h 10000"/>
                <a:gd name="connsiteX55-14125" fmla="*/ 3167 w 10000"/>
                <a:gd name="connsiteY55-14126" fmla="*/ 6225 h 10000"/>
                <a:gd name="connsiteX56-14127" fmla="*/ 3167 w 10000"/>
                <a:gd name="connsiteY56-14128" fmla="*/ 6225 h 10000"/>
                <a:gd name="connsiteX57-14129" fmla="*/ 3167 w 10000"/>
                <a:gd name="connsiteY57-14130" fmla="*/ 6225 h 10000"/>
                <a:gd name="connsiteX58-14131" fmla="*/ 3342 w 10000"/>
                <a:gd name="connsiteY58-14132" fmla="*/ 6162 h 10000"/>
                <a:gd name="connsiteX59-14133" fmla="*/ 3473 w 10000"/>
                <a:gd name="connsiteY59-14134" fmla="*/ 6136 h 10000"/>
                <a:gd name="connsiteX60-14135" fmla="*/ 3613 w 10000"/>
                <a:gd name="connsiteY60-14136" fmla="*/ 6124 h 10000"/>
                <a:gd name="connsiteX61-14137" fmla="*/ 3736 w 10000"/>
                <a:gd name="connsiteY61-14138" fmla="*/ 6124 h 10000"/>
                <a:gd name="connsiteX62-14139" fmla="*/ 3736 w 10000"/>
                <a:gd name="connsiteY62-14140" fmla="*/ 6124 h 10000"/>
                <a:gd name="connsiteX63-14141" fmla="*/ 3736 w 10000"/>
                <a:gd name="connsiteY63-14142" fmla="*/ 6124 h 10000"/>
                <a:gd name="connsiteX64-14143" fmla="*/ 3736 w 10000"/>
                <a:gd name="connsiteY64-14144" fmla="*/ 6124 h 10000"/>
                <a:gd name="connsiteX65-14145" fmla="*/ 3736 w 10000"/>
                <a:gd name="connsiteY65-14146" fmla="*/ 6124 h 10000"/>
                <a:gd name="connsiteX66-14147" fmla="*/ 3736 w 10000"/>
                <a:gd name="connsiteY66-14148" fmla="*/ 6124 h 10000"/>
                <a:gd name="connsiteX67-14149" fmla="*/ 3736 w 10000"/>
                <a:gd name="connsiteY67-14150" fmla="*/ 6124 h 10000"/>
                <a:gd name="connsiteX68-14151" fmla="*/ 3841 w 10000"/>
                <a:gd name="connsiteY68-14152" fmla="*/ 6124 h 10000"/>
                <a:gd name="connsiteX69-14153" fmla="*/ 3937 w 10000"/>
                <a:gd name="connsiteY69-14154" fmla="*/ 6136 h 10000"/>
                <a:gd name="connsiteX70-14155" fmla="*/ 4016 w 10000"/>
                <a:gd name="connsiteY70-14156" fmla="*/ 6187 h 10000"/>
                <a:gd name="connsiteX71-14157" fmla="*/ 4086 w 10000"/>
                <a:gd name="connsiteY71-14158" fmla="*/ 6225 h 10000"/>
                <a:gd name="connsiteX72-14159" fmla="*/ 4147 w 10000"/>
                <a:gd name="connsiteY72-14160" fmla="*/ 6275 h 10000"/>
                <a:gd name="connsiteX73-14161" fmla="*/ 4191 w 10000"/>
                <a:gd name="connsiteY73-14162" fmla="*/ 6351 h 10000"/>
                <a:gd name="connsiteX74-14163" fmla="*/ 4217 w 10000"/>
                <a:gd name="connsiteY74-14164" fmla="*/ 6427 h 10000"/>
                <a:gd name="connsiteX75-14165" fmla="*/ 4252 w 10000"/>
                <a:gd name="connsiteY75-14166" fmla="*/ 6515 h 10000"/>
                <a:gd name="connsiteX76-14167" fmla="*/ 4261 w 10000"/>
                <a:gd name="connsiteY76-14168" fmla="*/ 6616 h 10000"/>
                <a:gd name="connsiteX77-14169" fmla="*/ 4269 w 10000"/>
                <a:gd name="connsiteY77-14170" fmla="*/ 6717 h 10000"/>
                <a:gd name="connsiteX78-14171" fmla="*/ 4269 w 10000"/>
                <a:gd name="connsiteY78-14172" fmla="*/ 6843 h 10000"/>
                <a:gd name="connsiteX79-14173" fmla="*/ 4261 w 10000"/>
                <a:gd name="connsiteY79-14174" fmla="*/ 6957 h 10000"/>
                <a:gd name="connsiteX80-14175" fmla="*/ 4217 w 10000"/>
                <a:gd name="connsiteY80-14176" fmla="*/ 7235 h 10000"/>
                <a:gd name="connsiteX81-14177" fmla="*/ 4164 w 10000"/>
                <a:gd name="connsiteY81-14178" fmla="*/ 7551 h 10000"/>
                <a:gd name="connsiteX82-14179" fmla="*/ 4164 w 10000"/>
                <a:gd name="connsiteY82-14180" fmla="*/ 7551 h 10000"/>
                <a:gd name="connsiteX83-14181" fmla="*/ 4156 w 10000"/>
                <a:gd name="connsiteY83-14182" fmla="*/ 7551 h 10000"/>
                <a:gd name="connsiteX84-14183" fmla="*/ 4156 w 10000"/>
                <a:gd name="connsiteY84-14184" fmla="*/ 7551 h 10000"/>
                <a:gd name="connsiteX85-14185" fmla="*/ 4156 w 10000"/>
                <a:gd name="connsiteY85-14186" fmla="*/ 7563 h 10000"/>
                <a:gd name="connsiteX86-14187" fmla="*/ 4156 w 10000"/>
                <a:gd name="connsiteY86-14188" fmla="*/ 7563 h 10000"/>
                <a:gd name="connsiteX87-14189" fmla="*/ 4156 w 10000"/>
                <a:gd name="connsiteY87-14190" fmla="*/ 7563 h 10000"/>
                <a:gd name="connsiteX88-14191" fmla="*/ 4156 w 10000"/>
                <a:gd name="connsiteY88-14192" fmla="*/ 7563 h 10000"/>
                <a:gd name="connsiteX89-14193" fmla="*/ 4156 w 10000"/>
                <a:gd name="connsiteY89-14194" fmla="*/ 7576 h 10000"/>
                <a:gd name="connsiteX90-14195" fmla="*/ 4156 w 10000"/>
                <a:gd name="connsiteY90-14196" fmla="*/ 7576 h 10000"/>
                <a:gd name="connsiteX91-14197" fmla="*/ 4156 w 10000"/>
                <a:gd name="connsiteY91-14198" fmla="*/ 7576 h 10000"/>
                <a:gd name="connsiteX92-14199" fmla="*/ 4156 w 10000"/>
                <a:gd name="connsiteY92-14200" fmla="*/ 7576 h 10000"/>
                <a:gd name="connsiteX93-14201" fmla="*/ 4156 w 10000"/>
                <a:gd name="connsiteY93-14202" fmla="*/ 7588 h 10000"/>
                <a:gd name="connsiteX94-14203" fmla="*/ 4156 w 10000"/>
                <a:gd name="connsiteY94-14204" fmla="*/ 7588 h 10000"/>
                <a:gd name="connsiteX95-14205" fmla="*/ 4156 w 10000"/>
                <a:gd name="connsiteY95-14206" fmla="*/ 7588 h 10000"/>
                <a:gd name="connsiteX96-14207" fmla="*/ 4156 w 10000"/>
                <a:gd name="connsiteY96-14208" fmla="*/ 7588 h 10000"/>
                <a:gd name="connsiteX97-14209" fmla="*/ 4147 w 10000"/>
                <a:gd name="connsiteY97-14210" fmla="*/ 7601 h 10000"/>
                <a:gd name="connsiteX98-14211" fmla="*/ 4147 w 10000"/>
                <a:gd name="connsiteY98-14212" fmla="*/ 7601 h 10000"/>
                <a:gd name="connsiteX99-14213" fmla="*/ 4147 w 10000"/>
                <a:gd name="connsiteY99-14214" fmla="*/ 7601 h 10000"/>
                <a:gd name="connsiteX100-14215" fmla="*/ 4147 w 10000"/>
                <a:gd name="connsiteY100-14216" fmla="*/ 7601 h 10000"/>
                <a:gd name="connsiteX101-14217" fmla="*/ 4103 w 10000"/>
                <a:gd name="connsiteY101-14218" fmla="*/ 7803 h 10000"/>
                <a:gd name="connsiteX102-14219" fmla="*/ 4068 w 10000"/>
                <a:gd name="connsiteY102-14220" fmla="*/ 8005 h 10000"/>
                <a:gd name="connsiteX103-14221" fmla="*/ 4051 w 10000"/>
                <a:gd name="connsiteY103-14222" fmla="*/ 8207 h 10000"/>
                <a:gd name="connsiteX104-14223" fmla="*/ 4024 w 10000"/>
                <a:gd name="connsiteY104-14224" fmla="*/ 8422 h 10000"/>
                <a:gd name="connsiteX105-14225" fmla="*/ 4016 w 10000"/>
                <a:gd name="connsiteY105-14226" fmla="*/ 8611 h 10000"/>
                <a:gd name="connsiteX106-14227" fmla="*/ 4016 w 10000"/>
                <a:gd name="connsiteY106-14228" fmla="*/ 8813 h 10000"/>
                <a:gd name="connsiteX107-14229" fmla="*/ 4024 w 10000"/>
                <a:gd name="connsiteY107-14230" fmla="*/ 9003 h 10000"/>
                <a:gd name="connsiteX108-14231" fmla="*/ 4051 w 10000"/>
                <a:gd name="connsiteY108-14232" fmla="*/ 9179 h 10000"/>
                <a:gd name="connsiteX109-14233" fmla="*/ 4086 w 10000"/>
                <a:gd name="connsiteY109-14234" fmla="*/ 9356 h 10000"/>
                <a:gd name="connsiteX110-14235" fmla="*/ 4121 w 10000"/>
                <a:gd name="connsiteY110-14236" fmla="*/ 9508 h 10000"/>
                <a:gd name="connsiteX111-14237" fmla="*/ 4191 w 10000"/>
                <a:gd name="connsiteY111-14238" fmla="*/ 9646 h 10000"/>
                <a:gd name="connsiteX112-14239" fmla="*/ 4269 w 10000"/>
                <a:gd name="connsiteY112-14240" fmla="*/ 9760 h 10000"/>
                <a:gd name="connsiteX113-14241" fmla="*/ 4366 w 10000"/>
                <a:gd name="connsiteY113-14242" fmla="*/ 9861 h 10000"/>
                <a:gd name="connsiteX114-14243" fmla="*/ 4471 w 10000"/>
                <a:gd name="connsiteY114-14244" fmla="*/ 9937 h 10000"/>
                <a:gd name="connsiteX115-14245" fmla="*/ 4611 w 10000"/>
                <a:gd name="connsiteY115-14246" fmla="*/ 9975 h 10000"/>
                <a:gd name="connsiteX116-14247" fmla="*/ 4759 w 10000"/>
                <a:gd name="connsiteY116-14248" fmla="*/ 10000 h 10000"/>
                <a:gd name="connsiteX117-14249" fmla="*/ 4759 w 10000"/>
                <a:gd name="connsiteY117-14250" fmla="*/ 10000 h 10000"/>
                <a:gd name="connsiteX118-14251" fmla="*/ 4759 w 10000"/>
                <a:gd name="connsiteY118-14252" fmla="*/ 10000 h 10000"/>
                <a:gd name="connsiteX119-14253" fmla="*/ 4759 w 10000"/>
                <a:gd name="connsiteY119-14254" fmla="*/ 10000 h 10000"/>
                <a:gd name="connsiteX120-14255" fmla="*/ 4759 w 10000"/>
                <a:gd name="connsiteY120-14256" fmla="*/ 10000 h 10000"/>
                <a:gd name="connsiteX121-14257" fmla="*/ 4821 w 10000"/>
                <a:gd name="connsiteY121-14258" fmla="*/ 10000 h 10000"/>
                <a:gd name="connsiteX122-14259" fmla="*/ 4821 w 10000"/>
                <a:gd name="connsiteY122-14260" fmla="*/ 10000 h 10000"/>
                <a:gd name="connsiteX123-14261" fmla="*/ 5136 w 10000"/>
                <a:gd name="connsiteY123-14262" fmla="*/ 9962 h 10000"/>
                <a:gd name="connsiteX124-14263" fmla="*/ 5468 w 10000"/>
                <a:gd name="connsiteY124-14264" fmla="*/ 9924 h 10000"/>
                <a:gd name="connsiteX125-14265" fmla="*/ 6203 w 10000"/>
                <a:gd name="connsiteY125-14266" fmla="*/ 9798 h 10000"/>
                <a:gd name="connsiteX126-14267" fmla="*/ 6982 w 10000"/>
                <a:gd name="connsiteY126-14268" fmla="*/ 9672 h 10000"/>
                <a:gd name="connsiteX127-14269" fmla="*/ 7358 w 10000"/>
                <a:gd name="connsiteY127-14270" fmla="*/ 9621 h 10000"/>
                <a:gd name="connsiteX128-14271" fmla="*/ 7734 w 10000"/>
                <a:gd name="connsiteY128-14272" fmla="*/ 9583 h 10000"/>
                <a:gd name="connsiteX129-14273" fmla="*/ 7734 w 10000"/>
                <a:gd name="connsiteY129-14274" fmla="*/ 9583 h 10000"/>
                <a:gd name="connsiteX130-14275" fmla="*/ 7725 w 10000"/>
                <a:gd name="connsiteY130-14276" fmla="*/ 9508 h 10000"/>
                <a:gd name="connsiteX131-14277" fmla="*/ 7725 w 10000"/>
                <a:gd name="connsiteY131-14278" fmla="*/ 9508 h 10000"/>
                <a:gd name="connsiteX132-14279" fmla="*/ 7725 w 10000"/>
                <a:gd name="connsiteY132-14280" fmla="*/ 9508 h 10000"/>
                <a:gd name="connsiteX133-14281" fmla="*/ 7725 w 10000"/>
                <a:gd name="connsiteY133-14282" fmla="*/ 9508 h 10000"/>
                <a:gd name="connsiteX134-14283" fmla="*/ 7725 w 10000"/>
                <a:gd name="connsiteY134-14284" fmla="*/ 9508 h 10000"/>
                <a:gd name="connsiteX135-14285" fmla="*/ 7699 w 10000"/>
                <a:gd name="connsiteY135-14286" fmla="*/ 9407 h 10000"/>
                <a:gd name="connsiteX136-14287" fmla="*/ 7699 w 10000"/>
                <a:gd name="connsiteY136-14288" fmla="*/ 9407 h 10000"/>
                <a:gd name="connsiteX137-14289" fmla="*/ 7699 w 10000"/>
                <a:gd name="connsiteY137-14290" fmla="*/ 9381 h 10000"/>
                <a:gd name="connsiteX138-14291" fmla="*/ 7699 w 10000"/>
                <a:gd name="connsiteY138-14292" fmla="*/ 9381 h 10000"/>
                <a:gd name="connsiteX139-14293" fmla="*/ 7577 w 10000"/>
                <a:gd name="connsiteY139-14294" fmla="*/ 8649 h 10000"/>
                <a:gd name="connsiteX140-14295" fmla="*/ 7463 w 10000"/>
                <a:gd name="connsiteY140-14296" fmla="*/ 7967 h 10000"/>
                <a:gd name="connsiteX141-14297" fmla="*/ 7393 w 10000"/>
                <a:gd name="connsiteY141-14298" fmla="*/ 7361 h 10000"/>
                <a:gd name="connsiteX142-14299" fmla="*/ 7332 w 10000"/>
                <a:gd name="connsiteY142-14300" fmla="*/ 6806 h 10000"/>
                <a:gd name="connsiteX143-14301" fmla="*/ 7288 w 10000"/>
                <a:gd name="connsiteY143-14302" fmla="*/ 6313 h 10000"/>
                <a:gd name="connsiteX144-14303" fmla="*/ 7262 w 10000"/>
                <a:gd name="connsiteY144-14304" fmla="*/ 5871 h 10000"/>
                <a:gd name="connsiteX145-14305" fmla="*/ 7253 w 10000"/>
                <a:gd name="connsiteY145-14306" fmla="*/ 5480 h 10000"/>
                <a:gd name="connsiteX146-14307" fmla="*/ 7279 w 10000"/>
                <a:gd name="connsiteY146-14308" fmla="*/ 5139 h 10000"/>
                <a:gd name="connsiteX147-14309" fmla="*/ 7297 w 10000"/>
                <a:gd name="connsiteY147-14310" fmla="*/ 4836 h 10000"/>
                <a:gd name="connsiteX148-14311" fmla="*/ 7340 w 10000"/>
                <a:gd name="connsiteY148-14312" fmla="*/ 4583 h 10000"/>
                <a:gd name="connsiteX149-14313" fmla="*/ 7402 w 10000"/>
                <a:gd name="connsiteY149-14314" fmla="*/ 4394 h 10000"/>
                <a:gd name="connsiteX150-14315" fmla="*/ 7437 w 10000"/>
                <a:gd name="connsiteY150-14316" fmla="*/ 4293 h 10000"/>
                <a:gd name="connsiteX151-14317" fmla="*/ 7463 w 10000"/>
                <a:gd name="connsiteY151-14318" fmla="*/ 4217 h 10000"/>
                <a:gd name="connsiteX152-14319" fmla="*/ 7507 w 10000"/>
                <a:gd name="connsiteY152-14320" fmla="*/ 4154 h 10000"/>
                <a:gd name="connsiteX153-14321" fmla="*/ 7550 w 10000"/>
                <a:gd name="connsiteY153-14322" fmla="*/ 4104 h 10000"/>
                <a:gd name="connsiteX154-14323" fmla="*/ 7594 w 10000"/>
                <a:gd name="connsiteY154-14324" fmla="*/ 4053 h 10000"/>
                <a:gd name="connsiteX155-14325" fmla="*/ 7647 w 10000"/>
                <a:gd name="connsiteY155-14326" fmla="*/ 4003 h 10000"/>
                <a:gd name="connsiteX156-14327" fmla="*/ 7699 w 10000"/>
                <a:gd name="connsiteY156-14328" fmla="*/ 3990 h 10000"/>
                <a:gd name="connsiteX157-14329" fmla="*/ 7752 w 10000"/>
                <a:gd name="connsiteY157-14330" fmla="*/ 3965 h 10000"/>
                <a:gd name="connsiteX158-14331" fmla="*/ 7857 w 10000"/>
                <a:gd name="connsiteY158-14332" fmla="*/ 3939 h 10000"/>
                <a:gd name="connsiteX159-14333" fmla="*/ 7857 w 10000"/>
                <a:gd name="connsiteY159-14334" fmla="*/ 3939 h 10000"/>
                <a:gd name="connsiteX160-14335" fmla="*/ 7857 w 10000"/>
                <a:gd name="connsiteY160-14336" fmla="*/ 3939 h 10000"/>
                <a:gd name="connsiteX161-14337" fmla="*/ 7857 w 10000"/>
                <a:gd name="connsiteY161-14338" fmla="*/ 3939 h 10000"/>
                <a:gd name="connsiteX162-14339" fmla="*/ 7857 w 10000"/>
                <a:gd name="connsiteY162-14340" fmla="*/ 3939 h 10000"/>
                <a:gd name="connsiteX163-14341" fmla="*/ 7857 w 10000"/>
                <a:gd name="connsiteY163-14342" fmla="*/ 3939 h 10000"/>
                <a:gd name="connsiteX164-14343" fmla="*/ 7857 w 10000"/>
                <a:gd name="connsiteY164-14344" fmla="*/ 3939 h 10000"/>
                <a:gd name="connsiteX165-14345" fmla="*/ 7857 w 10000"/>
                <a:gd name="connsiteY165-14346" fmla="*/ 3939 h 10000"/>
                <a:gd name="connsiteX166-14347" fmla="*/ 7927 w 10000"/>
                <a:gd name="connsiteY166-14348" fmla="*/ 3939 h 10000"/>
                <a:gd name="connsiteX167-14349" fmla="*/ 7997 w 10000"/>
                <a:gd name="connsiteY167-14350" fmla="*/ 3965 h 10000"/>
                <a:gd name="connsiteX168-14351" fmla="*/ 8136 w 10000"/>
                <a:gd name="connsiteY168-14352" fmla="*/ 4028 h 10000"/>
                <a:gd name="connsiteX169-14353" fmla="*/ 8294 w 10000"/>
                <a:gd name="connsiteY169-14354" fmla="*/ 4116 h 10000"/>
                <a:gd name="connsiteX170-14355" fmla="*/ 8443 w 10000"/>
                <a:gd name="connsiteY170-14356" fmla="*/ 4242 h 10000"/>
                <a:gd name="connsiteX171-14357" fmla="*/ 8443 w 10000"/>
                <a:gd name="connsiteY171-14358" fmla="*/ 4242 h 10000"/>
                <a:gd name="connsiteX172-14359" fmla="*/ 8451 w 10000"/>
                <a:gd name="connsiteY172-14360" fmla="*/ 4242 h 10000"/>
                <a:gd name="connsiteX173-14361" fmla="*/ 8451 w 10000"/>
                <a:gd name="connsiteY173-14362" fmla="*/ 4242 h 10000"/>
                <a:gd name="connsiteX174-14363" fmla="*/ 8836 w 10000"/>
                <a:gd name="connsiteY174-14364" fmla="*/ 4545 h 10000"/>
                <a:gd name="connsiteX175-14365" fmla="*/ 8976 w 10000"/>
                <a:gd name="connsiteY175-14366" fmla="*/ 4646 h 10000"/>
                <a:gd name="connsiteX176-14367" fmla="*/ 9099 w 10000"/>
                <a:gd name="connsiteY176-14368" fmla="*/ 4722 h 10000"/>
                <a:gd name="connsiteX177-14369" fmla="*/ 9204 w 10000"/>
                <a:gd name="connsiteY177-14370" fmla="*/ 4785 h 10000"/>
                <a:gd name="connsiteX178-14371" fmla="*/ 9300 w 10000"/>
                <a:gd name="connsiteY178-14372" fmla="*/ 4823 h 10000"/>
                <a:gd name="connsiteX179-14373" fmla="*/ 9388 w 10000"/>
                <a:gd name="connsiteY179-14374" fmla="*/ 4848 h 10000"/>
                <a:gd name="connsiteX180-14375" fmla="*/ 9466 w 10000"/>
                <a:gd name="connsiteY180-14376" fmla="*/ 4848 h 10000"/>
                <a:gd name="connsiteX181-14377" fmla="*/ 9466 w 10000"/>
                <a:gd name="connsiteY181-14378" fmla="*/ 4848 h 10000"/>
                <a:gd name="connsiteX182-14379" fmla="*/ 9484 w 10000"/>
                <a:gd name="connsiteY182-14380" fmla="*/ 4848 h 10000"/>
                <a:gd name="connsiteX183-14381" fmla="*/ 9484 w 10000"/>
                <a:gd name="connsiteY183-14382" fmla="*/ 4848 h 10000"/>
                <a:gd name="connsiteX184-14383" fmla="*/ 9484 w 10000"/>
                <a:gd name="connsiteY184-14384" fmla="*/ 4848 h 10000"/>
                <a:gd name="connsiteX185-14385" fmla="*/ 9484 w 10000"/>
                <a:gd name="connsiteY185-14386" fmla="*/ 4848 h 10000"/>
                <a:gd name="connsiteX186-14387" fmla="*/ 9580 w 10000"/>
                <a:gd name="connsiteY186-14388" fmla="*/ 4836 h 10000"/>
                <a:gd name="connsiteX187-14389" fmla="*/ 9668 w 10000"/>
                <a:gd name="connsiteY187-14390" fmla="*/ 4798 h 10000"/>
                <a:gd name="connsiteX188-14391" fmla="*/ 9738 w 10000"/>
                <a:gd name="connsiteY188-14392" fmla="*/ 4747 h 10000"/>
                <a:gd name="connsiteX189-14393" fmla="*/ 9799 w 10000"/>
                <a:gd name="connsiteY189-14394" fmla="*/ 4659 h 10000"/>
                <a:gd name="connsiteX190-14395" fmla="*/ 9799 w 10000"/>
                <a:gd name="connsiteY190-14396" fmla="*/ 4659 h 10000"/>
                <a:gd name="connsiteX191-14397" fmla="*/ 9799 w 10000"/>
                <a:gd name="connsiteY191-14398" fmla="*/ 4659 h 10000"/>
                <a:gd name="connsiteX192-14399" fmla="*/ 9799 w 10000"/>
                <a:gd name="connsiteY192-14400" fmla="*/ 4659 h 10000"/>
                <a:gd name="connsiteX193-14401" fmla="*/ 9799 w 10000"/>
                <a:gd name="connsiteY193-14402" fmla="*/ 4659 h 10000"/>
                <a:gd name="connsiteX194-14403" fmla="*/ 9799 w 10000"/>
                <a:gd name="connsiteY194-14404" fmla="*/ 4659 h 10000"/>
                <a:gd name="connsiteX195-14405" fmla="*/ 9816 w 10000"/>
                <a:gd name="connsiteY195-14406" fmla="*/ 4659 h 10000"/>
                <a:gd name="connsiteX196-14407" fmla="*/ 9816 w 10000"/>
                <a:gd name="connsiteY196-14408" fmla="*/ 4659 h 10000"/>
                <a:gd name="connsiteX197-14409" fmla="*/ 9816 w 10000"/>
                <a:gd name="connsiteY197-14410" fmla="*/ 4659 h 10000"/>
                <a:gd name="connsiteX198-14411" fmla="*/ 9816 w 10000"/>
                <a:gd name="connsiteY198-14412" fmla="*/ 4659 h 10000"/>
                <a:gd name="connsiteX199-14413" fmla="*/ 9816 w 10000"/>
                <a:gd name="connsiteY199-14414" fmla="*/ 4646 h 10000"/>
                <a:gd name="connsiteX200-14415" fmla="*/ 9816 w 10000"/>
                <a:gd name="connsiteY200-14416" fmla="*/ 4646 h 10000"/>
                <a:gd name="connsiteX201-14417" fmla="*/ 9816 w 10000"/>
                <a:gd name="connsiteY201-14418" fmla="*/ 4646 h 10000"/>
                <a:gd name="connsiteX202-14419" fmla="*/ 9816 w 10000"/>
                <a:gd name="connsiteY202-14420" fmla="*/ 4646 h 10000"/>
                <a:gd name="connsiteX203-14421" fmla="*/ 9816 w 10000"/>
                <a:gd name="connsiteY203-14422" fmla="*/ 4646 h 10000"/>
                <a:gd name="connsiteX204-14423" fmla="*/ 9816 w 10000"/>
                <a:gd name="connsiteY204-14424" fmla="*/ 4646 h 10000"/>
                <a:gd name="connsiteX205-14425" fmla="*/ 9816 w 10000"/>
                <a:gd name="connsiteY205-14426" fmla="*/ 4646 h 10000"/>
                <a:gd name="connsiteX206-14427" fmla="*/ 9816 w 10000"/>
                <a:gd name="connsiteY206-14428" fmla="*/ 4646 h 10000"/>
                <a:gd name="connsiteX207-14429" fmla="*/ 9816 w 10000"/>
                <a:gd name="connsiteY207-14430" fmla="*/ 4646 h 10000"/>
                <a:gd name="connsiteX208-14431" fmla="*/ 9816 w 10000"/>
                <a:gd name="connsiteY208-14432" fmla="*/ 4646 h 10000"/>
                <a:gd name="connsiteX209-14433" fmla="*/ 9843 w 10000"/>
                <a:gd name="connsiteY209-14434" fmla="*/ 4583 h 10000"/>
                <a:gd name="connsiteX210-14435" fmla="*/ 9886 w 10000"/>
                <a:gd name="connsiteY210-14436" fmla="*/ 4495 h 10000"/>
                <a:gd name="connsiteX211-14437" fmla="*/ 9921 w 10000"/>
                <a:gd name="connsiteY211-14438" fmla="*/ 4369 h 10000"/>
                <a:gd name="connsiteX212-14439" fmla="*/ 9948 w 10000"/>
                <a:gd name="connsiteY212-14440" fmla="*/ 4217 h 10000"/>
                <a:gd name="connsiteX213-14441" fmla="*/ 9983 w 10000"/>
                <a:gd name="connsiteY213-14442" fmla="*/ 4040 h 10000"/>
                <a:gd name="connsiteX214-14443" fmla="*/ 10000 w 10000"/>
                <a:gd name="connsiteY214-14444" fmla="*/ 3851 h 10000"/>
                <a:gd name="connsiteX215-14445" fmla="*/ 10000 w 10000"/>
                <a:gd name="connsiteY215-14446" fmla="*/ 3649 h 10000"/>
                <a:gd name="connsiteX216-14447" fmla="*/ 10000 w 10000"/>
                <a:gd name="connsiteY216-14448" fmla="*/ 3460 h 10000"/>
                <a:gd name="connsiteX217-14449" fmla="*/ 9983 w 10000"/>
                <a:gd name="connsiteY217-14450" fmla="*/ 3258 h 10000"/>
                <a:gd name="connsiteX218-14451" fmla="*/ 9939 w 10000"/>
                <a:gd name="connsiteY218-14452" fmla="*/ 3068 h 10000"/>
                <a:gd name="connsiteX219-14453" fmla="*/ 9886 w 10000"/>
                <a:gd name="connsiteY219-14454" fmla="*/ 2904 h 10000"/>
                <a:gd name="connsiteX220-14455" fmla="*/ 9843 w 10000"/>
                <a:gd name="connsiteY220-14456" fmla="*/ 2816 h 10000"/>
                <a:gd name="connsiteX221-14457" fmla="*/ 9799 w 10000"/>
                <a:gd name="connsiteY221-14458" fmla="*/ 2753 h 10000"/>
                <a:gd name="connsiteX222-14459" fmla="*/ 9755 w 10000"/>
                <a:gd name="connsiteY222-14460" fmla="*/ 2677 h 10000"/>
                <a:gd name="connsiteX223-14461" fmla="*/ 9694 w 10000"/>
                <a:gd name="connsiteY223-14462" fmla="*/ 2614 h 10000"/>
                <a:gd name="connsiteX224-14463" fmla="*/ 9633 w 10000"/>
                <a:gd name="connsiteY224-14464" fmla="*/ 2551 h 10000"/>
                <a:gd name="connsiteX225-14465" fmla="*/ 9571 w 10000"/>
                <a:gd name="connsiteY225-14466" fmla="*/ 2500 h 10000"/>
                <a:gd name="connsiteX226-14467" fmla="*/ 9484 w 10000"/>
                <a:gd name="connsiteY226-14468" fmla="*/ 2475 h 10000"/>
                <a:gd name="connsiteX227-14469" fmla="*/ 9396 w 10000"/>
                <a:gd name="connsiteY227-14470" fmla="*/ 2449 h 10000"/>
                <a:gd name="connsiteX228-14471" fmla="*/ 9300 w 10000"/>
                <a:gd name="connsiteY228-14472" fmla="*/ 2424 h 10000"/>
                <a:gd name="connsiteX229-14473" fmla="*/ 9195 w 10000"/>
                <a:gd name="connsiteY229-14474" fmla="*/ 2424 h 10000"/>
                <a:gd name="connsiteX230-14475" fmla="*/ 9195 w 10000"/>
                <a:gd name="connsiteY230-14476" fmla="*/ 2424 h 10000"/>
                <a:gd name="connsiteX231-14477" fmla="*/ 9195 w 10000"/>
                <a:gd name="connsiteY231-14478" fmla="*/ 2424 h 10000"/>
                <a:gd name="connsiteX232-14479" fmla="*/ 9195 w 10000"/>
                <a:gd name="connsiteY232-14480" fmla="*/ 2424 h 10000"/>
                <a:gd name="connsiteX233-14481" fmla="*/ 9195 w 10000"/>
                <a:gd name="connsiteY233-14482" fmla="*/ 2424 h 10000"/>
                <a:gd name="connsiteX234-14483" fmla="*/ 9195 w 10000"/>
                <a:gd name="connsiteY234-14484" fmla="*/ 2424 h 10000"/>
                <a:gd name="connsiteX235-14485" fmla="*/ 9081 w 10000"/>
                <a:gd name="connsiteY235-14486" fmla="*/ 2424 h 10000"/>
                <a:gd name="connsiteX236-14487" fmla="*/ 8941 w 10000"/>
                <a:gd name="connsiteY236-14488" fmla="*/ 2462 h 10000"/>
                <a:gd name="connsiteX237-14489" fmla="*/ 8801 w 10000"/>
                <a:gd name="connsiteY237-14490" fmla="*/ 2487 h 10000"/>
                <a:gd name="connsiteX238-14491" fmla="*/ 8644 w 10000"/>
                <a:gd name="connsiteY238-14492" fmla="*/ 2551 h 10000"/>
                <a:gd name="connsiteX239-14493" fmla="*/ 8644 w 10000"/>
                <a:gd name="connsiteY239-14494" fmla="*/ 2551 h 10000"/>
                <a:gd name="connsiteX240-14495" fmla="*/ 8635 w 10000"/>
                <a:gd name="connsiteY240-14496" fmla="*/ 2551 h 10000"/>
                <a:gd name="connsiteX241-14497" fmla="*/ 8635 w 10000"/>
                <a:gd name="connsiteY241-14498" fmla="*/ 2551 h 10000"/>
                <a:gd name="connsiteX242-14499" fmla="*/ 8626 w 10000"/>
                <a:gd name="connsiteY242-14500" fmla="*/ 2551 h 10000"/>
                <a:gd name="connsiteX243-14501" fmla="*/ 8626 w 10000"/>
                <a:gd name="connsiteY243-14502" fmla="*/ 2551 h 10000"/>
                <a:gd name="connsiteX244-14503" fmla="*/ 8443 w 10000"/>
                <a:gd name="connsiteY244-14504" fmla="*/ 2614 h 10000"/>
                <a:gd name="connsiteX245-14505" fmla="*/ 8276 w 10000"/>
                <a:gd name="connsiteY245-14506" fmla="*/ 2664 h 10000"/>
                <a:gd name="connsiteX246-14507" fmla="*/ 8110 w 10000"/>
                <a:gd name="connsiteY246-14508" fmla="*/ 2689 h 10000"/>
                <a:gd name="connsiteX247-14509" fmla="*/ 7979 w 10000"/>
                <a:gd name="connsiteY247-14510" fmla="*/ 2689 h 10000"/>
                <a:gd name="connsiteX248-14511" fmla="*/ 7979 w 10000"/>
                <a:gd name="connsiteY248-14512" fmla="*/ 2689 h 10000"/>
                <a:gd name="connsiteX249-14513" fmla="*/ 7979 w 10000"/>
                <a:gd name="connsiteY249-14514" fmla="*/ 2689 h 10000"/>
                <a:gd name="connsiteX250-14515" fmla="*/ 7979 w 10000"/>
                <a:gd name="connsiteY250-14516" fmla="*/ 2689 h 10000"/>
                <a:gd name="connsiteX251-14517" fmla="*/ 7979 w 10000"/>
                <a:gd name="connsiteY251-14518" fmla="*/ 2689 h 10000"/>
                <a:gd name="connsiteX252-14519" fmla="*/ 7979 w 10000"/>
                <a:gd name="connsiteY252-14520" fmla="*/ 2689 h 10000"/>
                <a:gd name="connsiteX253-14521" fmla="*/ 7979 w 10000"/>
                <a:gd name="connsiteY253-14522" fmla="*/ 2689 h 10000"/>
                <a:gd name="connsiteX254-14523" fmla="*/ 7979 w 10000"/>
                <a:gd name="connsiteY254-14524" fmla="*/ 2689 h 10000"/>
                <a:gd name="connsiteX255-14525" fmla="*/ 7848 w 10000"/>
                <a:gd name="connsiteY255-14526" fmla="*/ 2689 h 10000"/>
                <a:gd name="connsiteX256-14527" fmla="*/ 7743 w 10000"/>
                <a:gd name="connsiteY256-14528" fmla="*/ 2677 h 10000"/>
                <a:gd name="connsiteX257-14529" fmla="*/ 7638 w 10000"/>
                <a:gd name="connsiteY257-14530" fmla="*/ 2626 h 10000"/>
                <a:gd name="connsiteX258-14531" fmla="*/ 7542 w 10000"/>
                <a:gd name="connsiteY258-14532" fmla="*/ 2601 h 10000"/>
                <a:gd name="connsiteX259-14533" fmla="*/ 7454 w 10000"/>
                <a:gd name="connsiteY259-14534" fmla="*/ 2538 h 10000"/>
                <a:gd name="connsiteX260-14535" fmla="*/ 7375 w 10000"/>
                <a:gd name="connsiteY260-14536" fmla="*/ 2475 h 10000"/>
                <a:gd name="connsiteX261-14537" fmla="*/ 7297 w 10000"/>
                <a:gd name="connsiteY261-14538" fmla="*/ 2399 h 10000"/>
                <a:gd name="connsiteX262-14539" fmla="*/ 7235 w 10000"/>
                <a:gd name="connsiteY262-14540" fmla="*/ 2323 h 10000"/>
                <a:gd name="connsiteX263-14541" fmla="*/ 7174 w 10000"/>
                <a:gd name="connsiteY263-14542" fmla="*/ 2235 h 10000"/>
                <a:gd name="connsiteX264-14543" fmla="*/ 7113 w 10000"/>
                <a:gd name="connsiteY264-14544" fmla="*/ 2134 h 10000"/>
                <a:gd name="connsiteX265-14545" fmla="*/ 7008 w 10000"/>
                <a:gd name="connsiteY265-14546" fmla="*/ 1944 h 10000"/>
                <a:gd name="connsiteX266-14547" fmla="*/ 6929 w 10000"/>
                <a:gd name="connsiteY266-14548" fmla="*/ 1730 h 10000"/>
                <a:gd name="connsiteX267-14549" fmla="*/ 6850 w 10000"/>
                <a:gd name="connsiteY267-14550" fmla="*/ 1515 h 10000"/>
                <a:gd name="connsiteX268-14551" fmla="*/ 6850 w 10000"/>
                <a:gd name="connsiteY268-14552" fmla="*/ 1515 h 10000"/>
                <a:gd name="connsiteX269-14553" fmla="*/ 6842 w 10000"/>
                <a:gd name="connsiteY269-14554" fmla="*/ 1490 h 10000"/>
                <a:gd name="connsiteX270-14555" fmla="*/ 6842 w 10000"/>
                <a:gd name="connsiteY270-14556" fmla="*/ 1490 h 10000"/>
                <a:gd name="connsiteX271-14557" fmla="*/ 6842 w 10000"/>
                <a:gd name="connsiteY271-14558" fmla="*/ 1477 h 10000"/>
                <a:gd name="connsiteX272-14559" fmla="*/ 6842 w 10000"/>
                <a:gd name="connsiteY272-14560" fmla="*/ 1477 h 10000"/>
                <a:gd name="connsiteX273-14561" fmla="*/ 6842 w 10000"/>
                <a:gd name="connsiteY273-14562" fmla="*/ 1477 h 10000"/>
                <a:gd name="connsiteX274-14563" fmla="*/ 6798 w 10000"/>
                <a:gd name="connsiteY274-14564" fmla="*/ 1338 h 10000"/>
                <a:gd name="connsiteX275-14565" fmla="*/ 6780 w 10000"/>
                <a:gd name="connsiteY275-14566" fmla="*/ 1162 h 10000"/>
                <a:gd name="connsiteX276-14567" fmla="*/ 6754 w 10000"/>
                <a:gd name="connsiteY276-14568" fmla="*/ 947 h 10000"/>
                <a:gd name="connsiteX277-14569" fmla="*/ 6754 w 10000"/>
                <a:gd name="connsiteY277-14570" fmla="*/ 720 h 10000"/>
                <a:gd name="connsiteX278-14571" fmla="*/ 6754 w 10000"/>
                <a:gd name="connsiteY278-14572" fmla="*/ 720 h 10000"/>
                <a:gd name="connsiteX279-14573" fmla="*/ 6763 w 10000"/>
                <a:gd name="connsiteY279-14574" fmla="*/ 366 h 10000"/>
                <a:gd name="connsiteX280-14575" fmla="*/ 6789 w 10000"/>
                <a:gd name="connsiteY280-14576" fmla="*/ 0 h 10000"/>
                <a:gd name="connsiteX0-14577" fmla="*/ 6789 w 10000"/>
                <a:gd name="connsiteY0-14578" fmla="*/ 0 h 10000"/>
                <a:gd name="connsiteX1-14579" fmla="*/ 6789 w 10000"/>
                <a:gd name="connsiteY1-14580" fmla="*/ 0 h 10000"/>
                <a:gd name="connsiteX2-14581" fmla="*/ 6789 w 10000"/>
                <a:gd name="connsiteY2-14582" fmla="*/ 0 h 10000"/>
                <a:gd name="connsiteX3-14583" fmla="*/ 0 w 10000"/>
                <a:gd name="connsiteY3-14584" fmla="*/ 0 h 10000"/>
                <a:gd name="connsiteX4-14585" fmla="*/ 0 w 10000"/>
                <a:gd name="connsiteY4-14586" fmla="*/ 9747 h 10000"/>
                <a:gd name="connsiteX5-14587" fmla="*/ 0 w 10000"/>
                <a:gd name="connsiteY5-14588" fmla="*/ 9747 h 10000"/>
                <a:gd name="connsiteX6-14589" fmla="*/ 0 w 10000"/>
                <a:gd name="connsiteY6-14590" fmla="*/ 9747 h 10000"/>
                <a:gd name="connsiteX7-14591" fmla="*/ 752 w 10000"/>
                <a:gd name="connsiteY7-14592" fmla="*/ 9861 h 10000"/>
                <a:gd name="connsiteX8-14593" fmla="*/ 1067 w 10000"/>
                <a:gd name="connsiteY8-14594" fmla="*/ 9886 h 10000"/>
                <a:gd name="connsiteX9-14595" fmla="*/ 1304 w 10000"/>
                <a:gd name="connsiteY9-14596" fmla="*/ 9899 h 10000"/>
                <a:gd name="connsiteX10-14597" fmla="*/ 1304 w 10000"/>
                <a:gd name="connsiteY10-14598" fmla="*/ 9899 h 10000"/>
                <a:gd name="connsiteX11-14599" fmla="*/ 1566 w 10000"/>
                <a:gd name="connsiteY11-14600" fmla="*/ 9924 h 10000"/>
                <a:gd name="connsiteX12-14601" fmla="*/ 1846 w 10000"/>
                <a:gd name="connsiteY12-14602" fmla="*/ 9962 h 10000"/>
                <a:gd name="connsiteX13-14603" fmla="*/ 1846 w 10000"/>
                <a:gd name="connsiteY13-14604" fmla="*/ 9962 h 10000"/>
                <a:gd name="connsiteX14-14605" fmla="*/ 2030 w 10000"/>
                <a:gd name="connsiteY14-14606" fmla="*/ 10000 h 10000"/>
                <a:gd name="connsiteX15-14607" fmla="*/ 2213 w 10000"/>
                <a:gd name="connsiteY15-14608" fmla="*/ 10000 h 10000"/>
                <a:gd name="connsiteX16-14609" fmla="*/ 2213 w 10000"/>
                <a:gd name="connsiteY16-14610" fmla="*/ 10000 h 10000"/>
                <a:gd name="connsiteX17-14611" fmla="*/ 2213 w 10000"/>
                <a:gd name="connsiteY17-14612" fmla="*/ 10000 h 10000"/>
                <a:gd name="connsiteX18-14613" fmla="*/ 2213 w 10000"/>
                <a:gd name="connsiteY18-14614" fmla="*/ 10000 h 10000"/>
                <a:gd name="connsiteX19-14615" fmla="*/ 2213 w 10000"/>
                <a:gd name="connsiteY19-14616" fmla="*/ 10000 h 10000"/>
                <a:gd name="connsiteX20-14617" fmla="*/ 2213 w 10000"/>
                <a:gd name="connsiteY20-14618" fmla="*/ 10000 h 10000"/>
                <a:gd name="connsiteX21-14619" fmla="*/ 2362 w 10000"/>
                <a:gd name="connsiteY21-14620" fmla="*/ 9975 h 10000"/>
                <a:gd name="connsiteX22-14621" fmla="*/ 2493 w 10000"/>
                <a:gd name="connsiteY22-14622" fmla="*/ 9949 h 10000"/>
                <a:gd name="connsiteX23-14623" fmla="*/ 2555 w 10000"/>
                <a:gd name="connsiteY23-14624" fmla="*/ 9924 h 10000"/>
                <a:gd name="connsiteX24-14625" fmla="*/ 2607 w 10000"/>
                <a:gd name="connsiteY24-14626" fmla="*/ 9886 h 10000"/>
                <a:gd name="connsiteX25-14627" fmla="*/ 2660 w 10000"/>
                <a:gd name="connsiteY25-14628" fmla="*/ 9836 h 10000"/>
                <a:gd name="connsiteX26-14629" fmla="*/ 2695 w 10000"/>
                <a:gd name="connsiteY26-14630" fmla="*/ 9785 h 10000"/>
                <a:gd name="connsiteX27-14631" fmla="*/ 2730 w 10000"/>
                <a:gd name="connsiteY27-14632" fmla="*/ 9722 h 10000"/>
                <a:gd name="connsiteX28-14633" fmla="*/ 2756 w 10000"/>
                <a:gd name="connsiteY28-14634" fmla="*/ 9646 h 10000"/>
                <a:gd name="connsiteX29-14635" fmla="*/ 2773 w 10000"/>
                <a:gd name="connsiteY29-14636" fmla="*/ 9545 h 10000"/>
                <a:gd name="connsiteX30-14637" fmla="*/ 2791 w 10000"/>
                <a:gd name="connsiteY30-14638" fmla="*/ 9444 h 10000"/>
                <a:gd name="connsiteX31-14639" fmla="*/ 2791 w 10000"/>
                <a:gd name="connsiteY31-14640" fmla="*/ 9318 h 10000"/>
                <a:gd name="connsiteX32-14641" fmla="*/ 2773 w 10000"/>
                <a:gd name="connsiteY32-14642" fmla="*/ 9179 h 10000"/>
                <a:gd name="connsiteX33-14643" fmla="*/ 2756 w 10000"/>
                <a:gd name="connsiteY33-14644" fmla="*/ 9028 h 10000"/>
                <a:gd name="connsiteX34-14645" fmla="*/ 2721 w 10000"/>
                <a:gd name="connsiteY34-14646" fmla="*/ 8876 h 10000"/>
                <a:gd name="connsiteX35-14647" fmla="*/ 2721 w 10000"/>
                <a:gd name="connsiteY35-14648" fmla="*/ 8876 h 10000"/>
                <a:gd name="connsiteX36-14649" fmla="*/ 2712 w 10000"/>
                <a:gd name="connsiteY36-14650" fmla="*/ 8864 h 10000"/>
                <a:gd name="connsiteX37-14651" fmla="*/ 2712 w 10000"/>
                <a:gd name="connsiteY37-14652" fmla="*/ 8864 h 10000"/>
                <a:gd name="connsiteX38-14653" fmla="*/ 2712 w 10000"/>
                <a:gd name="connsiteY38-14654" fmla="*/ 8851 h 10000"/>
                <a:gd name="connsiteX39-14655" fmla="*/ 2712 w 10000"/>
                <a:gd name="connsiteY39-14656" fmla="*/ 8851 h 10000"/>
                <a:gd name="connsiteX40-14657" fmla="*/ 2712 w 10000"/>
                <a:gd name="connsiteY40-14658" fmla="*/ 8851 h 10000"/>
                <a:gd name="connsiteX41-14659" fmla="*/ 2590 w 10000"/>
                <a:gd name="connsiteY41-14660" fmla="*/ 8295 h 10000"/>
                <a:gd name="connsiteX42-14661" fmla="*/ 2476 w 10000"/>
                <a:gd name="connsiteY42-14662" fmla="*/ 7841 h 10000"/>
                <a:gd name="connsiteX43-14663" fmla="*/ 2423 w 10000"/>
                <a:gd name="connsiteY43-14664" fmla="*/ 7626 h 10000"/>
                <a:gd name="connsiteX44-14665" fmla="*/ 2397 w 10000"/>
                <a:gd name="connsiteY44-14666" fmla="*/ 7437 h 10000"/>
                <a:gd name="connsiteX45-14667" fmla="*/ 2371 w 10000"/>
                <a:gd name="connsiteY45-14668" fmla="*/ 7273 h 10000"/>
                <a:gd name="connsiteX46-14669" fmla="*/ 2362 w 10000"/>
                <a:gd name="connsiteY46-14670" fmla="*/ 7096 h 10000"/>
                <a:gd name="connsiteX47-14671" fmla="*/ 2362 w 10000"/>
                <a:gd name="connsiteY47-14672" fmla="*/ 7096 h 10000"/>
                <a:gd name="connsiteX48-14673" fmla="*/ 2371 w 10000"/>
                <a:gd name="connsiteY48-14674" fmla="*/ 6944 h 10000"/>
                <a:gd name="connsiteX49-14675" fmla="*/ 2406 w 10000"/>
                <a:gd name="connsiteY49-14676" fmla="*/ 6806 h 10000"/>
                <a:gd name="connsiteX50-14677" fmla="*/ 2423 w 10000"/>
                <a:gd name="connsiteY50-14678" fmla="*/ 6742 h 10000"/>
                <a:gd name="connsiteX51-14679" fmla="*/ 2458 w 10000"/>
                <a:gd name="connsiteY51-14680" fmla="*/ 6692 h 10000"/>
                <a:gd name="connsiteX52-14681" fmla="*/ 2528 w 10000"/>
                <a:gd name="connsiteY52-14682" fmla="*/ 6578 h 10000"/>
                <a:gd name="connsiteX53-14683" fmla="*/ 2651 w 10000"/>
                <a:gd name="connsiteY53-14684" fmla="*/ 6477 h 10000"/>
                <a:gd name="connsiteX54-14685" fmla="*/ 2791 w 10000"/>
                <a:gd name="connsiteY54-14686" fmla="*/ 6376 h 10000"/>
                <a:gd name="connsiteX55-14687" fmla="*/ 3167 w 10000"/>
                <a:gd name="connsiteY55-14688" fmla="*/ 6225 h 10000"/>
                <a:gd name="connsiteX56-14689" fmla="*/ 3167 w 10000"/>
                <a:gd name="connsiteY56-14690" fmla="*/ 6225 h 10000"/>
                <a:gd name="connsiteX57-14691" fmla="*/ 3167 w 10000"/>
                <a:gd name="connsiteY57-14692" fmla="*/ 6225 h 10000"/>
                <a:gd name="connsiteX58-14693" fmla="*/ 3342 w 10000"/>
                <a:gd name="connsiteY58-14694" fmla="*/ 6162 h 10000"/>
                <a:gd name="connsiteX59-14695" fmla="*/ 3473 w 10000"/>
                <a:gd name="connsiteY59-14696" fmla="*/ 6136 h 10000"/>
                <a:gd name="connsiteX60-14697" fmla="*/ 3613 w 10000"/>
                <a:gd name="connsiteY60-14698" fmla="*/ 6124 h 10000"/>
                <a:gd name="connsiteX61-14699" fmla="*/ 3736 w 10000"/>
                <a:gd name="connsiteY61-14700" fmla="*/ 6124 h 10000"/>
                <a:gd name="connsiteX62-14701" fmla="*/ 3736 w 10000"/>
                <a:gd name="connsiteY62-14702" fmla="*/ 6124 h 10000"/>
                <a:gd name="connsiteX63-14703" fmla="*/ 3736 w 10000"/>
                <a:gd name="connsiteY63-14704" fmla="*/ 6124 h 10000"/>
                <a:gd name="connsiteX64-14705" fmla="*/ 3736 w 10000"/>
                <a:gd name="connsiteY64-14706" fmla="*/ 6124 h 10000"/>
                <a:gd name="connsiteX65-14707" fmla="*/ 3736 w 10000"/>
                <a:gd name="connsiteY65-14708" fmla="*/ 6124 h 10000"/>
                <a:gd name="connsiteX66-14709" fmla="*/ 3736 w 10000"/>
                <a:gd name="connsiteY66-14710" fmla="*/ 6124 h 10000"/>
                <a:gd name="connsiteX67-14711" fmla="*/ 3736 w 10000"/>
                <a:gd name="connsiteY67-14712" fmla="*/ 6124 h 10000"/>
                <a:gd name="connsiteX68-14713" fmla="*/ 3841 w 10000"/>
                <a:gd name="connsiteY68-14714" fmla="*/ 6124 h 10000"/>
                <a:gd name="connsiteX69-14715" fmla="*/ 3937 w 10000"/>
                <a:gd name="connsiteY69-14716" fmla="*/ 6136 h 10000"/>
                <a:gd name="connsiteX70-14717" fmla="*/ 4016 w 10000"/>
                <a:gd name="connsiteY70-14718" fmla="*/ 6187 h 10000"/>
                <a:gd name="connsiteX71-14719" fmla="*/ 4086 w 10000"/>
                <a:gd name="connsiteY71-14720" fmla="*/ 6225 h 10000"/>
                <a:gd name="connsiteX72-14721" fmla="*/ 4147 w 10000"/>
                <a:gd name="connsiteY72-14722" fmla="*/ 6275 h 10000"/>
                <a:gd name="connsiteX73-14723" fmla="*/ 4191 w 10000"/>
                <a:gd name="connsiteY73-14724" fmla="*/ 6351 h 10000"/>
                <a:gd name="connsiteX74-14725" fmla="*/ 4217 w 10000"/>
                <a:gd name="connsiteY74-14726" fmla="*/ 6427 h 10000"/>
                <a:gd name="connsiteX75-14727" fmla="*/ 4252 w 10000"/>
                <a:gd name="connsiteY75-14728" fmla="*/ 6515 h 10000"/>
                <a:gd name="connsiteX76-14729" fmla="*/ 4261 w 10000"/>
                <a:gd name="connsiteY76-14730" fmla="*/ 6616 h 10000"/>
                <a:gd name="connsiteX77-14731" fmla="*/ 4269 w 10000"/>
                <a:gd name="connsiteY77-14732" fmla="*/ 6717 h 10000"/>
                <a:gd name="connsiteX78-14733" fmla="*/ 4269 w 10000"/>
                <a:gd name="connsiteY78-14734" fmla="*/ 6843 h 10000"/>
                <a:gd name="connsiteX79-14735" fmla="*/ 4261 w 10000"/>
                <a:gd name="connsiteY79-14736" fmla="*/ 6957 h 10000"/>
                <a:gd name="connsiteX80-14737" fmla="*/ 4217 w 10000"/>
                <a:gd name="connsiteY80-14738" fmla="*/ 7235 h 10000"/>
                <a:gd name="connsiteX81-14739" fmla="*/ 4164 w 10000"/>
                <a:gd name="connsiteY81-14740" fmla="*/ 7551 h 10000"/>
                <a:gd name="connsiteX82-14741" fmla="*/ 4164 w 10000"/>
                <a:gd name="connsiteY82-14742" fmla="*/ 7551 h 10000"/>
                <a:gd name="connsiteX83-14743" fmla="*/ 4156 w 10000"/>
                <a:gd name="connsiteY83-14744" fmla="*/ 7551 h 10000"/>
                <a:gd name="connsiteX84-14745" fmla="*/ 4156 w 10000"/>
                <a:gd name="connsiteY84-14746" fmla="*/ 7551 h 10000"/>
                <a:gd name="connsiteX85-14747" fmla="*/ 4156 w 10000"/>
                <a:gd name="connsiteY85-14748" fmla="*/ 7563 h 10000"/>
                <a:gd name="connsiteX86-14749" fmla="*/ 4156 w 10000"/>
                <a:gd name="connsiteY86-14750" fmla="*/ 7563 h 10000"/>
                <a:gd name="connsiteX87-14751" fmla="*/ 4156 w 10000"/>
                <a:gd name="connsiteY87-14752" fmla="*/ 7563 h 10000"/>
                <a:gd name="connsiteX88-14753" fmla="*/ 4156 w 10000"/>
                <a:gd name="connsiteY88-14754" fmla="*/ 7563 h 10000"/>
                <a:gd name="connsiteX89-14755" fmla="*/ 4156 w 10000"/>
                <a:gd name="connsiteY89-14756" fmla="*/ 7576 h 10000"/>
                <a:gd name="connsiteX90-14757" fmla="*/ 4156 w 10000"/>
                <a:gd name="connsiteY90-14758" fmla="*/ 7576 h 10000"/>
                <a:gd name="connsiteX91-14759" fmla="*/ 4156 w 10000"/>
                <a:gd name="connsiteY91-14760" fmla="*/ 7576 h 10000"/>
                <a:gd name="connsiteX92-14761" fmla="*/ 4156 w 10000"/>
                <a:gd name="connsiteY92-14762" fmla="*/ 7576 h 10000"/>
                <a:gd name="connsiteX93-14763" fmla="*/ 4156 w 10000"/>
                <a:gd name="connsiteY93-14764" fmla="*/ 7588 h 10000"/>
                <a:gd name="connsiteX94-14765" fmla="*/ 4156 w 10000"/>
                <a:gd name="connsiteY94-14766" fmla="*/ 7588 h 10000"/>
                <a:gd name="connsiteX95-14767" fmla="*/ 4156 w 10000"/>
                <a:gd name="connsiteY95-14768" fmla="*/ 7588 h 10000"/>
                <a:gd name="connsiteX96-14769" fmla="*/ 4156 w 10000"/>
                <a:gd name="connsiteY96-14770" fmla="*/ 7588 h 10000"/>
                <a:gd name="connsiteX97-14771" fmla="*/ 4147 w 10000"/>
                <a:gd name="connsiteY97-14772" fmla="*/ 7601 h 10000"/>
                <a:gd name="connsiteX98-14773" fmla="*/ 4147 w 10000"/>
                <a:gd name="connsiteY98-14774" fmla="*/ 7601 h 10000"/>
                <a:gd name="connsiteX99-14775" fmla="*/ 4147 w 10000"/>
                <a:gd name="connsiteY99-14776" fmla="*/ 7601 h 10000"/>
                <a:gd name="connsiteX100-14777" fmla="*/ 4103 w 10000"/>
                <a:gd name="connsiteY100-14778" fmla="*/ 7803 h 10000"/>
                <a:gd name="connsiteX101-14779" fmla="*/ 4068 w 10000"/>
                <a:gd name="connsiteY101-14780" fmla="*/ 8005 h 10000"/>
                <a:gd name="connsiteX102-14781" fmla="*/ 4051 w 10000"/>
                <a:gd name="connsiteY102-14782" fmla="*/ 8207 h 10000"/>
                <a:gd name="connsiteX103-14783" fmla="*/ 4024 w 10000"/>
                <a:gd name="connsiteY103-14784" fmla="*/ 8422 h 10000"/>
                <a:gd name="connsiteX104-14785" fmla="*/ 4016 w 10000"/>
                <a:gd name="connsiteY104-14786" fmla="*/ 8611 h 10000"/>
                <a:gd name="connsiteX105-14787" fmla="*/ 4016 w 10000"/>
                <a:gd name="connsiteY105-14788" fmla="*/ 8813 h 10000"/>
                <a:gd name="connsiteX106-14789" fmla="*/ 4024 w 10000"/>
                <a:gd name="connsiteY106-14790" fmla="*/ 9003 h 10000"/>
                <a:gd name="connsiteX107-14791" fmla="*/ 4051 w 10000"/>
                <a:gd name="connsiteY107-14792" fmla="*/ 9179 h 10000"/>
                <a:gd name="connsiteX108-14793" fmla="*/ 4086 w 10000"/>
                <a:gd name="connsiteY108-14794" fmla="*/ 9356 h 10000"/>
                <a:gd name="connsiteX109-14795" fmla="*/ 4121 w 10000"/>
                <a:gd name="connsiteY109-14796" fmla="*/ 9508 h 10000"/>
                <a:gd name="connsiteX110-14797" fmla="*/ 4191 w 10000"/>
                <a:gd name="connsiteY110-14798" fmla="*/ 9646 h 10000"/>
                <a:gd name="connsiteX111-14799" fmla="*/ 4269 w 10000"/>
                <a:gd name="connsiteY111-14800" fmla="*/ 9760 h 10000"/>
                <a:gd name="connsiteX112-14801" fmla="*/ 4366 w 10000"/>
                <a:gd name="connsiteY112-14802" fmla="*/ 9861 h 10000"/>
                <a:gd name="connsiteX113-14803" fmla="*/ 4471 w 10000"/>
                <a:gd name="connsiteY113-14804" fmla="*/ 9937 h 10000"/>
                <a:gd name="connsiteX114-14805" fmla="*/ 4611 w 10000"/>
                <a:gd name="connsiteY114-14806" fmla="*/ 9975 h 10000"/>
                <a:gd name="connsiteX115-14807" fmla="*/ 4759 w 10000"/>
                <a:gd name="connsiteY115-14808" fmla="*/ 10000 h 10000"/>
                <a:gd name="connsiteX116-14809" fmla="*/ 4759 w 10000"/>
                <a:gd name="connsiteY116-14810" fmla="*/ 10000 h 10000"/>
                <a:gd name="connsiteX117-14811" fmla="*/ 4759 w 10000"/>
                <a:gd name="connsiteY117-14812" fmla="*/ 10000 h 10000"/>
                <a:gd name="connsiteX118-14813" fmla="*/ 4759 w 10000"/>
                <a:gd name="connsiteY118-14814" fmla="*/ 10000 h 10000"/>
                <a:gd name="connsiteX119-14815" fmla="*/ 4759 w 10000"/>
                <a:gd name="connsiteY119-14816" fmla="*/ 10000 h 10000"/>
                <a:gd name="connsiteX120-14817" fmla="*/ 4821 w 10000"/>
                <a:gd name="connsiteY120-14818" fmla="*/ 10000 h 10000"/>
                <a:gd name="connsiteX121-14819" fmla="*/ 4821 w 10000"/>
                <a:gd name="connsiteY121-14820" fmla="*/ 10000 h 10000"/>
                <a:gd name="connsiteX122-14821" fmla="*/ 5136 w 10000"/>
                <a:gd name="connsiteY122-14822" fmla="*/ 9962 h 10000"/>
                <a:gd name="connsiteX123-14823" fmla="*/ 5468 w 10000"/>
                <a:gd name="connsiteY123-14824" fmla="*/ 9924 h 10000"/>
                <a:gd name="connsiteX124-14825" fmla="*/ 6203 w 10000"/>
                <a:gd name="connsiteY124-14826" fmla="*/ 9798 h 10000"/>
                <a:gd name="connsiteX125-14827" fmla="*/ 6982 w 10000"/>
                <a:gd name="connsiteY125-14828" fmla="*/ 9672 h 10000"/>
                <a:gd name="connsiteX126-14829" fmla="*/ 7358 w 10000"/>
                <a:gd name="connsiteY126-14830" fmla="*/ 9621 h 10000"/>
                <a:gd name="connsiteX127-14831" fmla="*/ 7734 w 10000"/>
                <a:gd name="connsiteY127-14832" fmla="*/ 9583 h 10000"/>
                <a:gd name="connsiteX128-14833" fmla="*/ 7734 w 10000"/>
                <a:gd name="connsiteY128-14834" fmla="*/ 9583 h 10000"/>
                <a:gd name="connsiteX129-14835" fmla="*/ 7725 w 10000"/>
                <a:gd name="connsiteY129-14836" fmla="*/ 9508 h 10000"/>
                <a:gd name="connsiteX130-14837" fmla="*/ 7725 w 10000"/>
                <a:gd name="connsiteY130-14838" fmla="*/ 9508 h 10000"/>
                <a:gd name="connsiteX131-14839" fmla="*/ 7725 w 10000"/>
                <a:gd name="connsiteY131-14840" fmla="*/ 9508 h 10000"/>
                <a:gd name="connsiteX132-14841" fmla="*/ 7725 w 10000"/>
                <a:gd name="connsiteY132-14842" fmla="*/ 9508 h 10000"/>
                <a:gd name="connsiteX133-14843" fmla="*/ 7725 w 10000"/>
                <a:gd name="connsiteY133-14844" fmla="*/ 9508 h 10000"/>
                <a:gd name="connsiteX134-14845" fmla="*/ 7699 w 10000"/>
                <a:gd name="connsiteY134-14846" fmla="*/ 9407 h 10000"/>
                <a:gd name="connsiteX135-14847" fmla="*/ 7699 w 10000"/>
                <a:gd name="connsiteY135-14848" fmla="*/ 9407 h 10000"/>
                <a:gd name="connsiteX136-14849" fmla="*/ 7699 w 10000"/>
                <a:gd name="connsiteY136-14850" fmla="*/ 9381 h 10000"/>
                <a:gd name="connsiteX137-14851" fmla="*/ 7699 w 10000"/>
                <a:gd name="connsiteY137-14852" fmla="*/ 9381 h 10000"/>
                <a:gd name="connsiteX138-14853" fmla="*/ 7577 w 10000"/>
                <a:gd name="connsiteY138-14854" fmla="*/ 8649 h 10000"/>
                <a:gd name="connsiteX139-14855" fmla="*/ 7463 w 10000"/>
                <a:gd name="connsiteY139-14856" fmla="*/ 7967 h 10000"/>
                <a:gd name="connsiteX140-14857" fmla="*/ 7393 w 10000"/>
                <a:gd name="connsiteY140-14858" fmla="*/ 7361 h 10000"/>
                <a:gd name="connsiteX141-14859" fmla="*/ 7332 w 10000"/>
                <a:gd name="connsiteY141-14860" fmla="*/ 6806 h 10000"/>
                <a:gd name="connsiteX142-14861" fmla="*/ 7288 w 10000"/>
                <a:gd name="connsiteY142-14862" fmla="*/ 6313 h 10000"/>
                <a:gd name="connsiteX143-14863" fmla="*/ 7262 w 10000"/>
                <a:gd name="connsiteY143-14864" fmla="*/ 5871 h 10000"/>
                <a:gd name="connsiteX144-14865" fmla="*/ 7253 w 10000"/>
                <a:gd name="connsiteY144-14866" fmla="*/ 5480 h 10000"/>
                <a:gd name="connsiteX145-14867" fmla="*/ 7279 w 10000"/>
                <a:gd name="connsiteY145-14868" fmla="*/ 5139 h 10000"/>
                <a:gd name="connsiteX146-14869" fmla="*/ 7297 w 10000"/>
                <a:gd name="connsiteY146-14870" fmla="*/ 4836 h 10000"/>
                <a:gd name="connsiteX147-14871" fmla="*/ 7340 w 10000"/>
                <a:gd name="connsiteY147-14872" fmla="*/ 4583 h 10000"/>
                <a:gd name="connsiteX148-14873" fmla="*/ 7402 w 10000"/>
                <a:gd name="connsiteY148-14874" fmla="*/ 4394 h 10000"/>
                <a:gd name="connsiteX149-14875" fmla="*/ 7437 w 10000"/>
                <a:gd name="connsiteY149-14876" fmla="*/ 4293 h 10000"/>
                <a:gd name="connsiteX150-14877" fmla="*/ 7463 w 10000"/>
                <a:gd name="connsiteY150-14878" fmla="*/ 4217 h 10000"/>
                <a:gd name="connsiteX151-14879" fmla="*/ 7507 w 10000"/>
                <a:gd name="connsiteY151-14880" fmla="*/ 4154 h 10000"/>
                <a:gd name="connsiteX152-14881" fmla="*/ 7550 w 10000"/>
                <a:gd name="connsiteY152-14882" fmla="*/ 4104 h 10000"/>
                <a:gd name="connsiteX153-14883" fmla="*/ 7594 w 10000"/>
                <a:gd name="connsiteY153-14884" fmla="*/ 4053 h 10000"/>
                <a:gd name="connsiteX154-14885" fmla="*/ 7647 w 10000"/>
                <a:gd name="connsiteY154-14886" fmla="*/ 4003 h 10000"/>
                <a:gd name="connsiteX155-14887" fmla="*/ 7699 w 10000"/>
                <a:gd name="connsiteY155-14888" fmla="*/ 3990 h 10000"/>
                <a:gd name="connsiteX156-14889" fmla="*/ 7752 w 10000"/>
                <a:gd name="connsiteY156-14890" fmla="*/ 3965 h 10000"/>
                <a:gd name="connsiteX157-14891" fmla="*/ 7857 w 10000"/>
                <a:gd name="connsiteY157-14892" fmla="*/ 3939 h 10000"/>
                <a:gd name="connsiteX158-14893" fmla="*/ 7857 w 10000"/>
                <a:gd name="connsiteY158-14894" fmla="*/ 3939 h 10000"/>
                <a:gd name="connsiteX159-14895" fmla="*/ 7857 w 10000"/>
                <a:gd name="connsiteY159-14896" fmla="*/ 3939 h 10000"/>
                <a:gd name="connsiteX160-14897" fmla="*/ 7857 w 10000"/>
                <a:gd name="connsiteY160-14898" fmla="*/ 3939 h 10000"/>
                <a:gd name="connsiteX161-14899" fmla="*/ 7857 w 10000"/>
                <a:gd name="connsiteY161-14900" fmla="*/ 3939 h 10000"/>
                <a:gd name="connsiteX162-14901" fmla="*/ 7857 w 10000"/>
                <a:gd name="connsiteY162-14902" fmla="*/ 3939 h 10000"/>
                <a:gd name="connsiteX163-14903" fmla="*/ 7857 w 10000"/>
                <a:gd name="connsiteY163-14904" fmla="*/ 3939 h 10000"/>
                <a:gd name="connsiteX164-14905" fmla="*/ 7857 w 10000"/>
                <a:gd name="connsiteY164-14906" fmla="*/ 3939 h 10000"/>
                <a:gd name="connsiteX165-14907" fmla="*/ 7927 w 10000"/>
                <a:gd name="connsiteY165-14908" fmla="*/ 3939 h 10000"/>
                <a:gd name="connsiteX166-14909" fmla="*/ 7997 w 10000"/>
                <a:gd name="connsiteY166-14910" fmla="*/ 3965 h 10000"/>
                <a:gd name="connsiteX167-14911" fmla="*/ 8136 w 10000"/>
                <a:gd name="connsiteY167-14912" fmla="*/ 4028 h 10000"/>
                <a:gd name="connsiteX168-14913" fmla="*/ 8294 w 10000"/>
                <a:gd name="connsiteY168-14914" fmla="*/ 4116 h 10000"/>
                <a:gd name="connsiteX169-14915" fmla="*/ 8443 w 10000"/>
                <a:gd name="connsiteY169-14916" fmla="*/ 4242 h 10000"/>
                <a:gd name="connsiteX170-14917" fmla="*/ 8443 w 10000"/>
                <a:gd name="connsiteY170-14918" fmla="*/ 4242 h 10000"/>
                <a:gd name="connsiteX171-14919" fmla="*/ 8451 w 10000"/>
                <a:gd name="connsiteY171-14920" fmla="*/ 4242 h 10000"/>
                <a:gd name="connsiteX172-14921" fmla="*/ 8451 w 10000"/>
                <a:gd name="connsiteY172-14922" fmla="*/ 4242 h 10000"/>
                <a:gd name="connsiteX173-14923" fmla="*/ 8836 w 10000"/>
                <a:gd name="connsiteY173-14924" fmla="*/ 4545 h 10000"/>
                <a:gd name="connsiteX174-14925" fmla="*/ 8976 w 10000"/>
                <a:gd name="connsiteY174-14926" fmla="*/ 4646 h 10000"/>
                <a:gd name="connsiteX175-14927" fmla="*/ 9099 w 10000"/>
                <a:gd name="connsiteY175-14928" fmla="*/ 4722 h 10000"/>
                <a:gd name="connsiteX176-14929" fmla="*/ 9204 w 10000"/>
                <a:gd name="connsiteY176-14930" fmla="*/ 4785 h 10000"/>
                <a:gd name="connsiteX177-14931" fmla="*/ 9300 w 10000"/>
                <a:gd name="connsiteY177-14932" fmla="*/ 4823 h 10000"/>
                <a:gd name="connsiteX178-14933" fmla="*/ 9388 w 10000"/>
                <a:gd name="connsiteY178-14934" fmla="*/ 4848 h 10000"/>
                <a:gd name="connsiteX179-14935" fmla="*/ 9466 w 10000"/>
                <a:gd name="connsiteY179-14936" fmla="*/ 4848 h 10000"/>
                <a:gd name="connsiteX180-14937" fmla="*/ 9466 w 10000"/>
                <a:gd name="connsiteY180-14938" fmla="*/ 4848 h 10000"/>
                <a:gd name="connsiteX181-14939" fmla="*/ 9484 w 10000"/>
                <a:gd name="connsiteY181-14940" fmla="*/ 4848 h 10000"/>
                <a:gd name="connsiteX182-14941" fmla="*/ 9484 w 10000"/>
                <a:gd name="connsiteY182-14942" fmla="*/ 4848 h 10000"/>
                <a:gd name="connsiteX183-14943" fmla="*/ 9484 w 10000"/>
                <a:gd name="connsiteY183-14944" fmla="*/ 4848 h 10000"/>
                <a:gd name="connsiteX184-14945" fmla="*/ 9484 w 10000"/>
                <a:gd name="connsiteY184-14946" fmla="*/ 4848 h 10000"/>
                <a:gd name="connsiteX185-14947" fmla="*/ 9580 w 10000"/>
                <a:gd name="connsiteY185-14948" fmla="*/ 4836 h 10000"/>
                <a:gd name="connsiteX186-14949" fmla="*/ 9668 w 10000"/>
                <a:gd name="connsiteY186-14950" fmla="*/ 4798 h 10000"/>
                <a:gd name="connsiteX187-14951" fmla="*/ 9738 w 10000"/>
                <a:gd name="connsiteY187-14952" fmla="*/ 4747 h 10000"/>
                <a:gd name="connsiteX188-14953" fmla="*/ 9799 w 10000"/>
                <a:gd name="connsiteY188-14954" fmla="*/ 4659 h 10000"/>
                <a:gd name="connsiteX189-14955" fmla="*/ 9799 w 10000"/>
                <a:gd name="connsiteY189-14956" fmla="*/ 4659 h 10000"/>
                <a:gd name="connsiteX190-14957" fmla="*/ 9799 w 10000"/>
                <a:gd name="connsiteY190-14958" fmla="*/ 4659 h 10000"/>
                <a:gd name="connsiteX191-14959" fmla="*/ 9799 w 10000"/>
                <a:gd name="connsiteY191-14960" fmla="*/ 4659 h 10000"/>
                <a:gd name="connsiteX192-14961" fmla="*/ 9799 w 10000"/>
                <a:gd name="connsiteY192-14962" fmla="*/ 4659 h 10000"/>
                <a:gd name="connsiteX193-14963" fmla="*/ 9799 w 10000"/>
                <a:gd name="connsiteY193-14964" fmla="*/ 4659 h 10000"/>
                <a:gd name="connsiteX194-14965" fmla="*/ 9816 w 10000"/>
                <a:gd name="connsiteY194-14966" fmla="*/ 4659 h 10000"/>
                <a:gd name="connsiteX195-14967" fmla="*/ 9816 w 10000"/>
                <a:gd name="connsiteY195-14968" fmla="*/ 4659 h 10000"/>
                <a:gd name="connsiteX196-14969" fmla="*/ 9816 w 10000"/>
                <a:gd name="connsiteY196-14970" fmla="*/ 4659 h 10000"/>
                <a:gd name="connsiteX197-14971" fmla="*/ 9816 w 10000"/>
                <a:gd name="connsiteY197-14972" fmla="*/ 4659 h 10000"/>
                <a:gd name="connsiteX198-14973" fmla="*/ 9816 w 10000"/>
                <a:gd name="connsiteY198-14974" fmla="*/ 4646 h 10000"/>
                <a:gd name="connsiteX199-14975" fmla="*/ 9816 w 10000"/>
                <a:gd name="connsiteY199-14976" fmla="*/ 4646 h 10000"/>
                <a:gd name="connsiteX200-14977" fmla="*/ 9816 w 10000"/>
                <a:gd name="connsiteY200-14978" fmla="*/ 4646 h 10000"/>
                <a:gd name="connsiteX201-14979" fmla="*/ 9816 w 10000"/>
                <a:gd name="connsiteY201-14980" fmla="*/ 4646 h 10000"/>
                <a:gd name="connsiteX202-14981" fmla="*/ 9816 w 10000"/>
                <a:gd name="connsiteY202-14982" fmla="*/ 4646 h 10000"/>
                <a:gd name="connsiteX203-14983" fmla="*/ 9816 w 10000"/>
                <a:gd name="connsiteY203-14984" fmla="*/ 4646 h 10000"/>
                <a:gd name="connsiteX204-14985" fmla="*/ 9816 w 10000"/>
                <a:gd name="connsiteY204-14986" fmla="*/ 4646 h 10000"/>
                <a:gd name="connsiteX205-14987" fmla="*/ 9816 w 10000"/>
                <a:gd name="connsiteY205-14988" fmla="*/ 4646 h 10000"/>
                <a:gd name="connsiteX206-14989" fmla="*/ 9816 w 10000"/>
                <a:gd name="connsiteY206-14990" fmla="*/ 4646 h 10000"/>
                <a:gd name="connsiteX207-14991" fmla="*/ 9816 w 10000"/>
                <a:gd name="connsiteY207-14992" fmla="*/ 4646 h 10000"/>
                <a:gd name="connsiteX208-14993" fmla="*/ 9843 w 10000"/>
                <a:gd name="connsiteY208-14994" fmla="*/ 4583 h 10000"/>
                <a:gd name="connsiteX209-14995" fmla="*/ 9886 w 10000"/>
                <a:gd name="connsiteY209-14996" fmla="*/ 4495 h 10000"/>
                <a:gd name="connsiteX210-14997" fmla="*/ 9921 w 10000"/>
                <a:gd name="connsiteY210-14998" fmla="*/ 4369 h 10000"/>
                <a:gd name="connsiteX211-14999" fmla="*/ 9948 w 10000"/>
                <a:gd name="connsiteY211-15000" fmla="*/ 4217 h 10000"/>
                <a:gd name="connsiteX212-15001" fmla="*/ 9983 w 10000"/>
                <a:gd name="connsiteY212-15002" fmla="*/ 4040 h 10000"/>
                <a:gd name="connsiteX213-15003" fmla="*/ 10000 w 10000"/>
                <a:gd name="connsiteY213-15004" fmla="*/ 3851 h 10000"/>
                <a:gd name="connsiteX214-15005" fmla="*/ 10000 w 10000"/>
                <a:gd name="connsiteY214-15006" fmla="*/ 3649 h 10000"/>
                <a:gd name="connsiteX215-15007" fmla="*/ 10000 w 10000"/>
                <a:gd name="connsiteY215-15008" fmla="*/ 3460 h 10000"/>
                <a:gd name="connsiteX216-15009" fmla="*/ 9983 w 10000"/>
                <a:gd name="connsiteY216-15010" fmla="*/ 3258 h 10000"/>
                <a:gd name="connsiteX217-15011" fmla="*/ 9939 w 10000"/>
                <a:gd name="connsiteY217-15012" fmla="*/ 3068 h 10000"/>
                <a:gd name="connsiteX218-15013" fmla="*/ 9886 w 10000"/>
                <a:gd name="connsiteY218-15014" fmla="*/ 2904 h 10000"/>
                <a:gd name="connsiteX219-15015" fmla="*/ 9843 w 10000"/>
                <a:gd name="connsiteY219-15016" fmla="*/ 2816 h 10000"/>
                <a:gd name="connsiteX220-15017" fmla="*/ 9799 w 10000"/>
                <a:gd name="connsiteY220-15018" fmla="*/ 2753 h 10000"/>
                <a:gd name="connsiteX221-15019" fmla="*/ 9755 w 10000"/>
                <a:gd name="connsiteY221-15020" fmla="*/ 2677 h 10000"/>
                <a:gd name="connsiteX222-15021" fmla="*/ 9694 w 10000"/>
                <a:gd name="connsiteY222-15022" fmla="*/ 2614 h 10000"/>
                <a:gd name="connsiteX223-15023" fmla="*/ 9633 w 10000"/>
                <a:gd name="connsiteY223-15024" fmla="*/ 2551 h 10000"/>
                <a:gd name="connsiteX224-15025" fmla="*/ 9571 w 10000"/>
                <a:gd name="connsiteY224-15026" fmla="*/ 2500 h 10000"/>
                <a:gd name="connsiteX225-15027" fmla="*/ 9484 w 10000"/>
                <a:gd name="connsiteY225-15028" fmla="*/ 2475 h 10000"/>
                <a:gd name="connsiteX226-15029" fmla="*/ 9396 w 10000"/>
                <a:gd name="connsiteY226-15030" fmla="*/ 2449 h 10000"/>
                <a:gd name="connsiteX227-15031" fmla="*/ 9300 w 10000"/>
                <a:gd name="connsiteY227-15032" fmla="*/ 2424 h 10000"/>
                <a:gd name="connsiteX228-15033" fmla="*/ 9195 w 10000"/>
                <a:gd name="connsiteY228-15034" fmla="*/ 2424 h 10000"/>
                <a:gd name="connsiteX229-15035" fmla="*/ 9195 w 10000"/>
                <a:gd name="connsiteY229-15036" fmla="*/ 2424 h 10000"/>
                <a:gd name="connsiteX230-15037" fmla="*/ 9195 w 10000"/>
                <a:gd name="connsiteY230-15038" fmla="*/ 2424 h 10000"/>
                <a:gd name="connsiteX231-15039" fmla="*/ 9195 w 10000"/>
                <a:gd name="connsiteY231-15040" fmla="*/ 2424 h 10000"/>
                <a:gd name="connsiteX232-15041" fmla="*/ 9195 w 10000"/>
                <a:gd name="connsiteY232-15042" fmla="*/ 2424 h 10000"/>
                <a:gd name="connsiteX233-15043" fmla="*/ 9195 w 10000"/>
                <a:gd name="connsiteY233-15044" fmla="*/ 2424 h 10000"/>
                <a:gd name="connsiteX234-15045" fmla="*/ 9081 w 10000"/>
                <a:gd name="connsiteY234-15046" fmla="*/ 2424 h 10000"/>
                <a:gd name="connsiteX235-15047" fmla="*/ 8941 w 10000"/>
                <a:gd name="connsiteY235-15048" fmla="*/ 2462 h 10000"/>
                <a:gd name="connsiteX236-15049" fmla="*/ 8801 w 10000"/>
                <a:gd name="connsiteY236-15050" fmla="*/ 2487 h 10000"/>
                <a:gd name="connsiteX237-15051" fmla="*/ 8644 w 10000"/>
                <a:gd name="connsiteY237-15052" fmla="*/ 2551 h 10000"/>
                <a:gd name="connsiteX238-15053" fmla="*/ 8644 w 10000"/>
                <a:gd name="connsiteY238-15054" fmla="*/ 2551 h 10000"/>
                <a:gd name="connsiteX239-15055" fmla="*/ 8635 w 10000"/>
                <a:gd name="connsiteY239-15056" fmla="*/ 2551 h 10000"/>
                <a:gd name="connsiteX240-15057" fmla="*/ 8635 w 10000"/>
                <a:gd name="connsiteY240-15058" fmla="*/ 2551 h 10000"/>
                <a:gd name="connsiteX241-15059" fmla="*/ 8626 w 10000"/>
                <a:gd name="connsiteY241-15060" fmla="*/ 2551 h 10000"/>
                <a:gd name="connsiteX242-15061" fmla="*/ 8626 w 10000"/>
                <a:gd name="connsiteY242-15062" fmla="*/ 2551 h 10000"/>
                <a:gd name="connsiteX243-15063" fmla="*/ 8443 w 10000"/>
                <a:gd name="connsiteY243-15064" fmla="*/ 2614 h 10000"/>
                <a:gd name="connsiteX244-15065" fmla="*/ 8276 w 10000"/>
                <a:gd name="connsiteY244-15066" fmla="*/ 2664 h 10000"/>
                <a:gd name="connsiteX245-15067" fmla="*/ 8110 w 10000"/>
                <a:gd name="connsiteY245-15068" fmla="*/ 2689 h 10000"/>
                <a:gd name="connsiteX246-15069" fmla="*/ 7979 w 10000"/>
                <a:gd name="connsiteY246-15070" fmla="*/ 2689 h 10000"/>
                <a:gd name="connsiteX247-15071" fmla="*/ 7979 w 10000"/>
                <a:gd name="connsiteY247-15072" fmla="*/ 2689 h 10000"/>
                <a:gd name="connsiteX248-15073" fmla="*/ 7979 w 10000"/>
                <a:gd name="connsiteY248-15074" fmla="*/ 2689 h 10000"/>
                <a:gd name="connsiteX249-15075" fmla="*/ 7979 w 10000"/>
                <a:gd name="connsiteY249-15076" fmla="*/ 2689 h 10000"/>
                <a:gd name="connsiteX250-15077" fmla="*/ 7979 w 10000"/>
                <a:gd name="connsiteY250-15078" fmla="*/ 2689 h 10000"/>
                <a:gd name="connsiteX251-15079" fmla="*/ 7979 w 10000"/>
                <a:gd name="connsiteY251-15080" fmla="*/ 2689 h 10000"/>
                <a:gd name="connsiteX252-15081" fmla="*/ 7979 w 10000"/>
                <a:gd name="connsiteY252-15082" fmla="*/ 2689 h 10000"/>
                <a:gd name="connsiteX253-15083" fmla="*/ 7979 w 10000"/>
                <a:gd name="connsiteY253-15084" fmla="*/ 2689 h 10000"/>
                <a:gd name="connsiteX254-15085" fmla="*/ 7848 w 10000"/>
                <a:gd name="connsiteY254-15086" fmla="*/ 2689 h 10000"/>
                <a:gd name="connsiteX255-15087" fmla="*/ 7743 w 10000"/>
                <a:gd name="connsiteY255-15088" fmla="*/ 2677 h 10000"/>
                <a:gd name="connsiteX256-15089" fmla="*/ 7638 w 10000"/>
                <a:gd name="connsiteY256-15090" fmla="*/ 2626 h 10000"/>
                <a:gd name="connsiteX257-15091" fmla="*/ 7542 w 10000"/>
                <a:gd name="connsiteY257-15092" fmla="*/ 2601 h 10000"/>
                <a:gd name="connsiteX258-15093" fmla="*/ 7454 w 10000"/>
                <a:gd name="connsiteY258-15094" fmla="*/ 2538 h 10000"/>
                <a:gd name="connsiteX259-15095" fmla="*/ 7375 w 10000"/>
                <a:gd name="connsiteY259-15096" fmla="*/ 2475 h 10000"/>
                <a:gd name="connsiteX260-15097" fmla="*/ 7297 w 10000"/>
                <a:gd name="connsiteY260-15098" fmla="*/ 2399 h 10000"/>
                <a:gd name="connsiteX261-15099" fmla="*/ 7235 w 10000"/>
                <a:gd name="connsiteY261-15100" fmla="*/ 2323 h 10000"/>
                <a:gd name="connsiteX262-15101" fmla="*/ 7174 w 10000"/>
                <a:gd name="connsiteY262-15102" fmla="*/ 2235 h 10000"/>
                <a:gd name="connsiteX263-15103" fmla="*/ 7113 w 10000"/>
                <a:gd name="connsiteY263-15104" fmla="*/ 2134 h 10000"/>
                <a:gd name="connsiteX264-15105" fmla="*/ 7008 w 10000"/>
                <a:gd name="connsiteY264-15106" fmla="*/ 1944 h 10000"/>
                <a:gd name="connsiteX265-15107" fmla="*/ 6929 w 10000"/>
                <a:gd name="connsiteY265-15108" fmla="*/ 1730 h 10000"/>
                <a:gd name="connsiteX266-15109" fmla="*/ 6850 w 10000"/>
                <a:gd name="connsiteY266-15110" fmla="*/ 1515 h 10000"/>
                <a:gd name="connsiteX267-15111" fmla="*/ 6850 w 10000"/>
                <a:gd name="connsiteY267-15112" fmla="*/ 1515 h 10000"/>
                <a:gd name="connsiteX268-15113" fmla="*/ 6842 w 10000"/>
                <a:gd name="connsiteY268-15114" fmla="*/ 1490 h 10000"/>
                <a:gd name="connsiteX269-15115" fmla="*/ 6842 w 10000"/>
                <a:gd name="connsiteY269-15116" fmla="*/ 1490 h 10000"/>
                <a:gd name="connsiteX270-15117" fmla="*/ 6842 w 10000"/>
                <a:gd name="connsiteY270-15118" fmla="*/ 1477 h 10000"/>
                <a:gd name="connsiteX271-15119" fmla="*/ 6842 w 10000"/>
                <a:gd name="connsiteY271-15120" fmla="*/ 1477 h 10000"/>
                <a:gd name="connsiteX272-15121" fmla="*/ 6842 w 10000"/>
                <a:gd name="connsiteY272-15122" fmla="*/ 1477 h 10000"/>
                <a:gd name="connsiteX273-15123" fmla="*/ 6798 w 10000"/>
                <a:gd name="connsiteY273-15124" fmla="*/ 1338 h 10000"/>
                <a:gd name="connsiteX274-15125" fmla="*/ 6780 w 10000"/>
                <a:gd name="connsiteY274-15126" fmla="*/ 1162 h 10000"/>
                <a:gd name="connsiteX275-15127" fmla="*/ 6754 w 10000"/>
                <a:gd name="connsiteY275-15128" fmla="*/ 947 h 10000"/>
                <a:gd name="connsiteX276-15129" fmla="*/ 6754 w 10000"/>
                <a:gd name="connsiteY276-15130" fmla="*/ 720 h 10000"/>
                <a:gd name="connsiteX277-15131" fmla="*/ 6754 w 10000"/>
                <a:gd name="connsiteY277-15132" fmla="*/ 720 h 10000"/>
                <a:gd name="connsiteX278-15133" fmla="*/ 6763 w 10000"/>
                <a:gd name="connsiteY278-15134" fmla="*/ 366 h 10000"/>
                <a:gd name="connsiteX279-15135" fmla="*/ 6789 w 10000"/>
                <a:gd name="connsiteY279-15136" fmla="*/ 0 h 10000"/>
                <a:gd name="connsiteX0-15137" fmla="*/ 6789 w 10000"/>
                <a:gd name="connsiteY0-15138" fmla="*/ 0 h 10000"/>
                <a:gd name="connsiteX1-15139" fmla="*/ 6789 w 10000"/>
                <a:gd name="connsiteY1-15140" fmla="*/ 0 h 10000"/>
                <a:gd name="connsiteX2-15141" fmla="*/ 6789 w 10000"/>
                <a:gd name="connsiteY2-15142" fmla="*/ 0 h 10000"/>
                <a:gd name="connsiteX3-15143" fmla="*/ 0 w 10000"/>
                <a:gd name="connsiteY3-15144" fmla="*/ 0 h 10000"/>
                <a:gd name="connsiteX4-15145" fmla="*/ 0 w 10000"/>
                <a:gd name="connsiteY4-15146" fmla="*/ 9747 h 10000"/>
                <a:gd name="connsiteX5-15147" fmla="*/ 0 w 10000"/>
                <a:gd name="connsiteY5-15148" fmla="*/ 9747 h 10000"/>
                <a:gd name="connsiteX6-15149" fmla="*/ 0 w 10000"/>
                <a:gd name="connsiteY6-15150" fmla="*/ 9747 h 10000"/>
                <a:gd name="connsiteX7-15151" fmla="*/ 752 w 10000"/>
                <a:gd name="connsiteY7-15152" fmla="*/ 9861 h 10000"/>
                <a:gd name="connsiteX8-15153" fmla="*/ 1067 w 10000"/>
                <a:gd name="connsiteY8-15154" fmla="*/ 9886 h 10000"/>
                <a:gd name="connsiteX9-15155" fmla="*/ 1304 w 10000"/>
                <a:gd name="connsiteY9-15156" fmla="*/ 9899 h 10000"/>
                <a:gd name="connsiteX10-15157" fmla="*/ 1304 w 10000"/>
                <a:gd name="connsiteY10-15158" fmla="*/ 9899 h 10000"/>
                <a:gd name="connsiteX11-15159" fmla="*/ 1566 w 10000"/>
                <a:gd name="connsiteY11-15160" fmla="*/ 9924 h 10000"/>
                <a:gd name="connsiteX12-15161" fmla="*/ 1846 w 10000"/>
                <a:gd name="connsiteY12-15162" fmla="*/ 9962 h 10000"/>
                <a:gd name="connsiteX13-15163" fmla="*/ 1846 w 10000"/>
                <a:gd name="connsiteY13-15164" fmla="*/ 9962 h 10000"/>
                <a:gd name="connsiteX14-15165" fmla="*/ 2030 w 10000"/>
                <a:gd name="connsiteY14-15166" fmla="*/ 10000 h 10000"/>
                <a:gd name="connsiteX15-15167" fmla="*/ 2213 w 10000"/>
                <a:gd name="connsiteY15-15168" fmla="*/ 10000 h 10000"/>
                <a:gd name="connsiteX16-15169" fmla="*/ 2213 w 10000"/>
                <a:gd name="connsiteY16-15170" fmla="*/ 10000 h 10000"/>
                <a:gd name="connsiteX17-15171" fmla="*/ 2213 w 10000"/>
                <a:gd name="connsiteY17-15172" fmla="*/ 10000 h 10000"/>
                <a:gd name="connsiteX18-15173" fmla="*/ 2213 w 10000"/>
                <a:gd name="connsiteY18-15174" fmla="*/ 10000 h 10000"/>
                <a:gd name="connsiteX19-15175" fmla="*/ 2213 w 10000"/>
                <a:gd name="connsiteY19-15176" fmla="*/ 10000 h 10000"/>
                <a:gd name="connsiteX20-15177" fmla="*/ 2213 w 10000"/>
                <a:gd name="connsiteY20-15178" fmla="*/ 10000 h 10000"/>
                <a:gd name="connsiteX21-15179" fmla="*/ 2362 w 10000"/>
                <a:gd name="connsiteY21-15180" fmla="*/ 9975 h 10000"/>
                <a:gd name="connsiteX22-15181" fmla="*/ 2493 w 10000"/>
                <a:gd name="connsiteY22-15182" fmla="*/ 9949 h 10000"/>
                <a:gd name="connsiteX23-15183" fmla="*/ 2555 w 10000"/>
                <a:gd name="connsiteY23-15184" fmla="*/ 9924 h 10000"/>
                <a:gd name="connsiteX24-15185" fmla="*/ 2607 w 10000"/>
                <a:gd name="connsiteY24-15186" fmla="*/ 9886 h 10000"/>
                <a:gd name="connsiteX25-15187" fmla="*/ 2660 w 10000"/>
                <a:gd name="connsiteY25-15188" fmla="*/ 9836 h 10000"/>
                <a:gd name="connsiteX26-15189" fmla="*/ 2695 w 10000"/>
                <a:gd name="connsiteY26-15190" fmla="*/ 9785 h 10000"/>
                <a:gd name="connsiteX27-15191" fmla="*/ 2730 w 10000"/>
                <a:gd name="connsiteY27-15192" fmla="*/ 9722 h 10000"/>
                <a:gd name="connsiteX28-15193" fmla="*/ 2756 w 10000"/>
                <a:gd name="connsiteY28-15194" fmla="*/ 9646 h 10000"/>
                <a:gd name="connsiteX29-15195" fmla="*/ 2773 w 10000"/>
                <a:gd name="connsiteY29-15196" fmla="*/ 9545 h 10000"/>
                <a:gd name="connsiteX30-15197" fmla="*/ 2791 w 10000"/>
                <a:gd name="connsiteY30-15198" fmla="*/ 9444 h 10000"/>
                <a:gd name="connsiteX31-15199" fmla="*/ 2791 w 10000"/>
                <a:gd name="connsiteY31-15200" fmla="*/ 9318 h 10000"/>
                <a:gd name="connsiteX32-15201" fmla="*/ 2773 w 10000"/>
                <a:gd name="connsiteY32-15202" fmla="*/ 9179 h 10000"/>
                <a:gd name="connsiteX33-15203" fmla="*/ 2756 w 10000"/>
                <a:gd name="connsiteY33-15204" fmla="*/ 9028 h 10000"/>
                <a:gd name="connsiteX34-15205" fmla="*/ 2721 w 10000"/>
                <a:gd name="connsiteY34-15206" fmla="*/ 8876 h 10000"/>
                <a:gd name="connsiteX35-15207" fmla="*/ 2721 w 10000"/>
                <a:gd name="connsiteY35-15208" fmla="*/ 8876 h 10000"/>
                <a:gd name="connsiteX36-15209" fmla="*/ 2712 w 10000"/>
                <a:gd name="connsiteY36-15210" fmla="*/ 8864 h 10000"/>
                <a:gd name="connsiteX37-15211" fmla="*/ 2712 w 10000"/>
                <a:gd name="connsiteY37-15212" fmla="*/ 8864 h 10000"/>
                <a:gd name="connsiteX38-15213" fmla="*/ 2712 w 10000"/>
                <a:gd name="connsiteY38-15214" fmla="*/ 8851 h 10000"/>
                <a:gd name="connsiteX39-15215" fmla="*/ 2712 w 10000"/>
                <a:gd name="connsiteY39-15216" fmla="*/ 8851 h 10000"/>
                <a:gd name="connsiteX40-15217" fmla="*/ 2712 w 10000"/>
                <a:gd name="connsiteY40-15218" fmla="*/ 8851 h 10000"/>
                <a:gd name="connsiteX41-15219" fmla="*/ 2590 w 10000"/>
                <a:gd name="connsiteY41-15220" fmla="*/ 8295 h 10000"/>
                <a:gd name="connsiteX42-15221" fmla="*/ 2476 w 10000"/>
                <a:gd name="connsiteY42-15222" fmla="*/ 7841 h 10000"/>
                <a:gd name="connsiteX43-15223" fmla="*/ 2423 w 10000"/>
                <a:gd name="connsiteY43-15224" fmla="*/ 7626 h 10000"/>
                <a:gd name="connsiteX44-15225" fmla="*/ 2397 w 10000"/>
                <a:gd name="connsiteY44-15226" fmla="*/ 7437 h 10000"/>
                <a:gd name="connsiteX45-15227" fmla="*/ 2371 w 10000"/>
                <a:gd name="connsiteY45-15228" fmla="*/ 7273 h 10000"/>
                <a:gd name="connsiteX46-15229" fmla="*/ 2362 w 10000"/>
                <a:gd name="connsiteY46-15230" fmla="*/ 7096 h 10000"/>
                <a:gd name="connsiteX47-15231" fmla="*/ 2362 w 10000"/>
                <a:gd name="connsiteY47-15232" fmla="*/ 7096 h 10000"/>
                <a:gd name="connsiteX48-15233" fmla="*/ 2371 w 10000"/>
                <a:gd name="connsiteY48-15234" fmla="*/ 6944 h 10000"/>
                <a:gd name="connsiteX49-15235" fmla="*/ 2406 w 10000"/>
                <a:gd name="connsiteY49-15236" fmla="*/ 6806 h 10000"/>
                <a:gd name="connsiteX50-15237" fmla="*/ 2423 w 10000"/>
                <a:gd name="connsiteY50-15238" fmla="*/ 6742 h 10000"/>
                <a:gd name="connsiteX51-15239" fmla="*/ 2458 w 10000"/>
                <a:gd name="connsiteY51-15240" fmla="*/ 6692 h 10000"/>
                <a:gd name="connsiteX52-15241" fmla="*/ 2528 w 10000"/>
                <a:gd name="connsiteY52-15242" fmla="*/ 6578 h 10000"/>
                <a:gd name="connsiteX53-15243" fmla="*/ 2651 w 10000"/>
                <a:gd name="connsiteY53-15244" fmla="*/ 6477 h 10000"/>
                <a:gd name="connsiteX54-15245" fmla="*/ 2791 w 10000"/>
                <a:gd name="connsiteY54-15246" fmla="*/ 6376 h 10000"/>
                <a:gd name="connsiteX55-15247" fmla="*/ 3167 w 10000"/>
                <a:gd name="connsiteY55-15248" fmla="*/ 6225 h 10000"/>
                <a:gd name="connsiteX56-15249" fmla="*/ 3167 w 10000"/>
                <a:gd name="connsiteY56-15250" fmla="*/ 6225 h 10000"/>
                <a:gd name="connsiteX57-15251" fmla="*/ 3167 w 10000"/>
                <a:gd name="connsiteY57-15252" fmla="*/ 6225 h 10000"/>
                <a:gd name="connsiteX58-15253" fmla="*/ 3342 w 10000"/>
                <a:gd name="connsiteY58-15254" fmla="*/ 6162 h 10000"/>
                <a:gd name="connsiteX59-15255" fmla="*/ 3473 w 10000"/>
                <a:gd name="connsiteY59-15256" fmla="*/ 6136 h 10000"/>
                <a:gd name="connsiteX60-15257" fmla="*/ 3613 w 10000"/>
                <a:gd name="connsiteY60-15258" fmla="*/ 6124 h 10000"/>
                <a:gd name="connsiteX61-15259" fmla="*/ 3736 w 10000"/>
                <a:gd name="connsiteY61-15260" fmla="*/ 6124 h 10000"/>
                <a:gd name="connsiteX62-15261" fmla="*/ 3736 w 10000"/>
                <a:gd name="connsiteY62-15262" fmla="*/ 6124 h 10000"/>
                <a:gd name="connsiteX63-15263" fmla="*/ 3736 w 10000"/>
                <a:gd name="connsiteY63-15264" fmla="*/ 6124 h 10000"/>
                <a:gd name="connsiteX64-15265" fmla="*/ 3736 w 10000"/>
                <a:gd name="connsiteY64-15266" fmla="*/ 6124 h 10000"/>
                <a:gd name="connsiteX65-15267" fmla="*/ 3736 w 10000"/>
                <a:gd name="connsiteY65-15268" fmla="*/ 6124 h 10000"/>
                <a:gd name="connsiteX66-15269" fmla="*/ 3736 w 10000"/>
                <a:gd name="connsiteY66-15270" fmla="*/ 6124 h 10000"/>
                <a:gd name="connsiteX67-15271" fmla="*/ 3736 w 10000"/>
                <a:gd name="connsiteY67-15272" fmla="*/ 6124 h 10000"/>
                <a:gd name="connsiteX68-15273" fmla="*/ 3841 w 10000"/>
                <a:gd name="connsiteY68-15274" fmla="*/ 6124 h 10000"/>
                <a:gd name="connsiteX69-15275" fmla="*/ 3937 w 10000"/>
                <a:gd name="connsiteY69-15276" fmla="*/ 6136 h 10000"/>
                <a:gd name="connsiteX70-15277" fmla="*/ 4016 w 10000"/>
                <a:gd name="connsiteY70-15278" fmla="*/ 6187 h 10000"/>
                <a:gd name="connsiteX71-15279" fmla="*/ 4086 w 10000"/>
                <a:gd name="connsiteY71-15280" fmla="*/ 6225 h 10000"/>
                <a:gd name="connsiteX72-15281" fmla="*/ 4147 w 10000"/>
                <a:gd name="connsiteY72-15282" fmla="*/ 6275 h 10000"/>
                <a:gd name="connsiteX73-15283" fmla="*/ 4191 w 10000"/>
                <a:gd name="connsiteY73-15284" fmla="*/ 6351 h 10000"/>
                <a:gd name="connsiteX74-15285" fmla="*/ 4217 w 10000"/>
                <a:gd name="connsiteY74-15286" fmla="*/ 6427 h 10000"/>
                <a:gd name="connsiteX75-15287" fmla="*/ 4252 w 10000"/>
                <a:gd name="connsiteY75-15288" fmla="*/ 6515 h 10000"/>
                <a:gd name="connsiteX76-15289" fmla="*/ 4261 w 10000"/>
                <a:gd name="connsiteY76-15290" fmla="*/ 6616 h 10000"/>
                <a:gd name="connsiteX77-15291" fmla="*/ 4269 w 10000"/>
                <a:gd name="connsiteY77-15292" fmla="*/ 6717 h 10000"/>
                <a:gd name="connsiteX78-15293" fmla="*/ 4269 w 10000"/>
                <a:gd name="connsiteY78-15294" fmla="*/ 6843 h 10000"/>
                <a:gd name="connsiteX79-15295" fmla="*/ 4261 w 10000"/>
                <a:gd name="connsiteY79-15296" fmla="*/ 6957 h 10000"/>
                <a:gd name="connsiteX80-15297" fmla="*/ 4217 w 10000"/>
                <a:gd name="connsiteY80-15298" fmla="*/ 7235 h 10000"/>
                <a:gd name="connsiteX81-15299" fmla="*/ 4164 w 10000"/>
                <a:gd name="connsiteY81-15300" fmla="*/ 7551 h 10000"/>
                <a:gd name="connsiteX82-15301" fmla="*/ 4164 w 10000"/>
                <a:gd name="connsiteY82-15302" fmla="*/ 7551 h 10000"/>
                <a:gd name="connsiteX83-15303" fmla="*/ 4156 w 10000"/>
                <a:gd name="connsiteY83-15304" fmla="*/ 7551 h 10000"/>
                <a:gd name="connsiteX84-15305" fmla="*/ 4156 w 10000"/>
                <a:gd name="connsiteY84-15306" fmla="*/ 7551 h 10000"/>
                <a:gd name="connsiteX85-15307" fmla="*/ 4156 w 10000"/>
                <a:gd name="connsiteY85-15308" fmla="*/ 7563 h 10000"/>
                <a:gd name="connsiteX86-15309" fmla="*/ 4156 w 10000"/>
                <a:gd name="connsiteY86-15310" fmla="*/ 7563 h 10000"/>
                <a:gd name="connsiteX87-15311" fmla="*/ 4156 w 10000"/>
                <a:gd name="connsiteY87-15312" fmla="*/ 7563 h 10000"/>
                <a:gd name="connsiteX88-15313" fmla="*/ 4156 w 10000"/>
                <a:gd name="connsiteY88-15314" fmla="*/ 7563 h 10000"/>
                <a:gd name="connsiteX89-15315" fmla="*/ 4156 w 10000"/>
                <a:gd name="connsiteY89-15316" fmla="*/ 7576 h 10000"/>
                <a:gd name="connsiteX90-15317" fmla="*/ 4156 w 10000"/>
                <a:gd name="connsiteY90-15318" fmla="*/ 7576 h 10000"/>
                <a:gd name="connsiteX91-15319" fmla="*/ 4156 w 10000"/>
                <a:gd name="connsiteY91-15320" fmla="*/ 7576 h 10000"/>
                <a:gd name="connsiteX92-15321" fmla="*/ 4156 w 10000"/>
                <a:gd name="connsiteY92-15322" fmla="*/ 7576 h 10000"/>
                <a:gd name="connsiteX93-15323" fmla="*/ 4156 w 10000"/>
                <a:gd name="connsiteY93-15324" fmla="*/ 7588 h 10000"/>
                <a:gd name="connsiteX94-15325" fmla="*/ 4156 w 10000"/>
                <a:gd name="connsiteY94-15326" fmla="*/ 7588 h 10000"/>
                <a:gd name="connsiteX95-15327" fmla="*/ 4156 w 10000"/>
                <a:gd name="connsiteY95-15328" fmla="*/ 7588 h 10000"/>
                <a:gd name="connsiteX96-15329" fmla="*/ 4156 w 10000"/>
                <a:gd name="connsiteY96-15330" fmla="*/ 7588 h 10000"/>
                <a:gd name="connsiteX97-15331" fmla="*/ 4147 w 10000"/>
                <a:gd name="connsiteY97-15332" fmla="*/ 7601 h 10000"/>
                <a:gd name="connsiteX98-15333" fmla="*/ 4147 w 10000"/>
                <a:gd name="connsiteY98-15334" fmla="*/ 7601 h 10000"/>
                <a:gd name="connsiteX99-15335" fmla="*/ 4103 w 10000"/>
                <a:gd name="connsiteY99-15336" fmla="*/ 7803 h 10000"/>
                <a:gd name="connsiteX100-15337" fmla="*/ 4068 w 10000"/>
                <a:gd name="connsiteY100-15338" fmla="*/ 8005 h 10000"/>
                <a:gd name="connsiteX101-15339" fmla="*/ 4051 w 10000"/>
                <a:gd name="connsiteY101-15340" fmla="*/ 8207 h 10000"/>
                <a:gd name="connsiteX102-15341" fmla="*/ 4024 w 10000"/>
                <a:gd name="connsiteY102-15342" fmla="*/ 8422 h 10000"/>
                <a:gd name="connsiteX103-15343" fmla="*/ 4016 w 10000"/>
                <a:gd name="connsiteY103-15344" fmla="*/ 8611 h 10000"/>
                <a:gd name="connsiteX104-15345" fmla="*/ 4016 w 10000"/>
                <a:gd name="connsiteY104-15346" fmla="*/ 8813 h 10000"/>
                <a:gd name="connsiteX105-15347" fmla="*/ 4024 w 10000"/>
                <a:gd name="connsiteY105-15348" fmla="*/ 9003 h 10000"/>
                <a:gd name="connsiteX106-15349" fmla="*/ 4051 w 10000"/>
                <a:gd name="connsiteY106-15350" fmla="*/ 9179 h 10000"/>
                <a:gd name="connsiteX107-15351" fmla="*/ 4086 w 10000"/>
                <a:gd name="connsiteY107-15352" fmla="*/ 9356 h 10000"/>
                <a:gd name="connsiteX108-15353" fmla="*/ 4121 w 10000"/>
                <a:gd name="connsiteY108-15354" fmla="*/ 9508 h 10000"/>
                <a:gd name="connsiteX109-15355" fmla="*/ 4191 w 10000"/>
                <a:gd name="connsiteY109-15356" fmla="*/ 9646 h 10000"/>
                <a:gd name="connsiteX110-15357" fmla="*/ 4269 w 10000"/>
                <a:gd name="connsiteY110-15358" fmla="*/ 9760 h 10000"/>
                <a:gd name="connsiteX111-15359" fmla="*/ 4366 w 10000"/>
                <a:gd name="connsiteY111-15360" fmla="*/ 9861 h 10000"/>
                <a:gd name="connsiteX112-15361" fmla="*/ 4471 w 10000"/>
                <a:gd name="connsiteY112-15362" fmla="*/ 9937 h 10000"/>
                <a:gd name="connsiteX113-15363" fmla="*/ 4611 w 10000"/>
                <a:gd name="connsiteY113-15364" fmla="*/ 9975 h 10000"/>
                <a:gd name="connsiteX114-15365" fmla="*/ 4759 w 10000"/>
                <a:gd name="connsiteY114-15366" fmla="*/ 10000 h 10000"/>
                <a:gd name="connsiteX115-15367" fmla="*/ 4759 w 10000"/>
                <a:gd name="connsiteY115-15368" fmla="*/ 10000 h 10000"/>
                <a:gd name="connsiteX116-15369" fmla="*/ 4759 w 10000"/>
                <a:gd name="connsiteY116-15370" fmla="*/ 10000 h 10000"/>
                <a:gd name="connsiteX117-15371" fmla="*/ 4759 w 10000"/>
                <a:gd name="connsiteY117-15372" fmla="*/ 10000 h 10000"/>
                <a:gd name="connsiteX118-15373" fmla="*/ 4759 w 10000"/>
                <a:gd name="connsiteY118-15374" fmla="*/ 10000 h 10000"/>
                <a:gd name="connsiteX119-15375" fmla="*/ 4821 w 10000"/>
                <a:gd name="connsiteY119-15376" fmla="*/ 10000 h 10000"/>
                <a:gd name="connsiteX120-15377" fmla="*/ 4821 w 10000"/>
                <a:gd name="connsiteY120-15378" fmla="*/ 10000 h 10000"/>
                <a:gd name="connsiteX121-15379" fmla="*/ 5136 w 10000"/>
                <a:gd name="connsiteY121-15380" fmla="*/ 9962 h 10000"/>
                <a:gd name="connsiteX122-15381" fmla="*/ 5468 w 10000"/>
                <a:gd name="connsiteY122-15382" fmla="*/ 9924 h 10000"/>
                <a:gd name="connsiteX123-15383" fmla="*/ 6203 w 10000"/>
                <a:gd name="connsiteY123-15384" fmla="*/ 9798 h 10000"/>
                <a:gd name="connsiteX124-15385" fmla="*/ 6982 w 10000"/>
                <a:gd name="connsiteY124-15386" fmla="*/ 9672 h 10000"/>
                <a:gd name="connsiteX125-15387" fmla="*/ 7358 w 10000"/>
                <a:gd name="connsiteY125-15388" fmla="*/ 9621 h 10000"/>
                <a:gd name="connsiteX126-15389" fmla="*/ 7734 w 10000"/>
                <a:gd name="connsiteY126-15390" fmla="*/ 9583 h 10000"/>
                <a:gd name="connsiteX127-15391" fmla="*/ 7734 w 10000"/>
                <a:gd name="connsiteY127-15392" fmla="*/ 9583 h 10000"/>
                <a:gd name="connsiteX128-15393" fmla="*/ 7725 w 10000"/>
                <a:gd name="connsiteY128-15394" fmla="*/ 9508 h 10000"/>
                <a:gd name="connsiteX129-15395" fmla="*/ 7725 w 10000"/>
                <a:gd name="connsiteY129-15396" fmla="*/ 9508 h 10000"/>
                <a:gd name="connsiteX130-15397" fmla="*/ 7725 w 10000"/>
                <a:gd name="connsiteY130-15398" fmla="*/ 9508 h 10000"/>
                <a:gd name="connsiteX131-15399" fmla="*/ 7725 w 10000"/>
                <a:gd name="connsiteY131-15400" fmla="*/ 9508 h 10000"/>
                <a:gd name="connsiteX132-15401" fmla="*/ 7725 w 10000"/>
                <a:gd name="connsiteY132-15402" fmla="*/ 9508 h 10000"/>
                <a:gd name="connsiteX133-15403" fmla="*/ 7699 w 10000"/>
                <a:gd name="connsiteY133-15404" fmla="*/ 9407 h 10000"/>
                <a:gd name="connsiteX134-15405" fmla="*/ 7699 w 10000"/>
                <a:gd name="connsiteY134-15406" fmla="*/ 9407 h 10000"/>
                <a:gd name="connsiteX135-15407" fmla="*/ 7699 w 10000"/>
                <a:gd name="connsiteY135-15408" fmla="*/ 9381 h 10000"/>
                <a:gd name="connsiteX136-15409" fmla="*/ 7699 w 10000"/>
                <a:gd name="connsiteY136-15410" fmla="*/ 9381 h 10000"/>
                <a:gd name="connsiteX137-15411" fmla="*/ 7577 w 10000"/>
                <a:gd name="connsiteY137-15412" fmla="*/ 8649 h 10000"/>
                <a:gd name="connsiteX138-15413" fmla="*/ 7463 w 10000"/>
                <a:gd name="connsiteY138-15414" fmla="*/ 7967 h 10000"/>
                <a:gd name="connsiteX139-15415" fmla="*/ 7393 w 10000"/>
                <a:gd name="connsiteY139-15416" fmla="*/ 7361 h 10000"/>
                <a:gd name="connsiteX140-15417" fmla="*/ 7332 w 10000"/>
                <a:gd name="connsiteY140-15418" fmla="*/ 6806 h 10000"/>
                <a:gd name="connsiteX141-15419" fmla="*/ 7288 w 10000"/>
                <a:gd name="connsiteY141-15420" fmla="*/ 6313 h 10000"/>
                <a:gd name="connsiteX142-15421" fmla="*/ 7262 w 10000"/>
                <a:gd name="connsiteY142-15422" fmla="*/ 5871 h 10000"/>
                <a:gd name="connsiteX143-15423" fmla="*/ 7253 w 10000"/>
                <a:gd name="connsiteY143-15424" fmla="*/ 5480 h 10000"/>
                <a:gd name="connsiteX144-15425" fmla="*/ 7279 w 10000"/>
                <a:gd name="connsiteY144-15426" fmla="*/ 5139 h 10000"/>
                <a:gd name="connsiteX145-15427" fmla="*/ 7297 w 10000"/>
                <a:gd name="connsiteY145-15428" fmla="*/ 4836 h 10000"/>
                <a:gd name="connsiteX146-15429" fmla="*/ 7340 w 10000"/>
                <a:gd name="connsiteY146-15430" fmla="*/ 4583 h 10000"/>
                <a:gd name="connsiteX147-15431" fmla="*/ 7402 w 10000"/>
                <a:gd name="connsiteY147-15432" fmla="*/ 4394 h 10000"/>
                <a:gd name="connsiteX148-15433" fmla="*/ 7437 w 10000"/>
                <a:gd name="connsiteY148-15434" fmla="*/ 4293 h 10000"/>
                <a:gd name="connsiteX149-15435" fmla="*/ 7463 w 10000"/>
                <a:gd name="connsiteY149-15436" fmla="*/ 4217 h 10000"/>
                <a:gd name="connsiteX150-15437" fmla="*/ 7507 w 10000"/>
                <a:gd name="connsiteY150-15438" fmla="*/ 4154 h 10000"/>
                <a:gd name="connsiteX151-15439" fmla="*/ 7550 w 10000"/>
                <a:gd name="connsiteY151-15440" fmla="*/ 4104 h 10000"/>
                <a:gd name="connsiteX152-15441" fmla="*/ 7594 w 10000"/>
                <a:gd name="connsiteY152-15442" fmla="*/ 4053 h 10000"/>
                <a:gd name="connsiteX153-15443" fmla="*/ 7647 w 10000"/>
                <a:gd name="connsiteY153-15444" fmla="*/ 4003 h 10000"/>
                <a:gd name="connsiteX154-15445" fmla="*/ 7699 w 10000"/>
                <a:gd name="connsiteY154-15446" fmla="*/ 3990 h 10000"/>
                <a:gd name="connsiteX155-15447" fmla="*/ 7752 w 10000"/>
                <a:gd name="connsiteY155-15448" fmla="*/ 3965 h 10000"/>
                <a:gd name="connsiteX156-15449" fmla="*/ 7857 w 10000"/>
                <a:gd name="connsiteY156-15450" fmla="*/ 3939 h 10000"/>
                <a:gd name="connsiteX157-15451" fmla="*/ 7857 w 10000"/>
                <a:gd name="connsiteY157-15452" fmla="*/ 3939 h 10000"/>
                <a:gd name="connsiteX158-15453" fmla="*/ 7857 w 10000"/>
                <a:gd name="connsiteY158-15454" fmla="*/ 3939 h 10000"/>
                <a:gd name="connsiteX159-15455" fmla="*/ 7857 w 10000"/>
                <a:gd name="connsiteY159-15456" fmla="*/ 3939 h 10000"/>
                <a:gd name="connsiteX160-15457" fmla="*/ 7857 w 10000"/>
                <a:gd name="connsiteY160-15458" fmla="*/ 3939 h 10000"/>
                <a:gd name="connsiteX161-15459" fmla="*/ 7857 w 10000"/>
                <a:gd name="connsiteY161-15460" fmla="*/ 3939 h 10000"/>
                <a:gd name="connsiteX162-15461" fmla="*/ 7857 w 10000"/>
                <a:gd name="connsiteY162-15462" fmla="*/ 3939 h 10000"/>
                <a:gd name="connsiteX163-15463" fmla="*/ 7857 w 10000"/>
                <a:gd name="connsiteY163-15464" fmla="*/ 3939 h 10000"/>
                <a:gd name="connsiteX164-15465" fmla="*/ 7927 w 10000"/>
                <a:gd name="connsiteY164-15466" fmla="*/ 3939 h 10000"/>
                <a:gd name="connsiteX165-15467" fmla="*/ 7997 w 10000"/>
                <a:gd name="connsiteY165-15468" fmla="*/ 3965 h 10000"/>
                <a:gd name="connsiteX166-15469" fmla="*/ 8136 w 10000"/>
                <a:gd name="connsiteY166-15470" fmla="*/ 4028 h 10000"/>
                <a:gd name="connsiteX167-15471" fmla="*/ 8294 w 10000"/>
                <a:gd name="connsiteY167-15472" fmla="*/ 4116 h 10000"/>
                <a:gd name="connsiteX168-15473" fmla="*/ 8443 w 10000"/>
                <a:gd name="connsiteY168-15474" fmla="*/ 4242 h 10000"/>
                <a:gd name="connsiteX169-15475" fmla="*/ 8443 w 10000"/>
                <a:gd name="connsiteY169-15476" fmla="*/ 4242 h 10000"/>
                <a:gd name="connsiteX170-15477" fmla="*/ 8451 w 10000"/>
                <a:gd name="connsiteY170-15478" fmla="*/ 4242 h 10000"/>
                <a:gd name="connsiteX171-15479" fmla="*/ 8451 w 10000"/>
                <a:gd name="connsiteY171-15480" fmla="*/ 4242 h 10000"/>
                <a:gd name="connsiteX172-15481" fmla="*/ 8836 w 10000"/>
                <a:gd name="connsiteY172-15482" fmla="*/ 4545 h 10000"/>
                <a:gd name="connsiteX173-15483" fmla="*/ 8976 w 10000"/>
                <a:gd name="connsiteY173-15484" fmla="*/ 4646 h 10000"/>
                <a:gd name="connsiteX174-15485" fmla="*/ 9099 w 10000"/>
                <a:gd name="connsiteY174-15486" fmla="*/ 4722 h 10000"/>
                <a:gd name="connsiteX175-15487" fmla="*/ 9204 w 10000"/>
                <a:gd name="connsiteY175-15488" fmla="*/ 4785 h 10000"/>
                <a:gd name="connsiteX176-15489" fmla="*/ 9300 w 10000"/>
                <a:gd name="connsiteY176-15490" fmla="*/ 4823 h 10000"/>
                <a:gd name="connsiteX177-15491" fmla="*/ 9388 w 10000"/>
                <a:gd name="connsiteY177-15492" fmla="*/ 4848 h 10000"/>
                <a:gd name="connsiteX178-15493" fmla="*/ 9466 w 10000"/>
                <a:gd name="connsiteY178-15494" fmla="*/ 4848 h 10000"/>
                <a:gd name="connsiteX179-15495" fmla="*/ 9466 w 10000"/>
                <a:gd name="connsiteY179-15496" fmla="*/ 4848 h 10000"/>
                <a:gd name="connsiteX180-15497" fmla="*/ 9484 w 10000"/>
                <a:gd name="connsiteY180-15498" fmla="*/ 4848 h 10000"/>
                <a:gd name="connsiteX181-15499" fmla="*/ 9484 w 10000"/>
                <a:gd name="connsiteY181-15500" fmla="*/ 4848 h 10000"/>
                <a:gd name="connsiteX182-15501" fmla="*/ 9484 w 10000"/>
                <a:gd name="connsiteY182-15502" fmla="*/ 4848 h 10000"/>
                <a:gd name="connsiteX183-15503" fmla="*/ 9484 w 10000"/>
                <a:gd name="connsiteY183-15504" fmla="*/ 4848 h 10000"/>
                <a:gd name="connsiteX184-15505" fmla="*/ 9580 w 10000"/>
                <a:gd name="connsiteY184-15506" fmla="*/ 4836 h 10000"/>
                <a:gd name="connsiteX185-15507" fmla="*/ 9668 w 10000"/>
                <a:gd name="connsiteY185-15508" fmla="*/ 4798 h 10000"/>
                <a:gd name="connsiteX186-15509" fmla="*/ 9738 w 10000"/>
                <a:gd name="connsiteY186-15510" fmla="*/ 4747 h 10000"/>
                <a:gd name="connsiteX187-15511" fmla="*/ 9799 w 10000"/>
                <a:gd name="connsiteY187-15512" fmla="*/ 4659 h 10000"/>
                <a:gd name="connsiteX188-15513" fmla="*/ 9799 w 10000"/>
                <a:gd name="connsiteY188-15514" fmla="*/ 4659 h 10000"/>
                <a:gd name="connsiteX189-15515" fmla="*/ 9799 w 10000"/>
                <a:gd name="connsiteY189-15516" fmla="*/ 4659 h 10000"/>
                <a:gd name="connsiteX190-15517" fmla="*/ 9799 w 10000"/>
                <a:gd name="connsiteY190-15518" fmla="*/ 4659 h 10000"/>
                <a:gd name="connsiteX191-15519" fmla="*/ 9799 w 10000"/>
                <a:gd name="connsiteY191-15520" fmla="*/ 4659 h 10000"/>
                <a:gd name="connsiteX192-15521" fmla="*/ 9799 w 10000"/>
                <a:gd name="connsiteY192-15522" fmla="*/ 4659 h 10000"/>
                <a:gd name="connsiteX193-15523" fmla="*/ 9816 w 10000"/>
                <a:gd name="connsiteY193-15524" fmla="*/ 4659 h 10000"/>
                <a:gd name="connsiteX194-15525" fmla="*/ 9816 w 10000"/>
                <a:gd name="connsiteY194-15526" fmla="*/ 4659 h 10000"/>
                <a:gd name="connsiteX195-15527" fmla="*/ 9816 w 10000"/>
                <a:gd name="connsiteY195-15528" fmla="*/ 4659 h 10000"/>
                <a:gd name="connsiteX196-15529" fmla="*/ 9816 w 10000"/>
                <a:gd name="connsiteY196-15530" fmla="*/ 4659 h 10000"/>
                <a:gd name="connsiteX197-15531" fmla="*/ 9816 w 10000"/>
                <a:gd name="connsiteY197-15532" fmla="*/ 4646 h 10000"/>
                <a:gd name="connsiteX198-15533" fmla="*/ 9816 w 10000"/>
                <a:gd name="connsiteY198-15534" fmla="*/ 4646 h 10000"/>
                <a:gd name="connsiteX199-15535" fmla="*/ 9816 w 10000"/>
                <a:gd name="connsiteY199-15536" fmla="*/ 4646 h 10000"/>
                <a:gd name="connsiteX200-15537" fmla="*/ 9816 w 10000"/>
                <a:gd name="connsiteY200-15538" fmla="*/ 4646 h 10000"/>
                <a:gd name="connsiteX201-15539" fmla="*/ 9816 w 10000"/>
                <a:gd name="connsiteY201-15540" fmla="*/ 4646 h 10000"/>
                <a:gd name="connsiteX202-15541" fmla="*/ 9816 w 10000"/>
                <a:gd name="connsiteY202-15542" fmla="*/ 4646 h 10000"/>
                <a:gd name="connsiteX203-15543" fmla="*/ 9816 w 10000"/>
                <a:gd name="connsiteY203-15544" fmla="*/ 4646 h 10000"/>
                <a:gd name="connsiteX204-15545" fmla="*/ 9816 w 10000"/>
                <a:gd name="connsiteY204-15546" fmla="*/ 4646 h 10000"/>
                <a:gd name="connsiteX205-15547" fmla="*/ 9816 w 10000"/>
                <a:gd name="connsiteY205-15548" fmla="*/ 4646 h 10000"/>
                <a:gd name="connsiteX206-15549" fmla="*/ 9816 w 10000"/>
                <a:gd name="connsiteY206-15550" fmla="*/ 4646 h 10000"/>
                <a:gd name="connsiteX207-15551" fmla="*/ 9843 w 10000"/>
                <a:gd name="connsiteY207-15552" fmla="*/ 4583 h 10000"/>
                <a:gd name="connsiteX208-15553" fmla="*/ 9886 w 10000"/>
                <a:gd name="connsiteY208-15554" fmla="*/ 4495 h 10000"/>
                <a:gd name="connsiteX209-15555" fmla="*/ 9921 w 10000"/>
                <a:gd name="connsiteY209-15556" fmla="*/ 4369 h 10000"/>
                <a:gd name="connsiteX210-15557" fmla="*/ 9948 w 10000"/>
                <a:gd name="connsiteY210-15558" fmla="*/ 4217 h 10000"/>
                <a:gd name="connsiteX211-15559" fmla="*/ 9983 w 10000"/>
                <a:gd name="connsiteY211-15560" fmla="*/ 4040 h 10000"/>
                <a:gd name="connsiteX212-15561" fmla="*/ 10000 w 10000"/>
                <a:gd name="connsiteY212-15562" fmla="*/ 3851 h 10000"/>
                <a:gd name="connsiteX213-15563" fmla="*/ 10000 w 10000"/>
                <a:gd name="connsiteY213-15564" fmla="*/ 3649 h 10000"/>
                <a:gd name="connsiteX214-15565" fmla="*/ 10000 w 10000"/>
                <a:gd name="connsiteY214-15566" fmla="*/ 3460 h 10000"/>
                <a:gd name="connsiteX215-15567" fmla="*/ 9983 w 10000"/>
                <a:gd name="connsiteY215-15568" fmla="*/ 3258 h 10000"/>
                <a:gd name="connsiteX216-15569" fmla="*/ 9939 w 10000"/>
                <a:gd name="connsiteY216-15570" fmla="*/ 3068 h 10000"/>
                <a:gd name="connsiteX217-15571" fmla="*/ 9886 w 10000"/>
                <a:gd name="connsiteY217-15572" fmla="*/ 2904 h 10000"/>
                <a:gd name="connsiteX218-15573" fmla="*/ 9843 w 10000"/>
                <a:gd name="connsiteY218-15574" fmla="*/ 2816 h 10000"/>
                <a:gd name="connsiteX219-15575" fmla="*/ 9799 w 10000"/>
                <a:gd name="connsiteY219-15576" fmla="*/ 2753 h 10000"/>
                <a:gd name="connsiteX220-15577" fmla="*/ 9755 w 10000"/>
                <a:gd name="connsiteY220-15578" fmla="*/ 2677 h 10000"/>
                <a:gd name="connsiteX221-15579" fmla="*/ 9694 w 10000"/>
                <a:gd name="connsiteY221-15580" fmla="*/ 2614 h 10000"/>
                <a:gd name="connsiteX222-15581" fmla="*/ 9633 w 10000"/>
                <a:gd name="connsiteY222-15582" fmla="*/ 2551 h 10000"/>
                <a:gd name="connsiteX223-15583" fmla="*/ 9571 w 10000"/>
                <a:gd name="connsiteY223-15584" fmla="*/ 2500 h 10000"/>
                <a:gd name="connsiteX224-15585" fmla="*/ 9484 w 10000"/>
                <a:gd name="connsiteY224-15586" fmla="*/ 2475 h 10000"/>
                <a:gd name="connsiteX225-15587" fmla="*/ 9396 w 10000"/>
                <a:gd name="connsiteY225-15588" fmla="*/ 2449 h 10000"/>
                <a:gd name="connsiteX226-15589" fmla="*/ 9300 w 10000"/>
                <a:gd name="connsiteY226-15590" fmla="*/ 2424 h 10000"/>
                <a:gd name="connsiteX227-15591" fmla="*/ 9195 w 10000"/>
                <a:gd name="connsiteY227-15592" fmla="*/ 2424 h 10000"/>
                <a:gd name="connsiteX228-15593" fmla="*/ 9195 w 10000"/>
                <a:gd name="connsiteY228-15594" fmla="*/ 2424 h 10000"/>
                <a:gd name="connsiteX229-15595" fmla="*/ 9195 w 10000"/>
                <a:gd name="connsiteY229-15596" fmla="*/ 2424 h 10000"/>
                <a:gd name="connsiteX230-15597" fmla="*/ 9195 w 10000"/>
                <a:gd name="connsiteY230-15598" fmla="*/ 2424 h 10000"/>
                <a:gd name="connsiteX231-15599" fmla="*/ 9195 w 10000"/>
                <a:gd name="connsiteY231-15600" fmla="*/ 2424 h 10000"/>
                <a:gd name="connsiteX232-15601" fmla="*/ 9195 w 10000"/>
                <a:gd name="connsiteY232-15602" fmla="*/ 2424 h 10000"/>
                <a:gd name="connsiteX233-15603" fmla="*/ 9081 w 10000"/>
                <a:gd name="connsiteY233-15604" fmla="*/ 2424 h 10000"/>
                <a:gd name="connsiteX234-15605" fmla="*/ 8941 w 10000"/>
                <a:gd name="connsiteY234-15606" fmla="*/ 2462 h 10000"/>
                <a:gd name="connsiteX235-15607" fmla="*/ 8801 w 10000"/>
                <a:gd name="connsiteY235-15608" fmla="*/ 2487 h 10000"/>
                <a:gd name="connsiteX236-15609" fmla="*/ 8644 w 10000"/>
                <a:gd name="connsiteY236-15610" fmla="*/ 2551 h 10000"/>
                <a:gd name="connsiteX237-15611" fmla="*/ 8644 w 10000"/>
                <a:gd name="connsiteY237-15612" fmla="*/ 2551 h 10000"/>
                <a:gd name="connsiteX238-15613" fmla="*/ 8635 w 10000"/>
                <a:gd name="connsiteY238-15614" fmla="*/ 2551 h 10000"/>
                <a:gd name="connsiteX239-15615" fmla="*/ 8635 w 10000"/>
                <a:gd name="connsiteY239-15616" fmla="*/ 2551 h 10000"/>
                <a:gd name="connsiteX240-15617" fmla="*/ 8626 w 10000"/>
                <a:gd name="connsiteY240-15618" fmla="*/ 2551 h 10000"/>
                <a:gd name="connsiteX241-15619" fmla="*/ 8626 w 10000"/>
                <a:gd name="connsiteY241-15620" fmla="*/ 2551 h 10000"/>
                <a:gd name="connsiteX242-15621" fmla="*/ 8443 w 10000"/>
                <a:gd name="connsiteY242-15622" fmla="*/ 2614 h 10000"/>
                <a:gd name="connsiteX243-15623" fmla="*/ 8276 w 10000"/>
                <a:gd name="connsiteY243-15624" fmla="*/ 2664 h 10000"/>
                <a:gd name="connsiteX244-15625" fmla="*/ 8110 w 10000"/>
                <a:gd name="connsiteY244-15626" fmla="*/ 2689 h 10000"/>
                <a:gd name="connsiteX245-15627" fmla="*/ 7979 w 10000"/>
                <a:gd name="connsiteY245-15628" fmla="*/ 2689 h 10000"/>
                <a:gd name="connsiteX246-15629" fmla="*/ 7979 w 10000"/>
                <a:gd name="connsiteY246-15630" fmla="*/ 2689 h 10000"/>
                <a:gd name="connsiteX247-15631" fmla="*/ 7979 w 10000"/>
                <a:gd name="connsiteY247-15632" fmla="*/ 2689 h 10000"/>
                <a:gd name="connsiteX248-15633" fmla="*/ 7979 w 10000"/>
                <a:gd name="connsiteY248-15634" fmla="*/ 2689 h 10000"/>
                <a:gd name="connsiteX249-15635" fmla="*/ 7979 w 10000"/>
                <a:gd name="connsiteY249-15636" fmla="*/ 2689 h 10000"/>
                <a:gd name="connsiteX250-15637" fmla="*/ 7979 w 10000"/>
                <a:gd name="connsiteY250-15638" fmla="*/ 2689 h 10000"/>
                <a:gd name="connsiteX251-15639" fmla="*/ 7979 w 10000"/>
                <a:gd name="connsiteY251-15640" fmla="*/ 2689 h 10000"/>
                <a:gd name="connsiteX252-15641" fmla="*/ 7979 w 10000"/>
                <a:gd name="connsiteY252-15642" fmla="*/ 2689 h 10000"/>
                <a:gd name="connsiteX253-15643" fmla="*/ 7848 w 10000"/>
                <a:gd name="connsiteY253-15644" fmla="*/ 2689 h 10000"/>
                <a:gd name="connsiteX254-15645" fmla="*/ 7743 w 10000"/>
                <a:gd name="connsiteY254-15646" fmla="*/ 2677 h 10000"/>
                <a:gd name="connsiteX255-15647" fmla="*/ 7638 w 10000"/>
                <a:gd name="connsiteY255-15648" fmla="*/ 2626 h 10000"/>
                <a:gd name="connsiteX256-15649" fmla="*/ 7542 w 10000"/>
                <a:gd name="connsiteY256-15650" fmla="*/ 2601 h 10000"/>
                <a:gd name="connsiteX257-15651" fmla="*/ 7454 w 10000"/>
                <a:gd name="connsiteY257-15652" fmla="*/ 2538 h 10000"/>
                <a:gd name="connsiteX258-15653" fmla="*/ 7375 w 10000"/>
                <a:gd name="connsiteY258-15654" fmla="*/ 2475 h 10000"/>
                <a:gd name="connsiteX259-15655" fmla="*/ 7297 w 10000"/>
                <a:gd name="connsiteY259-15656" fmla="*/ 2399 h 10000"/>
                <a:gd name="connsiteX260-15657" fmla="*/ 7235 w 10000"/>
                <a:gd name="connsiteY260-15658" fmla="*/ 2323 h 10000"/>
                <a:gd name="connsiteX261-15659" fmla="*/ 7174 w 10000"/>
                <a:gd name="connsiteY261-15660" fmla="*/ 2235 h 10000"/>
                <a:gd name="connsiteX262-15661" fmla="*/ 7113 w 10000"/>
                <a:gd name="connsiteY262-15662" fmla="*/ 2134 h 10000"/>
                <a:gd name="connsiteX263-15663" fmla="*/ 7008 w 10000"/>
                <a:gd name="connsiteY263-15664" fmla="*/ 1944 h 10000"/>
                <a:gd name="connsiteX264-15665" fmla="*/ 6929 w 10000"/>
                <a:gd name="connsiteY264-15666" fmla="*/ 1730 h 10000"/>
                <a:gd name="connsiteX265-15667" fmla="*/ 6850 w 10000"/>
                <a:gd name="connsiteY265-15668" fmla="*/ 1515 h 10000"/>
                <a:gd name="connsiteX266-15669" fmla="*/ 6850 w 10000"/>
                <a:gd name="connsiteY266-15670" fmla="*/ 1515 h 10000"/>
                <a:gd name="connsiteX267-15671" fmla="*/ 6842 w 10000"/>
                <a:gd name="connsiteY267-15672" fmla="*/ 1490 h 10000"/>
                <a:gd name="connsiteX268-15673" fmla="*/ 6842 w 10000"/>
                <a:gd name="connsiteY268-15674" fmla="*/ 1490 h 10000"/>
                <a:gd name="connsiteX269-15675" fmla="*/ 6842 w 10000"/>
                <a:gd name="connsiteY269-15676" fmla="*/ 1477 h 10000"/>
                <a:gd name="connsiteX270-15677" fmla="*/ 6842 w 10000"/>
                <a:gd name="connsiteY270-15678" fmla="*/ 1477 h 10000"/>
                <a:gd name="connsiteX271-15679" fmla="*/ 6842 w 10000"/>
                <a:gd name="connsiteY271-15680" fmla="*/ 1477 h 10000"/>
                <a:gd name="connsiteX272-15681" fmla="*/ 6798 w 10000"/>
                <a:gd name="connsiteY272-15682" fmla="*/ 1338 h 10000"/>
                <a:gd name="connsiteX273-15683" fmla="*/ 6780 w 10000"/>
                <a:gd name="connsiteY273-15684" fmla="*/ 1162 h 10000"/>
                <a:gd name="connsiteX274-15685" fmla="*/ 6754 w 10000"/>
                <a:gd name="connsiteY274-15686" fmla="*/ 947 h 10000"/>
                <a:gd name="connsiteX275-15687" fmla="*/ 6754 w 10000"/>
                <a:gd name="connsiteY275-15688" fmla="*/ 720 h 10000"/>
                <a:gd name="connsiteX276-15689" fmla="*/ 6754 w 10000"/>
                <a:gd name="connsiteY276-15690" fmla="*/ 720 h 10000"/>
                <a:gd name="connsiteX277-15691" fmla="*/ 6763 w 10000"/>
                <a:gd name="connsiteY277-15692" fmla="*/ 366 h 10000"/>
                <a:gd name="connsiteX278-15693" fmla="*/ 6789 w 10000"/>
                <a:gd name="connsiteY278-15694" fmla="*/ 0 h 10000"/>
                <a:gd name="connsiteX0-15695" fmla="*/ 6789 w 10000"/>
                <a:gd name="connsiteY0-15696" fmla="*/ 0 h 10000"/>
                <a:gd name="connsiteX1-15697" fmla="*/ 6789 w 10000"/>
                <a:gd name="connsiteY1-15698" fmla="*/ 0 h 10000"/>
                <a:gd name="connsiteX2-15699" fmla="*/ 6789 w 10000"/>
                <a:gd name="connsiteY2-15700" fmla="*/ 0 h 10000"/>
                <a:gd name="connsiteX3-15701" fmla="*/ 0 w 10000"/>
                <a:gd name="connsiteY3-15702" fmla="*/ 0 h 10000"/>
                <a:gd name="connsiteX4-15703" fmla="*/ 0 w 10000"/>
                <a:gd name="connsiteY4-15704" fmla="*/ 9747 h 10000"/>
                <a:gd name="connsiteX5-15705" fmla="*/ 0 w 10000"/>
                <a:gd name="connsiteY5-15706" fmla="*/ 9747 h 10000"/>
                <a:gd name="connsiteX6-15707" fmla="*/ 0 w 10000"/>
                <a:gd name="connsiteY6-15708" fmla="*/ 9747 h 10000"/>
                <a:gd name="connsiteX7-15709" fmla="*/ 752 w 10000"/>
                <a:gd name="connsiteY7-15710" fmla="*/ 9861 h 10000"/>
                <a:gd name="connsiteX8-15711" fmla="*/ 1067 w 10000"/>
                <a:gd name="connsiteY8-15712" fmla="*/ 9886 h 10000"/>
                <a:gd name="connsiteX9-15713" fmla="*/ 1304 w 10000"/>
                <a:gd name="connsiteY9-15714" fmla="*/ 9899 h 10000"/>
                <a:gd name="connsiteX10-15715" fmla="*/ 1304 w 10000"/>
                <a:gd name="connsiteY10-15716" fmla="*/ 9899 h 10000"/>
                <a:gd name="connsiteX11-15717" fmla="*/ 1566 w 10000"/>
                <a:gd name="connsiteY11-15718" fmla="*/ 9924 h 10000"/>
                <a:gd name="connsiteX12-15719" fmla="*/ 1846 w 10000"/>
                <a:gd name="connsiteY12-15720" fmla="*/ 9962 h 10000"/>
                <a:gd name="connsiteX13-15721" fmla="*/ 1846 w 10000"/>
                <a:gd name="connsiteY13-15722" fmla="*/ 9962 h 10000"/>
                <a:gd name="connsiteX14-15723" fmla="*/ 2030 w 10000"/>
                <a:gd name="connsiteY14-15724" fmla="*/ 10000 h 10000"/>
                <a:gd name="connsiteX15-15725" fmla="*/ 2213 w 10000"/>
                <a:gd name="connsiteY15-15726" fmla="*/ 10000 h 10000"/>
                <a:gd name="connsiteX16-15727" fmla="*/ 2213 w 10000"/>
                <a:gd name="connsiteY16-15728" fmla="*/ 10000 h 10000"/>
                <a:gd name="connsiteX17-15729" fmla="*/ 2213 w 10000"/>
                <a:gd name="connsiteY17-15730" fmla="*/ 10000 h 10000"/>
                <a:gd name="connsiteX18-15731" fmla="*/ 2213 w 10000"/>
                <a:gd name="connsiteY18-15732" fmla="*/ 10000 h 10000"/>
                <a:gd name="connsiteX19-15733" fmla="*/ 2213 w 10000"/>
                <a:gd name="connsiteY19-15734" fmla="*/ 10000 h 10000"/>
                <a:gd name="connsiteX20-15735" fmla="*/ 2213 w 10000"/>
                <a:gd name="connsiteY20-15736" fmla="*/ 10000 h 10000"/>
                <a:gd name="connsiteX21-15737" fmla="*/ 2362 w 10000"/>
                <a:gd name="connsiteY21-15738" fmla="*/ 9975 h 10000"/>
                <a:gd name="connsiteX22-15739" fmla="*/ 2493 w 10000"/>
                <a:gd name="connsiteY22-15740" fmla="*/ 9949 h 10000"/>
                <a:gd name="connsiteX23-15741" fmla="*/ 2555 w 10000"/>
                <a:gd name="connsiteY23-15742" fmla="*/ 9924 h 10000"/>
                <a:gd name="connsiteX24-15743" fmla="*/ 2607 w 10000"/>
                <a:gd name="connsiteY24-15744" fmla="*/ 9886 h 10000"/>
                <a:gd name="connsiteX25-15745" fmla="*/ 2660 w 10000"/>
                <a:gd name="connsiteY25-15746" fmla="*/ 9836 h 10000"/>
                <a:gd name="connsiteX26-15747" fmla="*/ 2695 w 10000"/>
                <a:gd name="connsiteY26-15748" fmla="*/ 9785 h 10000"/>
                <a:gd name="connsiteX27-15749" fmla="*/ 2730 w 10000"/>
                <a:gd name="connsiteY27-15750" fmla="*/ 9722 h 10000"/>
                <a:gd name="connsiteX28-15751" fmla="*/ 2756 w 10000"/>
                <a:gd name="connsiteY28-15752" fmla="*/ 9646 h 10000"/>
                <a:gd name="connsiteX29-15753" fmla="*/ 2773 w 10000"/>
                <a:gd name="connsiteY29-15754" fmla="*/ 9545 h 10000"/>
                <a:gd name="connsiteX30-15755" fmla="*/ 2791 w 10000"/>
                <a:gd name="connsiteY30-15756" fmla="*/ 9444 h 10000"/>
                <a:gd name="connsiteX31-15757" fmla="*/ 2791 w 10000"/>
                <a:gd name="connsiteY31-15758" fmla="*/ 9318 h 10000"/>
                <a:gd name="connsiteX32-15759" fmla="*/ 2773 w 10000"/>
                <a:gd name="connsiteY32-15760" fmla="*/ 9179 h 10000"/>
                <a:gd name="connsiteX33-15761" fmla="*/ 2756 w 10000"/>
                <a:gd name="connsiteY33-15762" fmla="*/ 9028 h 10000"/>
                <a:gd name="connsiteX34-15763" fmla="*/ 2721 w 10000"/>
                <a:gd name="connsiteY34-15764" fmla="*/ 8876 h 10000"/>
                <a:gd name="connsiteX35-15765" fmla="*/ 2721 w 10000"/>
                <a:gd name="connsiteY35-15766" fmla="*/ 8876 h 10000"/>
                <a:gd name="connsiteX36-15767" fmla="*/ 2712 w 10000"/>
                <a:gd name="connsiteY36-15768" fmla="*/ 8864 h 10000"/>
                <a:gd name="connsiteX37-15769" fmla="*/ 2712 w 10000"/>
                <a:gd name="connsiteY37-15770" fmla="*/ 8864 h 10000"/>
                <a:gd name="connsiteX38-15771" fmla="*/ 2712 w 10000"/>
                <a:gd name="connsiteY38-15772" fmla="*/ 8851 h 10000"/>
                <a:gd name="connsiteX39-15773" fmla="*/ 2712 w 10000"/>
                <a:gd name="connsiteY39-15774" fmla="*/ 8851 h 10000"/>
                <a:gd name="connsiteX40-15775" fmla="*/ 2712 w 10000"/>
                <a:gd name="connsiteY40-15776" fmla="*/ 8851 h 10000"/>
                <a:gd name="connsiteX41-15777" fmla="*/ 2590 w 10000"/>
                <a:gd name="connsiteY41-15778" fmla="*/ 8295 h 10000"/>
                <a:gd name="connsiteX42-15779" fmla="*/ 2476 w 10000"/>
                <a:gd name="connsiteY42-15780" fmla="*/ 7841 h 10000"/>
                <a:gd name="connsiteX43-15781" fmla="*/ 2423 w 10000"/>
                <a:gd name="connsiteY43-15782" fmla="*/ 7626 h 10000"/>
                <a:gd name="connsiteX44-15783" fmla="*/ 2397 w 10000"/>
                <a:gd name="connsiteY44-15784" fmla="*/ 7437 h 10000"/>
                <a:gd name="connsiteX45-15785" fmla="*/ 2371 w 10000"/>
                <a:gd name="connsiteY45-15786" fmla="*/ 7273 h 10000"/>
                <a:gd name="connsiteX46-15787" fmla="*/ 2362 w 10000"/>
                <a:gd name="connsiteY46-15788" fmla="*/ 7096 h 10000"/>
                <a:gd name="connsiteX47-15789" fmla="*/ 2362 w 10000"/>
                <a:gd name="connsiteY47-15790" fmla="*/ 7096 h 10000"/>
                <a:gd name="connsiteX48-15791" fmla="*/ 2371 w 10000"/>
                <a:gd name="connsiteY48-15792" fmla="*/ 6944 h 10000"/>
                <a:gd name="connsiteX49-15793" fmla="*/ 2406 w 10000"/>
                <a:gd name="connsiteY49-15794" fmla="*/ 6806 h 10000"/>
                <a:gd name="connsiteX50-15795" fmla="*/ 2423 w 10000"/>
                <a:gd name="connsiteY50-15796" fmla="*/ 6742 h 10000"/>
                <a:gd name="connsiteX51-15797" fmla="*/ 2458 w 10000"/>
                <a:gd name="connsiteY51-15798" fmla="*/ 6692 h 10000"/>
                <a:gd name="connsiteX52-15799" fmla="*/ 2528 w 10000"/>
                <a:gd name="connsiteY52-15800" fmla="*/ 6578 h 10000"/>
                <a:gd name="connsiteX53-15801" fmla="*/ 2651 w 10000"/>
                <a:gd name="connsiteY53-15802" fmla="*/ 6477 h 10000"/>
                <a:gd name="connsiteX54-15803" fmla="*/ 2791 w 10000"/>
                <a:gd name="connsiteY54-15804" fmla="*/ 6376 h 10000"/>
                <a:gd name="connsiteX55-15805" fmla="*/ 3167 w 10000"/>
                <a:gd name="connsiteY55-15806" fmla="*/ 6225 h 10000"/>
                <a:gd name="connsiteX56-15807" fmla="*/ 3167 w 10000"/>
                <a:gd name="connsiteY56-15808" fmla="*/ 6225 h 10000"/>
                <a:gd name="connsiteX57-15809" fmla="*/ 3167 w 10000"/>
                <a:gd name="connsiteY57-15810" fmla="*/ 6225 h 10000"/>
                <a:gd name="connsiteX58-15811" fmla="*/ 3342 w 10000"/>
                <a:gd name="connsiteY58-15812" fmla="*/ 6162 h 10000"/>
                <a:gd name="connsiteX59-15813" fmla="*/ 3473 w 10000"/>
                <a:gd name="connsiteY59-15814" fmla="*/ 6136 h 10000"/>
                <a:gd name="connsiteX60-15815" fmla="*/ 3613 w 10000"/>
                <a:gd name="connsiteY60-15816" fmla="*/ 6124 h 10000"/>
                <a:gd name="connsiteX61-15817" fmla="*/ 3736 w 10000"/>
                <a:gd name="connsiteY61-15818" fmla="*/ 6124 h 10000"/>
                <a:gd name="connsiteX62-15819" fmla="*/ 3736 w 10000"/>
                <a:gd name="connsiteY62-15820" fmla="*/ 6124 h 10000"/>
                <a:gd name="connsiteX63-15821" fmla="*/ 3736 w 10000"/>
                <a:gd name="connsiteY63-15822" fmla="*/ 6124 h 10000"/>
                <a:gd name="connsiteX64-15823" fmla="*/ 3736 w 10000"/>
                <a:gd name="connsiteY64-15824" fmla="*/ 6124 h 10000"/>
                <a:gd name="connsiteX65-15825" fmla="*/ 3736 w 10000"/>
                <a:gd name="connsiteY65-15826" fmla="*/ 6124 h 10000"/>
                <a:gd name="connsiteX66-15827" fmla="*/ 3736 w 10000"/>
                <a:gd name="connsiteY66-15828" fmla="*/ 6124 h 10000"/>
                <a:gd name="connsiteX67-15829" fmla="*/ 3736 w 10000"/>
                <a:gd name="connsiteY67-15830" fmla="*/ 6124 h 10000"/>
                <a:gd name="connsiteX68-15831" fmla="*/ 3841 w 10000"/>
                <a:gd name="connsiteY68-15832" fmla="*/ 6124 h 10000"/>
                <a:gd name="connsiteX69-15833" fmla="*/ 3937 w 10000"/>
                <a:gd name="connsiteY69-15834" fmla="*/ 6136 h 10000"/>
                <a:gd name="connsiteX70-15835" fmla="*/ 4016 w 10000"/>
                <a:gd name="connsiteY70-15836" fmla="*/ 6187 h 10000"/>
                <a:gd name="connsiteX71-15837" fmla="*/ 4086 w 10000"/>
                <a:gd name="connsiteY71-15838" fmla="*/ 6225 h 10000"/>
                <a:gd name="connsiteX72-15839" fmla="*/ 4147 w 10000"/>
                <a:gd name="connsiteY72-15840" fmla="*/ 6275 h 10000"/>
                <a:gd name="connsiteX73-15841" fmla="*/ 4191 w 10000"/>
                <a:gd name="connsiteY73-15842" fmla="*/ 6351 h 10000"/>
                <a:gd name="connsiteX74-15843" fmla="*/ 4217 w 10000"/>
                <a:gd name="connsiteY74-15844" fmla="*/ 6427 h 10000"/>
                <a:gd name="connsiteX75-15845" fmla="*/ 4252 w 10000"/>
                <a:gd name="connsiteY75-15846" fmla="*/ 6515 h 10000"/>
                <a:gd name="connsiteX76-15847" fmla="*/ 4261 w 10000"/>
                <a:gd name="connsiteY76-15848" fmla="*/ 6616 h 10000"/>
                <a:gd name="connsiteX77-15849" fmla="*/ 4269 w 10000"/>
                <a:gd name="connsiteY77-15850" fmla="*/ 6717 h 10000"/>
                <a:gd name="connsiteX78-15851" fmla="*/ 4269 w 10000"/>
                <a:gd name="connsiteY78-15852" fmla="*/ 6843 h 10000"/>
                <a:gd name="connsiteX79-15853" fmla="*/ 4261 w 10000"/>
                <a:gd name="connsiteY79-15854" fmla="*/ 6957 h 10000"/>
                <a:gd name="connsiteX80-15855" fmla="*/ 4217 w 10000"/>
                <a:gd name="connsiteY80-15856" fmla="*/ 7235 h 10000"/>
                <a:gd name="connsiteX81-15857" fmla="*/ 4164 w 10000"/>
                <a:gd name="connsiteY81-15858" fmla="*/ 7551 h 10000"/>
                <a:gd name="connsiteX82-15859" fmla="*/ 4164 w 10000"/>
                <a:gd name="connsiteY82-15860" fmla="*/ 7551 h 10000"/>
                <a:gd name="connsiteX83-15861" fmla="*/ 4156 w 10000"/>
                <a:gd name="connsiteY83-15862" fmla="*/ 7551 h 10000"/>
                <a:gd name="connsiteX84-15863" fmla="*/ 4156 w 10000"/>
                <a:gd name="connsiteY84-15864" fmla="*/ 7551 h 10000"/>
                <a:gd name="connsiteX85-15865" fmla="*/ 4156 w 10000"/>
                <a:gd name="connsiteY85-15866" fmla="*/ 7563 h 10000"/>
                <a:gd name="connsiteX86-15867" fmla="*/ 4156 w 10000"/>
                <a:gd name="connsiteY86-15868" fmla="*/ 7563 h 10000"/>
                <a:gd name="connsiteX87-15869" fmla="*/ 4156 w 10000"/>
                <a:gd name="connsiteY87-15870" fmla="*/ 7563 h 10000"/>
                <a:gd name="connsiteX88-15871" fmla="*/ 4156 w 10000"/>
                <a:gd name="connsiteY88-15872" fmla="*/ 7563 h 10000"/>
                <a:gd name="connsiteX89-15873" fmla="*/ 4156 w 10000"/>
                <a:gd name="connsiteY89-15874" fmla="*/ 7576 h 10000"/>
                <a:gd name="connsiteX90-15875" fmla="*/ 4156 w 10000"/>
                <a:gd name="connsiteY90-15876" fmla="*/ 7576 h 10000"/>
                <a:gd name="connsiteX91-15877" fmla="*/ 4156 w 10000"/>
                <a:gd name="connsiteY91-15878" fmla="*/ 7576 h 10000"/>
                <a:gd name="connsiteX92-15879" fmla="*/ 4156 w 10000"/>
                <a:gd name="connsiteY92-15880" fmla="*/ 7576 h 10000"/>
                <a:gd name="connsiteX93-15881" fmla="*/ 4156 w 10000"/>
                <a:gd name="connsiteY93-15882" fmla="*/ 7588 h 10000"/>
                <a:gd name="connsiteX94-15883" fmla="*/ 4156 w 10000"/>
                <a:gd name="connsiteY94-15884" fmla="*/ 7588 h 10000"/>
                <a:gd name="connsiteX95-15885" fmla="*/ 4156 w 10000"/>
                <a:gd name="connsiteY95-15886" fmla="*/ 7588 h 10000"/>
                <a:gd name="connsiteX96-15887" fmla="*/ 4156 w 10000"/>
                <a:gd name="connsiteY96-15888" fmla="*/ 7588 h 10000"/>
                <a:gd name="connsiteX97-15889" fmla="*/ 4147 w 10000"/>
                <a:gd name="connsiteY97-15890" fmla="*/ 7601 h 10000"/>
                <a:gd name="connsiteX98-15891" fmla="*/ 4103 w 10000"/>
                <a:gd name="connsiteY98-15892" fmla="*/ 7803 h 10000"/>
                <a:gd name="connsiteX99-15893" fmla="*/ 4068 w 10000"/>
                <a:gd name="connsiteY99-15894" fmla="*/ 8005 h 10000"/>
                <a:gd name="connsiteX100-15895" fmla="*/ 4051 w 10000"/>
                <a:gd name="connsiteY100-15896" fmla="*/ 8207 h 10000"/>
                <a:gd name="connsiteX101-15897" fmla="*/ 4024 w 10000"/>
                <a:gd name="connsiteY101-15898" fmla="*/ 8422 h 10000"/>
                <a:gd name="connsiteX102-15899" fmla="*/ 4016 w 10000"/>
                <a:gd name="connsiteY102-15900" fmla="*/ 8611 h 10000"/>
                <a:gd name="connsiteX103-15901" fmla="*/ 4016 w 10000"/>
                <a:gd name="connsiteY103-15902" fmla="*/ 8813 h 10000"/>
                <a:gd name="connsiteX104-15903" fmla="*/ 4024 w 10000"/>
                <a:gd name="connsiteY104-15904" fmla="*/ 9003 h 10000"/>
                <a:gd name="connsiteX105-15905" fmla="*/ 4051 w 10000"/>
                <a:gd name="connsiteY105-15906" fmla="*/ 9179 h 10000"/>
                <a:gd name="connsiteX106-15907" fmla="*/ 4086 w 10000"/>
                <a:gd name="connsiteY106-15908" fmla="*/ 9356 h 10000"/>
                <a:gd name="connsiteX107-15909" fmla="*/ 4121 w 10000"/>
                <a:gd name="connsiteY107-15910" fmla="*/ 9508 h 10000"/>
                <a:gd name="connsiteX108-15911" fmla="*/ 4191 w 10000"/>
                <a:gd name="connsiteY108-15912" fmla="*/ 9646 h 10000"/>
                <a:gd name="connsiteX109-15913" fmla="*/ 4269 w 10000"/>
                <a:gd name="connsiteY109-15914" fmla="*/ 9760 h 10000"/>
                <a:gd name="connsiteX110-15915" fmla="*/ 4366 w 10000"/>
                <a:gd name="connsiteY110-15916" fmla="*/ 9861 h 10000"/>
                <a:gd name="connsiteX111-15917" fmla="*/ 4471 w 10000"/>
                <a:gd name="connsiteY111-15918" fmla="*/ 9937 h 10000"/>
                <a:gd name="connsiteX112-15919" fmla="*/ 4611 w 10000"/>
                <a:gd name="connsiteY112-15920" fmla="*/ 9975 h 10000"/>
                <a:gd name="connsiteX113-15921" fmla="*/ 4759 w 10000"/>
                <a:gd name="connsiteY113-15922" fmla="*/ 10000 h 10000"/>
                <a:gd name="connsiteX114-15923" fmla="*/ 4759 w 10000"/>
                <a:gd name="connsiteY114-15924" fmla="*/ 10000 h 10000"/>
                <a:gd name="connsiteX115-15925" fmla="*/ 4759 w 10000"/>
                <a:gd name="connsiteY115-15926" fmla="*/ 10000 h 10000"/>
                <a:gd name="connsiteX116-15927" fmla="*/ 4759 w 10000"/>
                <a:gd name="connsiteY116-15928" fmla="*/ 10000 h 10000"/>
                <a:gd name="connsiteX117-15929" fmla="*/ 4759 w 10000"/>
                <a:gd name="connsiteY117-15930" fmla="*/ 10000 h 10000"/>
                <a:gd name="connsiteX118-15931" fmla="*/ 4821 w 10000"/>
                <a:gd name="connsiteY118-15932" fmla="*/ 10000 h 10000"/>
                <a:gd name="connsiteX119-15933" fmla="*/ 4821 w 10000"/>
                <a:gd name="connsiteY119-15934" fmla="*/ 10000 h 10000"/>
                <a:gd name="connsiteX120-15935" fmla="*/ 5136 w 10000"/>
                <a:gd name="connsiteY120-15936" fmla="*/ 9962 h 10000"/>
                <a:gd name="connsiteX121-15937" fmla="*/ 5468 w 10000"/>
                <a:gd name="connsiteY121-15938" fmla="*/ 9924 h 10000"/>
                <a:gd name="connsiteX122-15939" fmla="*/ 6203 w 10000"/>
                <a:gd name="connsiteY122-15940" fmla="*/ 9798 h 10000"/>
                <a:gd name="connsiteX123-15941" fmla="*/ 6982 w 10000"/>
                <a:gd name="connsiteY123-15942" fmla="*/ 9672 h 10000"/>
                <a:gd name="connsiteX124-15943" fmla="*/ 7358 w 10000"/>
                <a:gd name="connsiteY124-15944" fmla="*/ 9621 h 10000"/>
                <a:gd name="connsiteX125-15945" fmla="*/ 7734 w 10000"/>
                <a:gd name="connsiteY125-15946" fmla="*/ 9583 h 10000"/>
                <a:gd name="connsiteX126-15947" fmla="*/ 7734 w 10000"/>
                <a:gd name="connsiteY126-15948" fmla="*/ 9583 h 10000"/>
                <a:gd name="connsiteX127-15949" fmla="*/ 7725 w 10000"/>
                <a:gd name="connsiteY127-15950" fmla="*/ 9508 h 10000"/>
                <a:gd name="connsiteX128-15951" fmla="*/ 7725 w 10000"/>
                <a:gd name="connsiteY128-15952" fmla="*/ 9508 h 10000"/>
                <a:gd name="connsiteX129-15953" fmla="*/ 7725 w 10000"/>
                <a:gd name="connsiteY129-15954" fmla="*/ 9508 h 10000"/>
                <a:gd name="connsiteX130-15955" fmla="*/ 7725 w 10000"/>
                <a:gd name="connsiteY130-15956" fmla="*/ 9508 h 10000"/>
                <a:gd name="connsiteX131-15957" fmla="*/ 7725 w 10000"/>
                <a:gd name="connsiteY131-15958" fmla="*/ 9508 h 10000"/>
                <a:gd name="connsiteX132-15959" fmla="*/ 7699 w 10000"/>
                <a:gd name="connsiteY132-15960" fmla="*/ 9407 h 10000"/>
                <a:gd name="connsiteX133-15961" fmla="*/ 7699 w 10000"/>
                <a:gd name="connsiteY133-15962" fmla="*/ 9407 h 10000"/>
                <a:gd name="connsiteX134-15963" fmla="*/ 7699 w 10000"/>
                <a:gd name="connsiteY134-15964" fmla="*/ 9381 h 10000"/>
                <a:gd name="connsiteX135-15965" fmla="*/ 7699 w 10000"/>
                <a:gd name="connsiteY135-15966" fmla="*/ 9381 h 10000"/>
                <a:gd name="connsiteX136-15967" fmla="*/ 7577 w 10000"/>
                <a:gd name="connsiteY136-15968" fmla="*/ 8649 h 10000"/>
                <a:gd name="connsiteX137-15969" fmla="*/ 7463 w 10000"/>
                <a:gd name="connsiteY137-15970" fmla="*/ 7967 h 10000"/>
                <a:gd name="connsiteX138-15971" fmla="*/ 7393 w 10000"/>
                <a:gd name="connsiteY138-15972" fmla="*/ 7361 h 10000"/>
                <a:gd name="connsiteX139-15973" fmla="*/ 7332 w 10000"/>
                <a:gd name="connsiteY139-15974" fmla="*/ 6806 h 10000"/>
                <a:gd name="connsiteX140-15975" fmla="*/ 7288 w 10000"/>
                <a:gd name="connsiteY140-15976" fmla="*/ 6313 h 10000"/>
                <a:gd name="connsiteX141-15977" fmla="*/ 7262 w 10000"/>
                <a:gd name="connsiteY141-15978" fmla="*/ 5871 h 10000"/>
                <a:gd name="connsiteX142-15979" fmla="*/ 7253 w 10000"/>
                <a:gd name="connsiteY142-15980" fmla="*/ 5480 h 10000"/>
                <a:gd name="connsiteX143-15981" fmla="*/ 7279 w 10000"/>
                <a:gd name="connsiteY143-15982" fmla="*/ 5139 h 10000"/>
                <a:gd name="connsiteX144-15983" fmla="*/ 7297 w 10000"/>
                <a:gd name="connsiteY144-15984" fmla="*/ 4836 h 10000"/>
                <a:gd name="connsiteX145-15985" fmla="*/ 7340 w 10000"/>
                <a:gd name="connsiteY145-15986" fmla="*/ 4583 h 10000"/>
                <a:gd name="connsiteX146-15987" fmla="*/ 7402 w 10000"/>
                <a:gd name="connsiteY146-15988" fmla="*/ 4394 h 10000"/>
                <a:gd name="connsiteX147-15989" fmla="*/ 7437 w 10000"/>
                <a:gd name="connsiteY147-15990" fmla="*/ 4293 h 10000"/>
                <a:gd name="connsiteX148-15991" fmla="*/ 7463 w 10000"/>
                <a:gd name="connsiteY148-15992" fmla="*/ 4217 h 10000"/>
                <a:gd name="connsiteX149-15993" fmla="*/ 7507 w 10000"/>
                <a:gd name="connsiteY149-15994" fmla="*/ 4154 h 10000"/>
                <a:gd name="connsiteX150-15995" fmla="*/ 7550 w 10000"/>
                <a:gd name="connsiteY150-15996" fmla="*/ 4104 h 10000"/>
                <a:gd name="connsiteX151-15997" fmla="*/ 7594 w 10000"/>
                <a:gd name="connsiteY151-15998" fmla="*/ 4053 h 10000"/>
                <a:gd name="connsiteX152-15999" fmla="*/ 7647 w 10000"/>
                <a:gd name="connsiteY152-16000" fmla="*/ 4003 h 10000"/>
                <a:gd name="connsiteX153-16001" fmla="*/ 7699 w 10000"/>
                <a:gd name="connsiteY153-16002" fmla="*/ 3990 h 10000"/>
                <a:gd name="connsiteX154-16003" fmla="*/ 7752 w 10000"/>
                <a:gd name="connsiteY154-16004" fmla="*/ 3965 h 10000"/>
                <a:gd name="connsiteX155-16005" fmla="*/ 7857 w 10000"/>
                <a:gd name="connsiteY155-16006" fmla="*/ 3939 h 10000"/>
                <a:gd name="connsiteX156-16007" fmla="*/ 7857 w 10000"/>
                <a:gd name="connsiteY156-16008" fmla="*/ 3939 h 10000"/>
                <a:gd name="connsiteX157-16009" fmla="*/ 7857 w 10000"/>
                <a:gd name="connsiteY157-16010" fmla="*/ 3939 h 10000"/>
                <a:gd name="connsiteX158-16011" fmla="*/ 7857 w 10000"/>
                <a:gd name="connsiteY158-16012" fmla="*/ 3939 h 10000"/>
                <a:gd name="connsiteX159-16013" fmla="*/ 7857 w 10000"/>
                <a:gd name="connsiteY159-16014" fmla="*/ 3939 h 10000"/>
                <a:gd name="connsiteX160-16015" fmla="*/ 7857 w 10000"/>
                <a:gd name="connsiteY160-16016" fmla="*/ 3939 h 10000"/>
                <a:gd name="connsiteX161-16017" fmla="*/ 7857 w 10000"/>
                <a:gd name="connsiteY161-16018" fmla="*/ 3939 h 10000"/>
                <a:gd name="connsiteX162-16019" fmla="*/ 7857 w 10000"/>
                <a:gd name="connsiteY162-16020" fmla="*/ 3939 h 10000"/>
                <a:gd name="connsiteX163-16021" fmla="*/ 7927 w 10000"/>
                <a:gd name="connsiteY163-16022" fmla="*/ 3939 h 10000"/>
                <a:gd name="connsiteX164-16023" fmla="*/ 7997 w 10000"/>
                <a:gd name="connsiteY164-16024" fmla="*/ 3965 h 10000"/>
                <a:gd name="connsiteX165-16025" fmla="*/ 8136 w 10000"/>
                <a:gd name="connsiteY165-16026" fmla="*/ 4028 h 10000"/>
                <a:gd name="connsiteX166-16027" fmla="*/ 8294 w 10000"/>
                <a:gd name="connsiteY166-16028" fmla="*/ 4116 h 10000"/>
                <a:gd name="connsiteX167-16029" fmla="*/ 8443 w 10000"/>
                <a:gd name="connsiteY167-16030" fmla="*/ 4242 h 10000"/>
                <a:gd name="connsiteX168-16031" fmla="*/ 8443 w 10000"/>
                <a:gd name="connsiteY168-16032" fmla="*/ 4242 h 10000"/>
                <a:gd name="connsiteX169-16033" fmla="*/ 8451 w 10000"/>
                <a:gd name="connsiteY169-16034" fmla="*/ 4242 h 10000"/>
                <a:gd name="connsiteX170-16035" fmla="*/ 8451 w 10000"/>
                <a:gd name="connsiteY170-16036" fmla="*/ 4242 h 10000"/>
                <a:gd name="connsiteX171-16037" fmla="*/ 8836 w 10000"/>
                <a:gd name="connsiteY171-16038" fmla="*/ 4545 h 10000"/>
                <a:gd name="connsiteX172-16039" fmla="*/ 8976 w 10000"/>
                <a:gd name="connsiteY172-16040" fmla="*/ 4646 h 10000"/>
                <a:gd name="connsiteX173-16041" fmla="*/ 9099 w 10000"/>
                <a:gd name="connsiteY173-16042" fmla="*/ 4722 h 10000"/>
                <a:gd name="connsiteX174-16043" fmla="*/ 9204 w 10000"/>
                <a:gd name="connsiteY174-16044" fmla="*/ 4785 h 10000"/>
                <a:gd name="connsiteX175-16045" fmla="*/ 9300 w 10000"/>
                <a:gd name="connsiteY175-16046" fmla="*/ 4823 h 10000"/>
                <a:gd name="connsiteX176-16047" fmla="*/ 9388 w 10000"/>
                <a:gd name="connsiteY176-16048" fmla="*/ 4848 h 10000"/>
                <a:gd name="connsiteX177-16049" fmla="*/ 9466 w 10000"/>
                <a:gd name="connsiteY177-16050" fmla="*/ 4848 h 10000"/>
                <a:gd name="connsiteX178-16051" fmla="*/ 9466 w 10000"/>
                <a:gd name="connsiteY178-16052" fmla="*/ 4848 h 10000"/>
                <a:gd name="connsiteX179-16053" fmla="*/ 9484 w 10000"/>
                <a:gd name="connsiteY179-16054" fmla="*/ 4848 h 10000"/>
                <a:gd name="connsiteX180-16055" fmla="*/ 9484 w 10000"/>
                <a:gd name="connsiteY180-16056" fmla="*/ 4848 h 10000"/>
                <a:gd name="connsiteX181-16057" fmla="*/ 9484 w 10000"/>
                <a:gd name="connsiteY181-16058" fmla="*/ 4848 h 10000"/>
                <a:gd name="connsiteX182-16059" fmla="*/ 9484 w 10000"/>
                <a:gd name="connsiteY182-16060" fmla="*/ 4848 h 10000"/>
                <a:gd name="connsiteX183-16061" fmla="*/ 9580 w 10000"/>
                <a:gd name="connsiteY183-16062" fmla="*/ 4836 h 10000"/>
                <a:gd name="connsiteX184-16063" fmla="*/ 9668 w 10000"/>
                <a:gd name="connsiteY184-16064" fmla="*/ 4798 h 10000"/>
                <a:gd name="connsiteX185-16065" fmla="*/ 9738 w 10000"/>
                <a:gd name="connsiteY185-16066" fmla="*/ 4747 h 10000"/>
                <a:gd name="connsiteX186-16067" fmla="*/ 9799 w 10000"/>
                <a:gd name="connsiteY186-16068" fmla="*/ 4659 h 10000"/>
                <a:gd name="connsiteX187-16069" fmla="*/ 9799 w 10000"/>
                <a:gd name="connsiteY187-16070" fmla="*/ 4659 h 10000"/>
                <a:gd name="connsiteX188-16071" fmla="*/ 9799 w 10000"/>
                <a:gd name="connsiteY188-16072" fmla="*/ 4659 h 10000"/>
                <a:gd name="connsiteX189-16073" fmla="*/ 9799 w 10000"/>
                <a:gd name="connsiteY189-16074" fmla="*/ 4659 h 10000"/>
                <a:gd name="connsiteX190-16075" fmla="*/ 9799 w 10000"/>
                <a:gd name="connsiteY190-16076" fmla="*/ 4659 h 10000"/>
                <a:gd name="connsiteX191-16077" fmla="*/ 9799 w 10000"/>
                <a:gd name="connsiteY191-16078" fmla="*/ 4659 h 10000"/>
                <a:gd name="connsiteX192-16079" fmla="*/ 9816 w 10000"/>
                <a:gd name="connsiteY192-16080" fmla="*/ 4659 h 10000"/>
                <a:gd name="connsiteX193-16081" fmla="*/ 9816 w 10000"/>
                <a:gd name="connsiteY193-16082" fmla="*/ 4659 h 10000"/>
                <a:gd name="connsiteX194-16083" fmla="*/ 9816 w 10000"/>
                <a:gd name="connsiteY194-16084" fmla="*/ 4659 h 10000"/>
                <a:gd name="connsiteX195-16085" fmla="*/ 9816 w 10000"/>
                <a:gd name="connsiteY195-16086" fmla="*/ 4659 h 10000"/>
                <a:gd name="connsiteX196-16087" fmla="*/ 9816 w 10000"/>
                <a:gd name="connsiteY196-16088" fmla="*/ 4646 h 10000"/>
                <a:gd name="connsiteX197-16089" fmla="*/ 9816 w 10000"/>
                <a:gd name="connsiteY197-16090" fmla="*/ 4646 h 10000"/>
                <a:gd name="connsiteX198-16091" fmla="*/ 9816 w 10000"/>
                <a:gd name="connsiteY198-16092" fmla="*/ 4646 h 10000"/>
                <a:gd name="connsiteX199-16093" fmla="*/ 9816 w 10000"/>
                <a:gd name="connsiteY199-16094" fmla="*/ 4646 h 10000"/>
                <a:gd name="connsiteX200-16095" fmla="*/ 9816 w 10000"/>
                <a:gd name="connsiteY200-16096" fmla="*/ 4646 h 10000"/>
                <a:gd name="connsiteX201-16097" fmla="*/ 9816 w 10000"/>
                <a:gd name="connsiteY201-16098" fmla="*/ 4646 h 10000"/>
                <a:gd name="connsiteX202-16099" fmla="*/ 9816 w 10000"/>
                <a:gd name="connsiteY202-16100" fmla="*/ 4646 h 10000"/>
                <a:gd name="connsiteX203-16101" fmla="*/ 9816 w 10000"/>
                <a:gd name="connsiteY203-16102" fmla="*/ 4646 h 10000"/>
                <a:gd name="connsiteX204-16103" fmla="*/ 9816 w 10000"/>
                <a:gd name="connsiteY204-16104" fmla="*/ 4646 h 10000"/>
                <a:gd name="connsiteX205-16105" fmla="*/ 9816 w 10000"/>
                <a:gd name="connsiteY205-16106" fmla="*/ 4646 h 10000"/>
                <a:gd name="connsiteX206-16107" fmla="*/ 9843 w 10000"/>
                <a:gd name="connsiteY206-16108" fmla="*/ 4583 h 10000"/>
                <a:gd name="connsiteX207-16109" fmla="*/ 9886 w 10000"/>
                <a:gd name="connsiteY207-16110" fmla="*/ 4495 h 10000"/>
                <a:gd name="connsiteX208-16111" fmla="*/ 9921 w 10000"/>
                <a:gd name="connsiteY208-16112" fmla="*/ 4369 h 10000"/>
                <a:gd name="connsiteX209-16113" fmla="*/ 9948 w 10000"/>
                <a:gd name="connsiteY209-16114" fmla="*/ 4217 h 10000"/>
                <a:gd name="connsiteX210-16115" fmla="*/ 9983 w 10000"/>
                <a:gd name="connsiteY210-16116" fmla="*/ 4040 h 10000"/>
                <a:gd name="connsiteX211-16117" fmla="*/ 10000 w 10000"/>
                <a:gd name="connsiteY211-16118" fmla="*/ 3851 h 10000"/>
                <a:gd name="connsiteX212-16119" fmla="*/ 10000 w 10000"/>
                <a:gd name="connsiteY212-16120" fmla="*/ 3649 h 10000"/>
                <a:gd name="connsiteX213-16121" fmla="*/ 10000 w 10000"/>
                <a:gd name="connsiteY213-16122" fmla="*/ 3460 h 10000"/>
                <a:gd name="connsiteX214-16123" fmla="*/ 9983 w 10000"/>
                <a:gd name="connsiteY214-16124" fmla="*/ 3258 h 10000"/>
                <a:gd name="connsiteX215-16125" fmla="*/ 9939 w 10000"/>
                <a:gd name="connsiteY215-16126" fmla="*/ 3068 h 10000"/>
                <a:gd name="connsiteX216-16127" fmla="*/ 9886 w 10000"/>
                <a:gd name="connsiteY216-16128" fmla="*/ 2904 h 10000"/>
                <a:gd name="connsiteX217-16129" fmla="*/ 9843 w 10000"/>
                <a:gd name="connsiteY217-16130" fmla="*/ 2816 h 10000"/>
                <a:gd name="connsiteX218-16131" fmla="*/ 9799 w 10000"/>
                <a:gd name="connsiteY218-16132" fmla="*/ 2753 h 10000"/>
                <a:gd name="connsiteX219-16133" fmla="*/ 9755 w 10000"/>
                <a:gd name="connsiteY219-16134" fmla="*/ 2677 h 10000"/>
                <a:gd name="connsiteX220-16135" fmla="*/ 9694 w 10000"/>
                <a:gd name="connsiteY220-16136" fmla="*/ 2614 h 10000"/>
                <a:gd name="connsiteX221-16137" fmla="*/ 9633 w 10000"/>
                <a:gd name="connsiteY221-16138" fmla="*/ 2551 h 10000"/>
                <a:gd name="connsiteX222-16139" fmla="*/ 9571 w 10000"/>
                <a:gd name="connsiteY222-16140" fmla="*/ 2500 h 10000"/>
                <a:gd name="connsiteX223-16141" fmla="*/ 9484 w 10000"/>
                <a:gd name="connsiteY223-16142" fmla="*/ 2475 h 10000"/>
                <a:gd name="connsiteX224-16143" fmla="*/ 9396 w 10000"/>
                <a:gd name="connsiteY224-16144" fmla="*/ 2449 h 10000"/>
                <a:gd name="connsiteX225-16145" fmla="*/ 9300 w 10000"/>
                <a:gd name="connsiteY225-16146" fmla="*/ 2424 h 10000"/>
                <a:gd name="connsiteX226-16147" fmla="*/ 9195 w 10000"/>
                <a:gd name="connsiteY226-16148" fmla="*/ 2424 h 10000"/>
                <a:gd name="connsiteX227-16149" fmla="*/ 9195 w 10000"/>
                <a:gd name="connsiteY227-16150" fmla="*/ 2424 h 10000"/>
                <a:gd name="connsiteX228-16151" fmla="*/ 9195 w 10000"/>
                <a:gd name="connsiteY228-16152" fmla="*/ 2424 h 10000"/>
                <a:gd name="connsiteX229-16153" fmla="*/ 9195 w 10000"/>
                <a:gd name="connsiteY229-16154" fmla="*/ 2424 h 10000"/>
                <a:gd name="connsiteX230-16155" fmla="*/ 9195 w 10000"/>
                <a:gd name="connsiteY230-16156" fmla="*/ 2424 h 10000"/>
                <a:gd name="connsiteX231-16157" fmla="*/ 9195 w 10000"/>
                <a:gd name="connsiteY231-16158" fmla="*/ 2424 h 10000"/>
                <a:gd name="connsiteX232-16159" fmla="*/ 9081 w 10000"/>
                <a:gd name="connsiteY232-16160" fmla="*/ 2424 h 10000"/>
                <a:gd name="connsiteX233-16161" fmla="*/ 8941 w 10000"/>
                <a:gd name="connsiteY233-16162" fmla="*/ 2462 h 10000"/>
                <a:gd name="connsiteX234-16163" fmla="*/ 8801 w 10000"/>
                <a:gd name="connsiteY234-16164" fmla="*/ 2487 h 10000"/>
                <a:gd name="connsiteX235-16165" fmla="*/ 8644 w 10000"/>
                <a:gd name="connsiteY235-16166" fmla="*/ 2551 h 10000"/>
                <a:gd name="connsiteX236-16167" fmla="*/ 8644 w 10000"/>
                <a:gd name="connsiteY236-16168" fmla="*/ 2551 h 10000"/>
                <a:gd name="connsiteX237-16169" fmla="*/ 8635 w 10000"/>
                <a:gd name="connsiteY237-16170" fmla="*/ 2551 h 10000"/>
                <a:gd name="connsiteX238-16171" fmla="*/ 8635 w 10000"/>
                <a:gd name="connsiteY238-16172" fmla="*/ 2551 h 10000"/>
                <a:gd name="connsiteX239-16173" fmla="*/ 8626 w 10000"/>
                <a:gd name="connsiteY239-16174" fmla="*/ 2551 h 10000"/>
                <a:gd name="connsiteX240-16175" fmla="*/ 8626 w 10000"/>
                <a:gd name="connsiteY240-16176" fmla="*/ 2551 h 10000"/>
                <a:gd name="connsiteX241-16177" fmla="*/ 8443 w 10000"/>
                <a:gd name="connsiteY241-16178" fmla="*/ 2614 h 10000"/>
                <a:gd name="connsiteX242-16179" fmla="*/ 8276 w 10000"/>
                <a:gd name="connsiteY242-16180" fmla="*/ 2664 h 10000"/>
                <a:gd name="connsiteX243-16181" fmla="*/ 8110 w 10000"/>
                <a:gd name="connsiteY243-16182" fmla="*/ 2689 h 10000"/>
                <a:gd name="connsiteX244-16183" fmla="*/ 7979 w 10000"/>
                <a:gd name="connsiteY244-16184" fmla="*/ 2689 h 10000"/>
                <a:gd name="connsiteX245-16185" fmla="*/ 7979 w 10000"/>
                <a:gd name="connsiteY245-16186" fmla="*/ 2689 h 10000"/>
                <a:gd name="connsiteX246-16187" fmla="*/ 7979 w 10000"/>
                <a:gd name="connsiteY246-16188" fmla="*/ 2689 h 10000"/>
                <a:gd name="connsiteX247-16189" fmla="*/ 7979 w 10000"/>
                <a:gd name="connsiteY247-16190" fmla="*/ 2689 h 10000"/>
                <a:gd name="connsiteX248-16191" fmla="*/ 7979 w 10000"/>
                <a:gd name="connsiteY248-16192" fmla="*/ 2689 h 10000"/>
                <a:gd name="connsiteX249-16193" fmla="*/ 7979 w 10000"/>
                <a:gd name="connsiteY249-16194" fmla="*/ 2689 h 10000"/>
                <a:gd name="connsiteX250-16195" fmla="*/ 7979 w 10000"/>
                <a:gd name="connsiteY250-16196" fmla="*/ 2689 h 10000"/>
                <a:gd name="connsiteX251-16197" fmla="*/ 7979 w 10000"/>
                <a:gd name="connsiteY251-16198" fmla="*/ 2689 h 10000"/>
                <a:gd name="connsiteX252-16199" fmla="*/ 7848 w 10000"/>
                <a:gd name="connsiteY252-16200" fmla="*/ 2689 h 10000"/>
                <a:gd name="connsiteX253-16201" fmla="*/ 7743 w 10000"/>
                <a:gd name="connsiteY253-16202" fmla="*/ 2677 h 10000"/>
                <a:gd name="connsiteX254-16203" fmla="*/ 7638 w 10000"/>
                <a:gd name="connsiteY254-16204" fmla="*/ 2626 h 10000"/>
                <a:gd name="connsiteX255-16205" fmla="*/ 7542 w 10000"/>
                <a:gd name="connsiteY255-16206" fmla="*/ 2601 h 10000"/>
                <a:gd name="connsiteX256-16207" fmla="*/ 7454 w 10000"/>
                <a:gd name="connsiteY256-16208" fmla="*/ 2538 h 10000"/>
                <a:gd name="connsiteX257-16209" fmla="*/ 7375 w 10000"/>
                <a:gd name="connsiteY257-16210" fmla="*/ 2475 h 10000"/>
                <a:gd name="connsiteX258-16211" fmla="*/ 7297 w 10000"/>
                <a:gd name="connsiteY258-16212" fmla="*/ 2399 h 10000"/>
                <a:gd name="connsiteX259-16213" fmla="*/ 7235 w 10000"/>
                <a:gd name="connsiteY259-16214" fmla="*/ 2323 h 10000"/>
                <a:gd name="connsiteX260-16215" fmla="*/ 7174 w 10000"/>
                <a:gd name="connsiteY260-16216" fmla="*/ 2235 h 10000"/>
                <a:gd name="connsiteX261-16217" fmla="*/ 7113 w 10000"/>
                <a:gd name="connsiteY261-16218" fmla="*/ 2134 h 10000"/>
                <a:gd name="connsiteX262-16219" fmla="*/ 7008 w 10000"/>
                <a:gd name="connsiteY262-16220" fmla="*/ 1944 h 10000"/>
                <a:gd name="connsiteX263-16221" fmla="*/ 6929 w 10000"/>
                <a:gd name="connsiteY263-16222" fmla="*/ 1730 h 10000"/>
                <a:gd name="connsiteX264-16223" fmla="*/ 6850 w 10000"/>
                <a:gd name="connsiteY264-16224" fmla="*/ 1515 h 10000"/>
                <a:gd name="connsiteX265-16225" fmla="*/ 6850 w 10000"/>
                <a:gd name="connsiteY265-16226" fmla="*/ 1515 h 10000"/>
                <a:gd name="connsiteX266-16227" fmla="*/ 6842 w 10000"/>
                <a:gd name="connsiteY266-16228" fmla="*/ 1490 h 10000"/>
                <a:gd name="connsiteX267-16229" fmla="*/ 6842 w 10000"/>
                <a:gd name="connsiteY267-16230" fmla="*/ 1490 h 10000"/>
                <a:gd name="connsiteX268-16231" fmla="*/ 6842 w 10000"/>
                <a:gd name="connsiteY268-16232" fmla="*/ 1477 h 10000"/>
                <a:gd name="connsiteX269-16233" fmla="*/ 6842 w 10000"/>
                <a:gd name="connsiteY269-16234" fmla="*/ 1477 h 10000"/>
                <a:gd name="connsiteX270-16235" fmla="*/ 6842 w 10000"/>
                <a:gd name="connsiteY270-16236" fmla="*/ 1477 h 10000"/>
                <a:gd name="connsiteX271-16237" fmla="*/ 6798 w 10000"/>
                <a:gd name="connsiteY271-16238" fmla="*/ 1338 h 10000"/>
                <a:gd name="connsiteX272-16239" fmla="*/ 6780 w 10000"/>
                <a:gd name="connsiteY272-16240" fmla="*/ 1162 h 10000"/>
                <a:gd name="connsiteX273-16241" fmla="*/ 6754 w 10000"/>
                <a:gd name="connsiteY273-16242" fmla="*/ 947 h 10000"/>
                <a:gd name="connsiteX274-16243" fmla="*/ 6754 w 10000"/>
                <a:gd name="connsiteY274-16244" fmla="*/ 720 h 10000"/>
                <a:gd name="connsiteX275-16245" fmla="*/ 6754 w 10000"/>
                <a:gd name="connsiteY275-16246" fmla="*/ 720 h 10000"/>
                <a:gd name="connsiteX276-16247" fmla="*/ 6763 w 10000"/>
                <a:gd name="connsiteY276-16248" fmla="*/ 366 h 10000"/>
                <a:gd name="connsiteX277-16249" fmla="*/ 6789 w 10000"/>
                <a:gd name="connsiteY277-16250" fmla="*/ 0 h 10000"/>
                <a:gd name="connsiteX0-16251" fmla="*/ 6789 w 10000"/>
                <a:gd name="connsiteY0-16252" fmla="*/ 0 h 10000"/>
                <a:gd name="connsiteX1-16253" fmla="*/ 6789 w 10000"/>
                <a:gd name="connsiteY1-16254" fmla="*/ 0 h 10000"/>
                <a:gd name="connsiteX2-16255" fmla="*/ 6789 w 10000"/>
                <a:gd name="connsiteY2-16256" fmla="*/ 0 h 10000"/>
                <a:gd name="connsiteX3-16257" fmla="*/ 0 w 10000"/>
                <a:gd name="connsiteY3-16258" fmla="*/ 0 h 10000"/>
                <a:gd name="connsiteX4-16259" fmla="*/ 0 w 10000"/>
                <a:gd name="connsiteY4-16260" fmla="*/ 9747 h 10000"/>
                <a:gd name="connsiteX5-16261" fmla="*/ 0 w 10000"/>
                <a:gd name="connsiteY5-16262" fmla="*/ 9747 h 10000"/>
                <a:gd name="connsiteX6-16263" fmla="*/ 0 w 10000"/>
                <a:gd name="connsiteY6-16264" fmla="*/ 9747 h 10000"/>
                <a:gd name="connsiteX7-16265" fmla="*/ 752 w 10000"/>
                <a:gd name="connsiteY7-16266" fmla="*/ 9861 h 10000"/>
                <a:gd name="connsiteX8-16267" fmla="*/ 1067 w 10000"/>
                <a:gd name="connsiteY8-16268" fmla="*/ 9886 h 10000"/>
                <a:gd name="connsiteX9-16269" fmla="*/ 1304 w 10000"/>
                <a:gd name="connsiteY9-16270" fmla="*/ 9899 h 10000"/>
                <a:gd name="connsiteX10-16271" fmla="*/ 1304 w 10000"/>
                <a:gd name="connsiteY10-16272" fmla="*/ 9899 h 10000"/>
                <a:gd name="connsiteX11-16273" fmla="*/ 1566 w 10000"/>
                <a:gd name="connsiteY11-16274" fmla="*/ 9924 h 10000"/>
                <a:gd name="connsiteX12-16275" fmla="*/ 1846 w 10000"/>
                <a:gd name="connsiteY12-16276" fmla="*/ 9962 h 10000"/>
                <a:gd name="connsiteX13-16277" fmla="*/ 1846 w 10000"/>
                <a:gd name="connsiteY13-16278" fmla="*/ 9962 h 10000"/>
                <a:gd name="connsiteX14-16279" fmla="*/ 2030 w 10000"/>
                <a:gd name="connsiteY14-16280" fmla="*/ 10000 h 10000"/>
                <a:gd name="connsiteX15-16281" fmla="*/ 2213 w 10000"/>
                <a:gd name="connsiteY15-16282" fmla="*/ 10000 h 10000"/>
                <a:gd name="connsiteX16-16283" fmla="*/ 2213 w 10000"/>
                <a:gd name="connsiteY16-16284" fmla="*/ 10000 h 10000"/>
                <a:gd name="connsiteX17-16285" fmla="*/ 2213 w 10000"/>
                <a:gd name="connsiteY17-16286" fmla="*/ 10000 h 10000"/>
                <a:gd name="connsiteX18-16287" fmla="*/ 2213 w 10000"/>
                <a:gd name="connsiteY18-16288" fmla="*/ 10000 h 10000"/>
                <a:gd name="connsiteX19-16289" fmla="*/ 2213 w 10000"/>
                <a:gd name="connsiteY19-16290" fmla="*/ 10000 h 10000"/>
                <a:gd name="connsiteX20-16291" fmla="*/ 2213 w 10000"/>
                <a:gd name="connsiteY20-16292" fmla="*/ 10000 h 10000"/>
                <a:gd name="connsiteX21-16293" fmla="*/ 2362 w 10000"/>
                <a:gd name="connsiteY21-16294" fmla="*/ 9975 h 10000"/>
                <a:gd name="connsiteX22-16295" fmla="*/ 2493 w 10000"/>
                <a:gd name="connsiteY22-16296" fmla="*/ 9949 h 10000"/>
                <a:gd name="connsiteX23-16297" fmla="*/ 2555 w 10000"/>
                <a:gd name="connsiteY23-16298" fmla="*/ 9924 h 10000"/>
                <a:gd name="connsiteX24-16299" fmla="*/ 2607 w 10000"/>
                <a:gd name="connsiteY24-16300" fmla="*/ 9886 h 10000"/>
                <a:gd name="connsiteX25-16301" fmla="*/ 2660 w 10000"/>
                <a:gd name="connsiteY25-16302" fmla="*/ 9836 h 10000"/>
                <a:gd name="connsiteX26-16303" fmla="*/ 2695 w 10000"/>
                <a:gd name="connsiteY26-16304" fmla="*/ 9785 h 10000"/>
                <a:gd name="connsiteX27-16305" fmla="*/ 2730 w 10000"/>
                <a:gd name="connsiteY27-16306" fmla="*/ 9722 h 10000"/>
                <a:gd name="connsiteX28-16307" fmla="*/ 2756 w 10000"/>
                <a:gd name="connsiteY28-16308" fmla="*/ 9646 h 10000"/>
                <a:gd name="connsiteX29-16309" fmla="*/ 2773 w 10000"/>
                <a:gd name="connsiteY29-16310" fmla="*/ 9545 h 10000"/>
                <a:gd name="connsiteX30-16311" fmla="*/ 2791 w 10000"/>
                <a:gd name="connsiteY30-16312" fmla="*/ 9444 h 10000"/>
                <a:gd name="connsiteX31-16313" fmla="*/ 2791 w 10000"/>
                <a:gd name="connsiteY31-16314" fmla="*/ 9318 h 10000"/>
                <a:gd name="connsiteX32-16315" fmla="*/ 2773 w 10000"/>
                <a:gd name="connsiteY32-16316" fmla="*/ 9179 h 10000"/>
                <a:gd name="connsiteX33-16317" fmla="*/ 2756 w 10000"/>
                <a:gd name="connsiteY33-16318" fmla="*/ 9028 h 10000"/>
                <a:gd name="connsiteX34-16319" fmla="*/ 2721 w 10000"/>
                <a:gd name="connsiteY34-16320" fmla="*/ 8876 h 10000"/>
                <a:gd name="connsiteX35-16321" fmla="*/ 2721 w 10000"/>
                <a:gd name="connsiteY35-16322" fmla="*/ 8876 h 10000"/>
                <a:gd name="connsiteX36-16323" fmla="*/ 2712 w 10000"/>
                <a:gd name="connsiteY36-16324" fmla="*/ 8864 h 10000"/>
                <a:gd name="connsiteX37-16325" fmla="*/ 2712 w 10000"/>
                <a:gd name="connsiteY37-16326" fmla="*/ 8864 h 10000"/>
                <a:gd name="connsiteX38-16327" fmla="*/ 2712 w 10000"/>
                <a:gd name="connsiteY38-16328" fmla="*/ 8851 h 10000"/>
                <a:gd name="connsiteX39-16329" fmla="*/ 2712 w 10000"/>
                <a:gd name="connsiteY39-16330" fmla="*/ 8851 h 10000"/>
                <a:gd name="connsiteX40-16331" fmla="*/ 2712 w 10000"/>
                <a:gd name="connsiteY40-16332" fmla="*/ 8851 h 10000"/>
                <a:gd name="connsiteX41-16333" fmla="*/ 2590 w 10000"/>
                <a:gd name="connsiteY41-16334" fmla="*/ 8295 h 10000"/>
                <a:gd name="connsiteX42-16335" fmla="*/ 2476 w 10000"/>
                <a:gd name="connsiteY42-16336" fmla="*/ 7841 h 10000"/>
                <a:gd name="connsiteX43-16337" fmla="*/ 2423 w 10000"/>
                <a:gd name="connsiteY43-16338" fmla="*/ 7626 h 10000"/>
                <a:gd name="connsiteX44-16339" fmla="*/ 2397 w 10000"/>
                <a:gd name="connsiteY44-16340" fmla="*/ 7437 h 10000"/>
                <a:gd name="connsiteX45-16341" fmla="*/ 2371 w 10000"/>
                <a:gd name="connsiteY45-16342" fmla="*/ 7273 h 10000"/>
                <a:gd name="connsiteX46-16343" fmla="*/ 2362 w 10000"/>
                <a:gd name="connsiteY46-16344" fmla="*/ 7096 h 10000"/>
                <a:gd name="connsiteX47-16345" fmla="*/ 2362 w 10000"/>
                <a:gd name="connsiteY47-16346" fmla="*/ 7096 h 10000"/>
                <a:gd name="connsiteX48-16347" fmla="*/ 2371 w 10000"/>
                <a:gd name="connsiteY48-16348" fmla="*/ 6944 h 10000"/>
                <a:gd name="connsiteX49-16349" fmla="*/ 2406 w 10000"/>
                <a:gd name="connsiteY49-16350" fmla="*/ 6806 h 10000"/>
                <a:gd name="connsiteX50-16351" fmla="*/ 2423 w 10000"/>
                <a:gd name="connsiteY50-16352" fmla="*/ 6742 h 10000"/>
                <a:gd name="connsiteX51-16353" fmla="*/ 2458 w 10000"/>
                <a:gd name="connsiteY51-16354" fmla="*/ 6692 h 10000"/>
                <a:gd name="connsiteX52-16355" fmla="*/ 2528 w 10000"/>
                <a:gd name="connsiteY52-16356" fmla="*/ 6578 h 10000"/>
                <a:gd name="connsiteX53-16357" fmla="*/ 2651 w 10000"/>
                <a:gd name="connsiteY53-16358" fmla="*/ 6477 h 10000"/>
                <a:gd name="connsiteX54-16359" fmla="*/ 2791 w 10000"/>
                <a:gd name="connsiteY54-16360" fmla="*/ 6376 h 10000"/>
                <a:gd name="connsiteX55-16361" fmla="*/ 3167 w 10000"/>
                <a:gd name="connsiteY55-16362" fmla="*/ 6225 h 10000"/>
                <a:gd name="connsiteX56-16363" fmla="*/ 3167 w 10000"/>
                <a:gd name="connsiteY56-16364" fmla="*/ 6225 h 10000"/>
                <a:gd name="connsiteX57-16365" fmla="*/ 3167 w 10000"/>
                <a:gd name="connsiteY57-16366" fmla="*/ 6225 h 10000"/>
                <a:gd name="connsiteX58-16367" fmla="*/ 3342 w 10000"/>
                <a:gd name="connsiteY58-16368" fmla="*/ 6162 h 10000"/>
                <a:gd name="connsiteX59-16369" fmla="*/ 3473 w 10000"/>
                <a:gd name="connsiteY59-16370" fmla="*/ 6136 h 10000"/>
                <a:gd name="connsiteX60-16371" fmla="*/ 3613 w 10000"/>
                <a:gd name="connsiteY60-16372" fmla="*/ 6124 h 10000"/>
                <a:gd name="connsiteX61-16373" fmla="*/ 3736 w 10000"/>
                <a:gd name="connsiteY61-16374" fmla="*/ 6124 h 10000"/>
                <a:gd name="connsiteX62-16375" fmla="*/ 3736 w 10000"/>
                <a:gd name="connsiteY62-16376" fmla="*/ 6124 h 10000"/>
                <a:gd name="connsiteX63-16377" fmla="*/ 3736 w 10000"/>
                <a:gd name="connsiteY63-16378" fmla="*/ 6124 h 10000"/>
                <a:gd name="connsiteX64-16379" fmla="*/ 3736 w 10000"/>
                <a:gd name="connsiteY64-16380" fmla="*/ 6124 h 10000"/>
                <a:gd name="connsiteX65-16381" fmla="*/ 3736 w 10000"/>
                <a:gd name="connsiteY65-16382" fmla="*/ 6124 h 10000"/>
                <a:gd name="connsiteX66-16383" fmla="*/ 3736 w 10000"/>
                <a:gd name="connsiteY66-16384" fmla="*/ 6124 h 10000"/>
                <a:gd name="connsiteX67-16385" fmla="*/ 3736 w 10000"/>
                <a:gd name="connsiteY67-16386" fmla="*/ 6124 h 10000"/>
                <a:gd name="connsiteX68-16387" fmla="*/ 3841 w 10000"/>
                <a:gd name="connsiteY68-16388" fmla="*/ 6124 h 10000"/>
                <a:gd name="connsiteX69-16389" fmla="*/ 3937 w 10000"/>
                <a:gd name="connsiteY69-16390" fmla="*/ 6136 h 10000"/>
                <a:gd name="connsiteX70-16391" fmla="*/ 4016 w 10000"/>
                <a:gd name="connsiteY70-16392" fmla="*/ 6187 h 10000"/>
                <a:gd name="connsiteX71-16393" fmla="*/ 4086 w 10000"/>
                <a:gd name="connsiteY71-16394" fmla="*/ 6225 h 10000"/>
                <a:gd name="connsiteX72-16395" fmla="*/ 4147 w 10000"/>
                <a:gd name="connsiteY72-16396" fmla="*/ 6275 h 10000"/>
                <a:gd name="connsiteX73-16397" fmla="*/ 4191 w 10000"/>
                <a:gd name="connsiteY73-16398" fmla="*/ 6351 h 10000"/>
                <a:gd name="connsiteX74-16399" fmla="*/ 4217 w 10000"/>
                <a:gd name="connsiteY74-16400" fmla="*/ 6427 h 10000"/>
                <a:gd name="connsiteX75-16401" fmla="*/ 4252 w 10000"/>
                <a:gd name="connsiteY75-16402" fmla="*/ 6515 h 10000"/>
                <a:gd name="connsiteX76-16403" fmla="*/ 4261 w 10000"/>
                <a:gd name="connsiteY76-16404" fmla="*/ 6616 h 10000"/>
                <a:gd name="connsiteX77-16405" fmla="*/ 4269 w 10000"/>
                <a:gd name="connsiteY77-16406" fmla="*/ 6717 h 10000"/>
                <a:gd name="connsiteX78-16407" fmla="*/ 4269 w 10000"/>
                <a:gd name="connsiteY78-16408" fmla="*/ 6843 h 10000"/>
                <a:gd name="connsiteX79-16409" fmla="*/ 4261 w 10000"/>
                <a:gd name="connsiteY79-16410" fmla="*/ 6957 h 10000"/>
                <a:gd name="connsiteX80-16411" fmla="*/ 4217 w 10000"/>
                <a:gd name="connsiteY80-16412" fmla="*/ 7235 h 10000"/>
                <a:gd name="connsiteX81-16413" fmla="*/ 4164 w 10000"/>
                <a:gd name="connsiteY81-16414" fmla="*/ 7551 h 10000"/>
                <a:gd name="connsiteX82-16415" fmla="*/ 4164 w 10000"/>
                <a:gd name="connsiteY82-16416" fmla="*/ 7551 h 10000"/>
                <a:gd name="connsiteX83-16417" fmla="*/ 4156 w 10000"/>
                <a:gd name="connsiteY83-16418" fmla="*/ 7551 h 10000"/>
                <a:gd name="connsiteX84-16419" fmla="*/ 4156 w 10000"/>
                <a:gd name="connsiteY84-16420" fmla="*/ 7551 h 10000"/>
                <a:gd name="connsiteX85-16421" fmla="*/ 4156 w 10000"/>
                <a:gd name="connsiteY85-16422" fmla="*/ 7563 h 10000"/>
                <a:gd name="connsiteX86-16423" fmla="*/ 4156 w 10000"/>
                <a:gd name="connsiteY86-16424" fmla="*/ 7563 h 10000"/>
                <a:gd name="connsiteX87-16425" fmla="*/ 4156 w 10000"/>
                <a:gd name="connsiteY87-16426" fmla="*/ 7563 h 10000"/>
                <a:gd name="connsiteX88-16427" fmla="*/ 4156 w 10000"/>
                <a:gd name="connsiteY88-16428" fmla="*/ 7563 h 10000"/>
                <a:gd name="connsiteX89-16429" fmla="*/ 4156 w 10000"/>
                <a:gd name="connsiteY89-16430" fmla="*/ 7576 h 10000"/>
                <a:gd name="connsiteX90-16431" fmla="*/ 4156 w 10000"/>
                <a:gd name="connsiteY90-16432" fmla="*/ 7576 h 10000"/>
                <a:gd name="connsiteX91-16433" fmla="*/ 4156 w 10000"/>
                <a:gd name="connsiteY91-16434" fmla="*/ 7576 h 10000"/>
                <a:gd name="connsiteX92-16435" fmla="*/ 4156 w 10000"/>
                <a:gd name="connsiteY92-16436" fmla="*/ 7576 h 10000"/>
                <a:gd name="connsiteX93-16437" fmla="*/ 4156 w 10000"/>
                <a:gd name="connsiteY93-16438" fmla="*/ 7588 h 10000"/>
                <a:gd name="connsiteX94-16439" fmla="*/ 4156 w 10000"/>
                <a:gd name="connsiteY94-16440" fmla="*/ 7588 h 10000"/>
                <a:gd name="connsiteX95-16441" fmla="*/ 4156 w 10000"/>
                <a:gd name="connsiteY95-16442" fmla="*/ 7588 h 10000"/>
                <a:gd name="connsiteX96-16443" fmla="*/ 4156 w 10000"/>
                <a:gd name="connsiteY96-16444" fmla="*/ 7588 h 10000"/>
                <a:gd name="connsiteX97-16445" fmla="*/ 4103 w 10000"/>
                <a:gd name="connsiteY97-16446" fmla="*/ 7803 h 10000"/>
                <a:gd name="connsiteX98-16447" fmla="*/ 4068 w 10000"/>
                <a:gd name="connsiteY98-16448" fmla="*/ 8005 h 10000"/>
                <a:gd name="connsiteX99-16449" fmla="*/ 4051 w 10000"/>
                <a:gd name="connsiteY99-16450" fmla="*/ 8207 h 10000"/>
                <a:gd name="connsiteX100-16451" fmla="*/ 4024 w 10000"/>
                <a:gd name="connsiteY100-16452" fmla="*/ 8422 h 10000"/>
                <a:gd name="connsiteX101-16453" fmla="*/ 4016 w 10000"/>
                <a:gd name="connsiteY101-16454" fmla="*/ 8611 h 10000"/>
                <a:gd name="connsiteX102-16455" fmla="*/ 4016 w 10000"/>
                <a:gd name="connsiteY102-16456" fmla="*/ 8813 h 10000"/>
                <a:gd name="connsiteX103-16457" fmla="*/ 4024 w 10000"/>
                <a:gd name="connsiteY103-16458" fmla="*/ 9003 h 10000"/>
                <a:gd name="connsiteX104-16459" fmla="*/ 4051 w 10000"/>
                <a:gd name="connsiteY104-16460" fmla="*/ 9179 h 10000"/>
                <a:gd name="connsiteX105-16461" fmla="*/ 4086 w 10000"/>
                <a:gd name="connsiteY105-16462" fmla="*/ 9356 h 10000"/>
                <a:gd name="connsiteX106-16463" fmla="*/ 4121 w 10000"/>
                <a:gd name="connsiteY106-16464" fmla="*/ 9508 h 10000"/>
                <a:gd name="connsiteX107-16465" fmla="*/ 4191 w 10000"/>
                <a:gd name="connsiteY107-16466" fmla="*/ 9646 h 10000"/>
                <a:gd name="connsiteX108-16467" fmla="*/ 4269 w 10000"/>
                <a:gd name="connsiteY108-16468" fmla="*/ 9760 h 10000"/>
                <a:gd name="connsiteX109-16469" fmla="*/ 4366 w 10000"/>
                <a:gd name="connsiteY109-16470" fmla="*/ 9861 h 10000"/>
                <a:gd name="connsiteX110-16471" fmla="*/ 4471 w 10000"/>
                <a:gd name="connsiteY110-16472" fmla="*/ 9937 h 10000"/>
                <a:gd name="connsiteX111-16473" fmla="*/ 4611 w 10000"/>
                <a:gd name="connsiteY111-16474" fmla="*/ 9975 h 10000"/>
                <a:gd name="connsiteX112-16475" fmla="*/ 4759 w 10000"/>
                <a:gd name="connsiteY112-16476" fmla="*/ 10000 h 10000"/>
                <a:gd name="connsiteX113-16477" fmla="*/ 4759 w 10000"/>
                <a:gd name="connsiteY113-16478" fmla="*/ 10000 h 10000"/>
                <a:gd name="connsiteX114-16479" fmla="*/ 4759 w 10000"/>
                <a:gd name="connsiteY114-16480" fmla="*/ 10000 h 10000"/>
                <a:gd name="connsiteX115-16481" fmla="*/ 4759 w 10000"/>
                <a:gd name="connsiteY115-16482" fmla="*/ 10000 h 10000"/>
                <a:gd name="connsiteX116-16483" fmla="*/ 4759 w 10000"/>
                <a:gd name="connsiteY116-16484" fmla="*/ 10000 h 10000"/>
                <a:gd name="connsiteX117-16485" fmla="*/ 4821 w 10000"/>
                <a:gd name="connsiteY117-16486" fmla="*/ 10000 h 10000"/>
                <a:gd name="connsiteX118-16487" fmla="*/ 4821 w 10000"/>
                <a:gd name="connsiteY118-16488" fmla="*/ 10000 h 10000"/>
                <a:gd name="connsiteX119-16489" fmla="*/ 5136 w 10000"/>
                <a:gd name="connsiteY119-16490" fmla="*/ 9962 h 10000"/>
                <a:gd name="connsiteX120-16491" fmla="*/ 5468 w 10000"/>
                <a:gd name="connsiteY120-16492" fmla="*/ 9924 h 10000"/>
                <a:gd name="connsiteX121-16493" fmla="*/ 6203 w 10000"/>
                <a:gd name="connsiteY121-16494" fmla="*/ 9798 h 10000"/>
                <a:gd name="connsiteX122-16495" fmla="*/ 6982 w 10000"/>
                <a:gd name="connsiteY122-16496" fmla="*/ 9672 h 10000"/>
                <a:gd name="connsiteX123-16497" fmla="*/ 7358 w 10000"/>
                <a:gd name="connsiteY123-16498" fmla="*/ 9621 h 10000"/>
                <a:gd name="connsiteX124-16499" fmla="*/ 7734 w 10000"/>
                <a:gd name="connsiteY124-16500" fmla="*/ 9583 h 10000"/>
                <a:gd name="connsiteX125-16501" fmla="*/ 7734 w 10000"/>
                <a:gd name="connsiteY125-16502" fmla="*/ 9583 h 10000"/>
                <a:gd name="connsiteX126-16503" fmla="*/ 7725 w 10000"/>
                <a:gd name="connsiteY126-16504" fmla="*/ 9508 h 10000"/>
                <a:gd name="connsiteX127-16505" fmla="*/ 7725 w 10000"/>
                <a:gd name="connsiteY127-16506" fmla="*/ 9508 h 10000"/>
                <a:gd name="connsiteX128-16507" fmla="*/ 7725 w 10000"/>
                <a:gd name="connsiteY128-16508" fmla="*/ 9508 h 10000"/>
                <a:gd name="connsiteX129-16509" fmla="*/ 7725 w 10000"/>
                <a:gd name="connsiteY129-16510" fmla="*/ 9508 h 10000"/>
                <a:gd name="connsiteX130-16511" fmla="*/ 7725 w 10000"/>
                <a:gd name="connsiteY130-16512" fmla="*/ 9508 h 10000"/>
                <a:gd name="connsiteX131-16513" fmla="*/ 7699 w 10000"/>
                <a:gd name="connsiteY131-16514" fmla="*/ 9407 h 10000"/>
                <a:gd name="connsiteX132-16515" fmla="*/ 7699 w 10000"/>
                <a:gd name="connsiteY132-16516" fmla="*/ 9407 h 10000"/>
                <a:gd name="connsiteX133-16517" fmla="*/ 7699 w 10000"/>
                <a:gd name="connsiteY133-16518" fmla="*/ 9381 h 10000"/>
                <a:gd name="connsiteX134-16519" fmla="*/ 7699 w 10000"/>
                <a:gd name="connsiteY134-16520" fmla="*/ 9381 h 10000"/>
                <a:gd name="connsiteX135-16521" fmla="*/ 7577 w 10000"/>
                <a:gd name="connsiteY135-16522" fmla="*/ 8649 h 10000"/>
                <a:gd name="connsiteX136-16523" fmla="*/ 7463 w 10000"/>
                <a:gd name="connsiteY136-16524" fmla="*/ 7967 h 10000"/>
                <a:gd name="connsiteX137-16525" fmla="*/ 7393 w 10000"/>
                <a:gd name="connsiteY137-16526" fmla="*/ 7361 h 10000"/>
                <a:gd name="connsiteX138-16527" fmla="*/ 7332 w 10000"/>
                <a:gd name="connsiteY138-16528" fmla="*/ 6806 h 10000"/>
                <a:gd name="connsiteX139-16529" fmla="*/ 7288 w 10000"/>
                <a:gd name="connsiteY139-16530" fmla="*/ 6313 h 10000"/>
                <a:gd name="connsiteX140-16531" fmla="*/ 7262 w 10000"/>
                <a:gd name="connsiteY140-16532" fmla="*/ 5871 h 10000"/>
                <a:gd name="connsiteX141-16533" fmla="*/ 7253 w 10000"/>
                <a:gd name="connsiteY141-16534" fmla="*/ 5480 h 10000"/>
                <a:gd name="connsiteX142-16535" fmla="*/ 7279 w 10000"/>
                <a:gd name="connsiteY142-16536" fmla="*/ 5139 h 10000"/>
                <a:gd name="connsiteX143-16537" fmla="*/ 7297 w 10000"/>
                <a:gd name="connsiteY143-16538" fmla="*/ 4836 h 10000"/>
                <a:gd name="connsiteX144-16539" fmla="*/ 7340 w 10000"/>
                <a:gd name="connsiteY144-16540" fmla="*/ 4583 h 10000"/>
                <a:gd name="connsiteX145-16541" fmla="*/ 7402 w 10000"/>
                <a:gd name="connsiteY145-16542" fmla="*/ 4394 h 10000"/>
                <a:gd name="connsiteX146-16543" fmla="*/ 7437 w 10000"/>
                <a:gd name="connsiteY146-16544" fmla="*/ 4293 h 10000"/>
                <a:gd name="connsiteX147-16545" fmla="*/ 7463 w 10000"/>
                <a:gd name="connsiteY147-16546" fmla="*/ 4217 h 10000"/>
                <a:gd name="connsiteX148-16547" fmla="*/ 7507 w 10000"/>
                <a:gd name="connsiteY148-16548" fmla="*/ 4154 h 10000"/>
                <a:gd name="connsiteX149-16549" fmla="*/ 7550 w 10000"/>
                <a:gd name="connsiteY149-16550" fmla="*/ 4104 h 10000"/>
                <a:gd name="connsiteX150-16551" fmla="*/ 7594 w 10000"/>
                <a:gd name="connsiteY150-16552" fmla="*/ 4053 h 10000"/>
                <a:gd name="connsiteX151-16553" fmla="*/ 7647 w 10000"/>
                <a:gd name="connsiteY151-16554" fmla="*/ 4003 h 10000"/>
                <a:gd name="connsiteX152-16555" fmla="*/ 7699 w 10000"/>
                <a:gd name="connsiteY152-16556" fmla="*/ 3990 h 10000"/>
                <a:gd name="connsiteX153-16557" fmla="*/ 7752 w 10000"/>
                <a:gd name="connsiteY153-16558" fmla="*/ 3965 h 10000"/>
                <a:gd name="connsiteX154-16559" fmla="*/ 7857 w 10000"/>
                <a:gd name="connsiteY154-16560" fmla="*/ 3939 h 10000"/>
                <a:gd name="connsiteX155-16561" fmla="*/ 7857 w 10000"/>
                <a:gd name="connsiteY155-16562" fmla="*/ 3939 h 10000"/>
                <a:gd name="connsiteX156-16563" fmla="*/ 7857 w 10000"/>
                <a:gd name="connsiteY156-16564" fmla="*/ 3939 h 10000"/>
                <a:gd name="connsiteX157-16565" fmla="*/ 7857 w 10000"/>
                <a:gd name="connsiteY157-16566" fmla="*/ 3939 h 10000"/>
                <a:gd name="connsiteX158-16567" fmla="*/ 7857 w 10000"/>
                <a:gd name="connsiteY158-16568" fmla="*/ 3939 h 10000"/>
                <a:gd name="connsiteX159-16569" fmla="*/ 7857 w 10000"/>
                <a:gd name="connsiteY159-16570" fmla="*/ 3939 h 10000"/>
                <a:gd name="connsiteX160-16571" fmla="*/ 7857 w 10000"/>
                <a:gd name="connsiteY160-16572" fmla="*/ 3939 h 10000"/>
                <a:gd name="connsiteX161-16573" fmla="*/ 7857 w 10000"/>
                <a:gd name="connsiteY161-16574" fmla="*/ 3939 h 10000"/>
                <a:gd name="connsiteX162-16575" fmla="*/ 7927 w 10000"/>
                <a:gd name="connsiteY162-16576" fmla="*/ 3939 h 10000"/>
                <a:gd name="connsiteX163-16577" fmla="*/ 7997 w 10000"/>
                <a:gd name="connsiteY163-16578" fmla="*/ 3965 h 10000"/>
                <a:gd name="connsiteX164-16579" fmla="*/ 8136 w 10000"/>
                <a:gd name="connsiteY164-16580" fmla="*/ 4028 h 10000"/>
                <a:gd name="connsiteX165-16581" fmla="*/ 8294 w 10000"/>
                <a:gd name="connsiteY165-16582" fmla="*/ 4116 h 10000"/>
                <a:gd name="connsiteX166-16583" fmla="*/ 8443 w 10000"/>
                <a:gd name="connsiteY166-16584" fmla="*/ 4242 h 10000"/>
                <a:gd name="connsiteX167-16585" fmla="*/ 8443 w 10000"/>
                <a:gd name="connsiteY167-16586" fmla="*/ 4242 h 10000"/>
                <a:gd name="connsiteX168-16587" fmla="*/ 8451 w 10000"/>
                <a:gd name="connsiteY168-16588" fmla="*/ 4242 h 10000"/>
                <a:gd name="connsiteX169-16589" fmla="*/ 8451 w 10000"/>
                <a:gd name="connsiteY169-16590" fmla="*/ 4242 h 10000"/>
                <a:gd name="connsiteX170-16591" fmla="*/ 8836 w 10000"/>
                <a:gd name="connsiteY170-16592" fmla="*/ 4545 h 10000"/>
                <a:gd name="connsiteX171-16593" fmla="*/ 8976 w 10000"/>
                <a:gd name="connsiteY171-16594" fmla="*/ 4646 h 10000"/>
                <a:gd name="connsiteX172-16595" fmla="*/ 9099 w 10000"/>
                <a:gd name="connsiteY172-16596" fmla="*/ 4722 h 10000"/>
                <a:gd name="connsiteX173-16597" fmla="*/ 9204 w 10000"/>
                <a:gd name="connsiteY173-16598" fmla="*/ 4785 h 10000"/>
                <a:gd name="connsiteX174-16599" fmla="*/ 9300 w 10000"/>
                <a:gd name="connsiteY174-16600" fmla="*/ 4823 h 10000"/>
                <a:gd name="connsiteX175-16601" fmla="*/ 9388 w 10000"/>
                <a:gd name="connsiteY175-16602" fmla="*/ 4848 h 10000"/>
                <a:gd name="connsiteX176-16603" fmla="*/ 9466 w 10000"/>
                <a:gd name="connsiteY176-16604" fmla="*/ 4848 h 10000"/>
                <a:gd name="connsiteX177-16605" fmla="*/ 9466 w 10000"/>
                <a:gd name="connsiteY177-16606" fmla="*/ 4848 h 10000"/>
                <a:gd name="connsiteX178-16607" fmla="*/ 9484 w 10000"/>
                <a:gd name="connsiteY178-16608" fmla="*/ 4848 h 10000"/>
                <a:gd name="connsiteX179-16609" fmla="*/ 9484 w 10000"/>
                <a:gd name="connsiteY179-16610" fmla="*/ 4848 h 10000"/>
                <a:gd name="connsiteX180-16611" fmla="*/ 9484 w 10000"/>
                <a:gd name="connsiteY180-16612" fmla="*/ 4848 h 10000"/>
                <a:gd name="connsiteX181-16613" fmla="*/ 9484 w 10000"/>
                <a:gd name="connsiteY181-16614" fmla="*/ 4848 h 10000"/>
                <a:gd name="connsiteX182-16615" fmla="*/ 9580 w 10000"/>
                <a:gd name="connsiteY182-16616" fmla="*/ 4836 h 10000"/>
                <a:gd name="connsiteX183-16617" fmla="*/ 9668 w 10000"/>
                <a:gd name="connsiteY183-16618" fmla="*/ 4798 h 10000"/>
                <a:gd name="connsiteX184-16619" fmla="*/ 9738 w 10000"/>
                <a:gd name="connsiteY184-16620" fmla="*/ 4747 h 10000"/>
                <a:gd name="connsiteX185-16621" fmla="*/ 9799 w 10000"/>
                <a:gd name="connsiteY185-16622" fmla="*/ 4659 h 10000"/>
                <a:gd name="connsiteX186-16623" fmla="*/ 9799 w 10000"/>
                <a:gd name="connsiteY186-16624" fmla="*/ 4659 h 10000"/>
                <a:gd name="connsiteX187-16625" fmla="*/ 9799 w 10000"/>
                <a:gd name="connsiteY187-16626" fmla="*/ 4659 h 10000"/>
                <a:gd name="connsiteX188-16627" fmla="*/ 9799 w 10000"/>
                <a:gd name="connsiteY188-16628" fmla="*/ 4659 h 10000"/>
                <a:gd name="connsiteX189-16629" fmla="*/ 9799 w 10000"/>
                <a:gd name="connsiteY189-16630" fmla="*/ 4659 h 10000"/>
                <a:gd name="connsiteX190-16631" fmla="*/ 9799 w 10000"/>
                <a:gd name="connsiteY190-16632" fmla="*/ 4659 h 10000"/>
                <a:gd name="connsiteX191-16633" fmla="*/ 9816 w 10000"/>
                <a:gd name="connsiteY191-16634" fmla="*/ 4659 h 10000"/>
                <a:gd name="connsiteX192-16635" fmla="*/ 9816 w 10000"/>
                <a:gd name="connsiteY192-16636" fmla="*/ 4659 h 10000"/>
                <a:gd name="connsiteX193-16637" fmla="*/ 9816 w 10000"/>
                <a:gd name="connsiteY193-16638" fmla="*/ 4659 h 10000"/>
                <a:gd name="connsiteX194-16639" fmla="*/ 9816 w 10000"/>
                <a:gd name="connsiteY194-16640" fmla="*/ 4659 h 10000"/>
                <a:gd name="connsiteX195-16641" fmla="*/ 9816 w 10000"/>
                <a:gd name="connsiteY195-16642" fmla="*/ 4646 h 10000"/>
                <a:gd name="connsiteX196-16643" fmla="*/ 9816 w 10000"/>
                <a:gd name="connsiteY196-16644" fmla="*/ 4646 h 10000"/>
                <a:gd name="connsiteX197-16645" fmla="*/ 9816 w 10000"/>
                <a:gd name="connsiteY197-16646" fmla="*/ 4646 h 10000"/>
                <a:gd name="connsiteX198-16647" fmla="*/ 9816 w 10000"/>
                <a:gd name="connsiteY198-16648" fmla="*/ 4646 h 10000"/>
                <a:gd name="connsiteX199-16649" fmla="*/ 9816 w 10000"/>
                <a:gd name="connsiteY199-16650" fmla="*/ 4646 h 10000"/>
                <a:gd name="connsiteX200-16651" fmla="*/ 9816 w 10000"/>
                <a:gd name="connsiteY200-16652" fmla="*/ 4646 h 10000"/>
                <a:gd name="connsiteX201-16653" fmla="*/ 9816 w 10000"/>
                <a:gd name="connsiteY201-16654" fmla="*/ 4646 h 10000"/>
                <a:gd name="connsiteX202-16655" fmla="*/ 9816 w 10000"/>
                <a:gd name="connsiteY202-16656" fmla="*/ 4646 h 10000"/>
                <a:gd name="connsiteX203-16657" fmla="*/ 9816 w 10000"/>
                <a:gd name="connsiteY203-16658" fmla="*/ 4646 h 10000"/>
                <a:gd name="connsiteX204-16659" fmla="*/ 9816 w 10000"/>
                <a:gd name="connsiteY204-16660" fmla="*/ 4646 h 10000"/>
                <a:gd name="connsiteX205-16661" fmla="*/ 9843 w 10000"/>
                <a:gd name="connsiteY205-16662" fmla="*/ 4583 h 10000"/>
                <a:gd name="connsiteX206-16663" fmla="*/ 9886 w 10000"/>
                <a:gd name="connsiteY206-16664" fmla="*/ 4495 h 10000"/>
                <a:gd name="connsiteX207-16665" fmla="*/ 9921 w 10000"/>
                <a:gd name="connsiteY207-16666" fmla="*/ 4369 h 10000"/>
                <a:gd name="connsiteX208-16667" fmla="*/ 9948 w 10000"/>
                <a:gd name="connsiteY208-16668" fmla="*/ 4217 h 10000"/>
                <a:gd name="connsiteX209-16669" fmla="*/ 9983 w 10000"/>
                <a:gd name="connsiteY209-16670" fmla="*/ 4040 h 10000"/>
                <a:gd name="connsiteX210-16671" fmla="*/ 10000 w 10000"/>
                <a:gd name="connsiteY210-16672" fmla="*/ 3851 h 10000"/>
                <a:gd name="connsiteX211-16673" fmla="*/ 10000 w 10000"/>
                <a:gd name="connsiteY211-16674" fmla="*/ 3649 h 10000"/>
                <a:gd name="connsiteX212-16675" fmla="*/ 10000 w 10000"/>
                <a:gd name="connsiteY212-16676" fmla="*/ 3460 h 10000"/>
                <a:gd name="connsiteX213-16677" fmla="*/ 9983 w 10000"/>
                <a:gd name="connsiteY213-16678" fmla="*/ 3258 h 10000"/>
                <a:gd name="connsiteX214-16679" fmla="*/ 9939 w 10000"/>
                <a:gd name="connsiteY214-16680" fmla="*/ 3068 h 10000"/>
                <a:gd name="connsiteX215-16681" fmla="*/ 9886 w 10000"/>
                <a:gd name="connsiteY215-16682" fmla="*/ 2904 h 10000"/>
                <a:gd name="connsiteX216-16683" fmla="*/ 9843 w 10000"/>
                <a:gd name="connsiteY216-16684" fmla="*/ 2816 h 10000"/>
                <a:gd name="connsiteX217-16685" fmla="*/ 9799 w 10000"/>
                <a:gd name="connsiteY217-16686" fmla="*/ 2753 h 10000"/>
                <a:gd name="connsiteX218-16687" fmla="*/ 9755 w 10000"/>
                <a:gd name="connsiteY218-16688" fmla="*/ 2677 h 10000"/>
                <a:gd name="connsiteX219-16689" fmla="*/ 9694 w 10000"/>
                <a:gd name="connsiteY219-16690" fmla="*/ 2614 h 10000"/>
                <a:gd name="connsiteX220-16691" fmla="*/ 9633 w 10000"/>
                <a:gd name="connsiteY220-16692" fmla="*/ 2551 h 10000"/>
                <a:gd name="connsiteX221-16693" fmla="*/ 9571 w 10000"/>
                <a:gd name="connsiteY221-16694" fmla="*/ 2500 h 10000"/>
                <a:gd name="connsiteX222-16695" fmla="*/ 9484 w 10000"/>
                <a:gd name="connsiteY222-16696" fmla="*/ 2475 h 10000"/>
                <a:gd name="connsiteX223-16697" fmla="*/ 9396 w 10000"/>
                <a:gd name="connsiteY223-16698" fmla="*/ 2449 h 10000"/>
                <a:gd name="connsiteX224-16699" fmla="*/ 9300 w 10000"/>
                <a:gd name="connsiteY224-16700" fmla="*/ 2424 h 10000"/>
                <a:gd name="connsiteX225-16701" fmla="*/ 9195 w 10000"/>
                <a:gd name="connsiteY225-16702" fmla="*/ 2424 h 10000"/>
                <a:gd name="connsiteX226-16703" fmla="*/ 9195 w 10000"/>
                <a:gd name="connsiteY226-16704" fmla="*/ 2424 h 10000"/>
                <a:gd name="connsiteX227-16705" fmla="*/ 9195 w 10000"/>
                <a:gd name="connsiteY227-16706" fmla="*/ 2424 h 10000"/>
                <a:gd name="connsiteX228-16707" fmla="*/ 9195 w 10000"/>
                <a:gd name="connsiteY228-16708" fmla="*/ 2424 h 10000"/>
                <a:gd name="connsiteX229-16709" fmla="*/ 9195 w 10000"/>
                <a:gd name="connsiteY229-16710" fmla="*/ 2424 h 10000"/>
                <a:gd name="connsiteX230-16711" fmla="*/ 9195 w 10000"/>
                <a:gd name="connsiteY230-16712" fmla="*/ 2424 h 10000"/>
                <a:gd name="connsiteX231-16713" fmla="*/ 9081 w 10000"/>
                <a:gd name="connsiteY231-16714" fmla="*/ 2424 h 10000"/>
                <a:gd name="connsiteX232-16715" fmla="*/ 8941 w 10000"/>
                <a:gd name="connsiteY232-16716" fmla="*/ 2462 h 10000"/>
                <a:gd name="connsiteX233-16717" fmla="*/ 8801 w 10000"/>
                <a:gd name="connsiteY233-16718" fmla="*/ 2487 h 10000"/>
                <a:gd name="connsiteX234-16719" fmla="*/ 8644 w 10000"/>
                <a:gd name="connsiteY234-16720" fmla="*/ 2551 h 10000"/>
                <a:gd name="connsiteX235-16721" fmla="*/ 8644 w 10000"/>
                <a:gd name="connsiteY235-16722" fmla="*/ 2551 h 10000"/>
                <a:gd name="connsiteX236-16723" fmla="*/ 8635 w 10000"/>
                <a:gd name="connsiteY236-16724" fmla="*/ 2551 h 10000"/>
                <a:gd name="connsiteX237-16725" fmla="*/ 8635 w 10000"/>
                <a:gd name="connsiteY237-16726" fmla="*/ 2551 h 10000"/>
                <a:gd name="connsiteX238-16727" fmla="*/ 8626 w 10000"/>
                <a:gd name="connsiteY238-16728" fmla="*/ 2551 h 10000"/>
                <a:gd name="connsiteX239-16729" fmla="*/ 8626 w 10000"/>
                <a:gd name="connsiteY239-16730" fmla="*/ 2551 h 10000"/>
                <a:gd name="connsiteX240-16731" fmla="*/ 8443 w 10000"/>
                <a:gd name="connsiteY240-16732" fmla="*/ 2614 h 10000"/>
                <a:gd name="connsiteX241-16733" fmla="*/ 8276 w 10000"/>
                <a:gd name="connsiteY241-16734" fmla="*/ 2664 h 10000"/>
                <a:gd name="connsiteX242-16735" fmla="*/ 8110 w 10000"/>
                <a:gd name="connsiteY242-16736" fmla="*/ 2689 h 10000"/>
                <a:gd name="connsiteX243-16737" fmla="*/ 7979 w 10000"/>
                <a:gd name="connsiteY243-16738" fmla="*/ 2689 h 10000"/>
                <a:gd name="connsiteX244-16739" fmla="*/ 7979 w 10000"/>
                <a:gd name="connsiteY244-16740" fmla="*/ 2689 h 10000"/>
                <a:gd name="connsiteX245-16741" fmla="*/ 7979 w 10000"/>
                <a:gd name="connsiteY245-16742" fmla="*/ 2689 h 10000"/>
                <a:gd name="connsiteX246-16743" fmla="*/ 7979 w 10000"/>
                <a:gd name="connsiteY246-16744" fmla="*/ 2689 h 10000"/>
                <a:gd name="connsiteX247-16745" fmla="*/ 7979 w 10000"/>
                <a:gd name="connsiteY247-16746" fmla="*/ 2689 h 10000"/>
                <a:gd name="connsiteX248-16747" fmla="*/ 7979 w 10000"/>
                <a:gd name="connsiteY248-16748" fmla="*/ 2689 h 10000"/>
                <a:gd name="connsiteX249-16749" fmla="*/ 7979 w 10000"/>
                <a:gd name="connsiteY249-16750" fmla="*/ 2689 h 10000"/>
                <a:gd name="connsiteX250-16751" fmla="*/ 7979 w 10000"/>
                <a:gd name="connsiteY250-16752" fmla="*/ 2689 h 10000"/>
                <a:gd name="connsiteX251-16753" fmla="*/ 7848 w 10000"/>
                <a:gd name="connsiteY251-16754" fmla="*/ 2689 h 10000"/>
                <a:gd name="connsiteX252-16755" fmla="*/ 7743 w 10000"/>
                <a:gd name="connsiteY252-16756" fmla="*/ 2677 h 10000"/>
                <a:gd name="connsiteX253-16757" fmla="*/ 7638 w 10000"/>
                <a:gd name="connsiteY253-16758" fmla="*/ 2626 h 10000"/>
                <a:gd name="connsiteX254-16759" fmla="*/ 7542 w 10000"/>
                <a:gd name="connsiteY254-16760" fmla="*/ 2601 h 10000"/>
                <a:gd name="connsiteX255-16761" fmla="*/ 7454 w 10000"/>
                <a:gd name="connsiteY255-16762" fmla="*/ 2538 h 10000"/>
                <a:gd name="connsiteX256-16763" fmla="*/ 7375 w 10000"/>
                <a:gd name="connsiteY256-16764" fmla="*/ 2475 h 10000"/>
                <a:gd name="connsiteX257-16765" fmla="*/ 7297 w 10000"/>
                <a:gd name="connsiteY257-16766" fmla="*/ 2399 h 10000"/>
                <a:gd name="connsiteX258-16767" fmla="*/ 7235 w 10000"/>
                <a:gd name="connsiteY258-16768" fmla="*/ 2323 h 10000"/>
                <a:gd name="connsiteX259-16769" fmla="*/ 7174 w 10000"/>
                <a:gd name="connsiteY259-16770" fmla="*/ 2235 h 10000"/>
                <a:gd name="connsiteX260-16771" fmla="*/ 7113 w 10000"/>
                <a:gd name="connsiteY260-16772" fmla="*/ 2134 h 10000"/>
                <a:gd name="connsiteX261-16773" fmla="*/ 7008 w 10000"/>
                <a:gd name="connsiteY261-16774" fmla="*/ 1944 h 10000"/>
                <a:gd name="connsiteX262-16775" fmla="*/ 6929 w 10000"/>
                <a:gd name="connsiteY262-16776" fmla="*/ 1730 h 10000"/>
                <a:gd name="connsiteX263-16777" fmla="*/ 6850 w 10000"/>
                <a:gd name="connsiteY263-16778" fmla="*/ 1515 h 10000"/>
                <a:gd name="connsiteX264-16779" fmla="*/ 6850 w 10000"/>
                <a:gd name="connsiteY264-16780" fmla="*/ 1515 h 10000"/>
                <a:gd name="connsiteX265-16781" fmla="*/ 6842 w 10000"/>
                <a:gd name="connsiteY265-16782" fmla="*/ 1490 h 10000"/>
                <a:gd name="connsiteX266-16783" fmla="*/ 6842 w 10000"/>
                <a:gd name="connsiteY266-16784" fmla="*/ 1490 h 10000"/>
                <a:gd name="connsiteX267-16785" fmla="*/ 6842 w 10000"/>
                <a:gd name="connsiteY267-16786" fmla="*/ 1477 h 10000"/>
                <a:gd name="connsiteX268-16787" fmla="*/ 6842 w 10000"/>
                <a:gd name="connsiteY268-16788" fmla="*/ 1477 h 10000"/>
                <a:gd name="connsiteX269-16789" fmla="*/ 6842 w 10000"/>
                <a:gd name="connsiteY269-16790" fmla="*/ 1477 h 10000"/>
                <a:gd name="connsiteX270-16791" fmla="*/ 6798 w 10000"/>
                <a:gd name="connsiteY270-16792" fmla="*/ 1338 h 10000"/>
                <a:gd name="connsiteX271-16793" fmla="*/ 6780 w 10000"/>
                <a:gd name="connsiteY271-16794" fmla="*/ 1162 h 10000"/>
                <a:gd name="connsiteX272-16795" fmla="*/ 6754 w 10000"/>
                <a:gd name="connsiteY272-16796" fmla="*/ 947 h 10000"/>
                <a:gd name="connsiteX273-16797" fmla="*/ 6754 w 10000"/>
                <a:gd name="connsiteY273-16798" fmla="*/ 720 h 10000"/>
                <a:gd name="connsiteX274-16799" fmla="*/ 6754 w 10000"/>
                <a:gd name="connsiteY274-16800" fmla="*/ 720 h 10000"/>
                <a:gd name="connsiteX275-16801" fmla="*/ 6763 w 10000"/>
                <a:gd name="connsiteY275-16802" fmla="*/ 366 h 10000"/>
                <a:gd name="connsiteX276-16803" fmla="*/ 6789 w 10000"/>
                <a:gd name="connsiteY276-16804" fmla="*/ 0 h 10000"/>
                <a:gd name="connsiteX0-16805" fmla="*/ 6789 w 10000"/>
                <a:gd name="connsiteY0-16806" fmla="*/ 0 h 10000"/>
                <a:gd name="connsiteX1-16807" fmla="*/ 6789 w 10000"/>
                <a:gd name="connsiteY1-16808" fmla="*/ 0 h 10000"/>
                <a:gd name="connsiteX2-16809" fmla="*/ 6789 w 10000"/>
                <a:gd name="connsiteY2-16810" fmla="*/ 0 h 10000"/>
                <a:gd name="connsiteX3-16811" fmla="*/ 0 w 10000"/>
                <a:gd name="connsiteY3-16812" fmla="*/ 0 h 10000"/>
                <a:gd name="connsiteX4-16813" fmla="*/ 0 w 10000"/>
                <a:gd name="connsiteY4-16814" fmla="*/ 9747 h 10000"/>
                <a:gd name="connsiteX5-16815" fmla="*/ 0 w 10000"/>
                <a:gd name="connsiteY5-16816" fmla="*/ 9747 h 10000"/>
                <a:gd name="connsiteX6-16817" fmla="*/ 0 w 10000"/>
                <a:gd name="connsiteY6-16818" fmla="*/ 9747 h 10000"/>
                <a:gd name="connsiteX7-16819" fmla="*/ 752 w 10000"/>
                <a:gd name="connsiteY7-16820" fmla="*/ 9861 h 10000"/>
                <a:gd name="connsiteX8-16821" fmla="*/ 1067 w 10000"/>
                <a:gd name="connsiteY8-16822" fmla="*/ 9886 h 10000"/>
                <a:gd name="connsiteX9-16823" fmla="*/ 1304 w 10000"/>
                <a:gd name="connsiteY9-16824" fmla="*/ 9899 h 10000"/>
                <a:gd name="connsiteX10-16825" fmla="*/ 1304 w 10000"/>
                <a:gd name="connsiteY10-16826" fmla="*/ 9899 h 10000"/>
                <a:gd name="connsiteX11-16827" fmla="*/ 1566 w 10000"/>
                <a:gd name="connsiteY11-16828" fmla="*/ 9924 h 10000"/>
                <a:gd name="connsiteX12-16829" fmla="*/ 1846 w 10000"/>
                <a:gd name="connsiteY12-16830" fmla="*/ 9962 h 10000"/>
                <a:gd name="connsiteX13-16831" fmla="*/ 1846 w 10000"/>
                <a:gd name="connsiteY13-16832" fmla="*/ 9962 h 10000"/>
                <a:gd name="connsiteX14-16833" fmla="*/ 2030 w 10000"/>
                <a:gd name="connsiteY14-16834" fmla="*/ 10000 h 10000"/>
                <a:gd name="connsiteX15-16835" fmla="*/ 2213 w 10000"/>
                <a:gd name="connsiteY15-16836" fmla="*/ 10000 h 10000"/>
                <a:gd name="connsiteX16-16837" fmla="*/ 2213 w 10000"/>
                <a:gd name="connsiteY16-16838" fmla="*/ 10000 h 10000"/>
                <a:gd name="connsiteX17-16839" fmla="*/ 2213 w 10000"/>
                <a:gd name="connsiteY17-16840" fmla="*/ 10000 h 10000"/>
                <a:gd name="connsiteX18-16841" fmla="*/ 2213 w 10000"/>
                <a:gd name="connsiteY18-16842" fmla="*/ 10000 h 10000"/>
                <a:gd name="connsiteX19-16843" fmla="*/ 2213 w 10000"/>
                <a:gd name="connsiteY19-16844" fmla="*/ 10000 h 10000"/>
                <a:gd name="connsiteX20-16845" fmla="*/ 2213 w 10000"/>
                <a:gd name="connsiteY20-16846" fmla="*/ 10000 h 10000"/>
                <a:gd name="connsiteX21-16847" fmla="*/ 2362 w 10000"/>
                <a:gd name="connsiteY21-16848" fmla="*/ 9975 h 10000"/>
                <a:gd name="connsiteX22-16849" fmla="*/ 2493 w 10000"/>
                <a:gd name="connsiteY22-16850" fmla="*/ 9949 h 10000"/>
                <a:gd name="connsiteX23-16851" fmla="*/ 2555 w 10000"/>
                <a:gd name="connsiteY23-16852" fmla="*/ 9924 h 10000"/>
                <a:gd name="connsiteX24-16853" fmla="*/ 2607 w 10000"/>
                <a:gd name="connsiteY24-16854" fmla="*/ 9886 h 10000"/>
                <a:gd name="connsiteX25-16855" fmla="*/ 2660 w 10000"/>
                <a:gd name="connsiteY25-16856" fmla="*/ 9836 h 10000"/>
                <a:gd name="connsiteX26-16857" fmla="*/ 2695 w 10000"/>
                <a:gd name="connsiteY26-16858" fmla="*/ 9785 h 10000"/>
                <a:gd name="connsiteX27-16859" fmla="*/ 2730 w 10000"/>
                <a:gd name="connsiteY27-16860" fmla="*/ 9722 h 10000"/>
                <a:gd name="connsiteX28-16861" fmla="*/ 2756 w 10000"/>
                <a:gd name="connsiteY28-16862" fmla="*/ 9646 h 10000"/>
                <a:gd name="connsiteX29-16863" fmla="*/ 2773 w 10000"/>
                <a:gd name="connsiteY29-16864" fmla="*/ 9545 h 10000"/>
                <a:gd name="connsiteX30-16865" fmla="*/ 2791 w 10000"/>
                <a:gd name="connsiteY30-16866" fmla="*/ 9444 h 10000"/>
                <a:gd name="connsiteX31-16867" fmla="*/ 2791 w 10000"/>
                <a:gd name="connsiteY31-16868" fmla="*/ 9318 h 10000"/>
                <a:gd name="connsiteX32-16869" fmla="*/ 2773 w 10000"/>
                <a:gd name="connsiteY32-16870" fmla="*/ 9179 h 10000"/>
                <a:gd name="connsiteX33-16871" fmla="*/ 2756 w 10000"/>
                <a:gd name="connsiteY33-16872" fmla="*/ 9028 h 10000"/>
                <a:gd name="connsiteX34-16873" fmla="*/ 2721 w 10000"/>
                <a:gd name="connsiteY34-16874" fmla="*/ 8876 h 10000"/>
                <a:gd name="connsiteX35-16875" fmla="*/ 2721 w 10000"/>
                <a:gd name="connsiteY35-16876" fmla="*/ 8876 h 10000"/>
                <a:gd name="connsiteX36-16877" fmla="*/ 2712 w 10000"/>
                <a:gd name="connsiteY36-16878" fmla="*/ 8864 h 10000"/>
                <a:gd name="connsiteX37-16879" fmla="*/ 2712 w 10000"/>
                <a:gd name="connsiteY37-16880" fmla="*/ 8864 h 10000"/>
                <a:gd name="connsiteX38-16881" fmla="*/ 2712 w 10000"/>
                <a:gd name="connsiteY38-16882" fmla="*/ 8851 h 10000"/>
                <a:gd name="connsiteX39-16883" fmla="*/ 2712 w 10000"/>
                <a:gd name="connsiteY39-16884" fmla="*/ 8851 h 10000"/>
                <a:gd name="connsiteX40-16885" fmla="*/ 2712 w 10000"/>
                <a:gd name="connsiteY40-16886" fmla="*/ 8851 h 10000"/>
                <a:gd name="connsiteX41-16887" fmla="*/ 2590 w 10000"/>
                <a:gd name="connsiteY41-16888" fmla="*/ 8295 h 10000"/>
                <a:gd name="connsiteX42-16889" fmla="*/ 2476 w 10000"/>
                <a:gd name="connsiteY42-16890" fmla="*/ 7841 h 10000"/>
                <a:gd name="connsiteX43-16891" fmla="*/ 2423 w 10000"/>
                <a:gd name="connsiteY43-16892" fmla="*/ 7626 h 10000"/>
                <a:gd name="connsiteX44-16893" fmla="*/ 2397 w 10000"/>
                <a:gd name="connsiteY44-16894" fmla="*/ 7437 h 10000"/>
                <a:gd name="connsiteX45-16895" fmla="*/ 2371 w 10000"/>
                <a:gd name="connsiteY45-16896" fmla="*/ 7273 h 10000"/>
                <a:gd name="connsiteX46-16897" fmla="*/ 2362 w 10000"/>
                <a:gd name="connsiteY46-16898" fmla="*/ 7096 h 10000"/>
                <a:gd name="connsiteX47-16899" fmla="*/ 2362 w 10000"/>
                <a:gd name="connsiteY47-16900" fmla="*/ 7096 h 10000"/>
                <a:gd name="connsiteX48-16901" fmla="*/ 2371 w 10000"/>
                <a:gd name="connsiteY48-16902" fmla="*/ 6944 h 10000"/>
                <a:gd name="connsiteX49-16903" fmla="*/ 2406 w 10000"/>
                <a:gd name="connsiteY49-16904" fmla="*/ 6806 h 10000"/>
                <a:gd name="connsiteX50-16905" fmla="*/ 2423 w 10000"/>
                <a:gd name="connsiteY50-16906" fmla="*/ 6742 h 10000"/>
                <a:gd name="connsiteX51-16907" fmla="*/ 2458 w 10000"/>
                <a:gd name="connsiteY51-16908" fmla="*/ 6692 h 10000"/>
                <a:gd name="connsiteX52-16909" fmla="*/ 2528 w 10000"/>
                <a:gd name="connsiteY52-16910" fmla="*/ 6578 h 10000"/>
                <a:gd name="connsiteX53-16911" fmla="*/ 2651 w 10000"/>
                <a:gd name="connsiteY53-16912" fmla="*/ 6477 h 10000"/>
                <a:gd name="connsiteX54-16913" fmla="*/ 2791 w 10000"/>
                <a:gd name="connsiteY54-16914" fmla="*/ 6376 h 10000"/>
                <a:gd name="connsiteX55-16915" fmla="*/ 3167 w 10000"/>
                <a:gd name="connsiteY55-16916" fmla="*/ 6225 h 10000"/>
                <a:gd name="connsiteX56-16917" fmla="*/ 3167 w 10000"/>
                <a:gd name="connsiteY56-16918" fmla="*/ 6225 h 10000"/>
                <a:gd name="connsiteX57-16919" fmla="*/ 3167 w 10000"/>
                <a:gd name="connsiteY57-16920" fmla="*/ 6225 h 10000"/>
                <a:gd name="connsiteX58-16921" fmla="*/ 3342 w 10000"/>
                <a:gd name="connsiteY58-16922" fmla="*/ 6162 h 10000"/>
                <a:gd name="connsiteX59-16923" fmla="*/ 3473 w 10000"/>
                <a:gd name="connsiteY59-16924" fmla="*/ 6136 h 10000"/>
                <a:gd name="connsiteX60-16925" fmla="*/ 3613 w 10000"/>
                <a:gd name="connsiteY60-16926" fmla="*/ 6124 h 10000"/>
                <a:gd name="connsiteX61-16927" fmla="*/ 3736 w 10000"/>
                <a:gd name="connsiteY61-16928" fmla="*/ 6124 h 10000"/>
                <a:gd name="connsiteX62-16929" fmla="*/ 3736 w 10000"/>
                <a:gd name="connsiteY62-16930" fmla="*/ 6124 h 10000"/>
                <a:gd name="connsiteX63-16931" fmla="*/ 3736 w 10000"/>
                <a:gd name="connsiteY63-16932" fmla="*/ 6124 h 10000"/>
                <a:gd name="connsiteX64-16933" fmla="*/ 3736 w 10000"/>
                <a:gd name="connsiteY64-16934" fmla="*/ 6124 h 10000"/>
                <a:gd name="connsiteX65-16935" fmla="*/ 3736 w 10000"/>
                <a:gd name="connsiteY65-16936" fmla="*/ 6124 h 10000"/>
                <a:gd name="connsiteX66-16937" fmla="*/ 3736 w 10000"/>
                <a:gd name="connsiteY66-16938" fmla="*/ 6124 h 10000"/>
                <a:gd name="connsiteX67-16939" fmla="*/ 3736 w 10000"/>
                <a:gd name="connsiteY67-16940" fmla="*/ 6124 h 10000"/>
                <a:gd name="connsiteX68-16941" fmla="*/ 3841 w 10000"/>
                <a:gd name="connsiteY68-16942" fmla="*/ 6124 h 10000"/>
                <a:gd name="connsiteX69-16943" fmla="*/ 3937 w 10000"/>
                <a:gd name="connsiteY69-16944" fmla="*/ 6136 h 10000"/>
                <a:gd name="connsiteX70-16945" fmla="*/ 4016 w 10000"/>
                <a:gd name="connsiteY70-16946" fmla="*/ 6187 h 10000"/>
                <a:gd name="connsiteX71-16947" fmla="*/ 4086 w 10000"/>
                <a:gd name="connsiteY71-16948" fmla="*/ 6225 h 10000"/>
                <a:gd name="connsiteX72-16949" fmla="*/ 4147 w 10000"/>
                <a:gd name="connsiteY72-16950" fmla="*/ 6275 h 10000"/>
                <a:gd name="connsiteX73-16951" fmla="*/ 4191 w 10000"/>
                <a:gd name="connsiteY73-16952" fmla="*/ 6351 h 10000"/>
                <a:gd name="connsiteX74-16953" fmla="*/ 4217 w 10000"/>
                <a:gd name="connsiteY74-16954" fmla="*/ 6427 h 10000"/>
                <a:gd name="connsiteX75-16955" fmla="*/ 4252 w 10000"/>
                <a:gd name="connsiteY75-16956" fmla="*/ 6515 h 10000"/>
                <a:gd name="connsiteX76-16957" fmla="*/ 4261 w 10000"/>
                <a:gd name="connsiteY76-16958" fmla="*/ 6616 h 10000"/>
                <a:gd name="connsiteX77-16959" fmla="*/ 4269 w 10000"/>
                <a:gd name="connsiteY77-16960" fmla="*/ 6717 h 10000"/>
                <a:gd name="connsiteX78-16961" fmla="*/ 4269 w 10000"/>
                <a:gd name="connsiteY78-16962" fmla="*/ 6843 h 10000"/>
                <a:gd name="connsiteX79-16963" fmla="*/ 4261 w 10000"/>
                <a:gd name="connsiteY79-16964" fmla="*/ 6957 h 10000"/>
                <a:gd name="connsiteX80-16965" fmla="*/ 4217 w 10000"/>
                <a:gd name="connsiteY80-16966" fmla="*/ 7235 h 10000"/>
                <a:gd name="connsiteX81-16967" fmla="*/ 4164 w 10000"/>
                <a:gd name="connsiteY81-16968" fmla="*/ 7551 h 10000"/>
                <a:gd name="connsiteX82-16969" fmla="*/ 4164 w 10000"/>
                <a:gd name="connsiteY82-16970" fmla="*/ 7551 h 10000"/>
                <a:gd name="connsiteX83-16971" fmla="*/ 4156 w 10000"/>
                <a:gd name="connsiteY83-16972" fmla="*/ 7551 h 10000"/>
                <a:gd name="connsiteX84-16973" fmla="*/ 4156 w 10000"/>
                <a:gd name="connsiteY84-16974" fmla="*/ 7551 h 10000"/>
                <a:gd name="connsiteX85-16975" fmla="*/ 4156 w 10000"/>
                <a:gd name="connsiteY85-16976" fmla="*/ 7563 h 10000"/>
                <a:gd name="connsiteX86-16977" fmla="*/ 4156 w 10000"/>
                <a:gd name="connsiteY86-16978" fmla="*/ 7563 h 10000"/>
                <a:gd name="connsiteX87-16979" fmla="*/ 4156 w 10000"/>
                <a:gd name="connsiteY87-16980" fmla="*/ 7563 h 10000"/>
                <a:gd name="connsiteX88-16981" fmla="*/ 4156 w 10000"/>
                <a:gd name="connsiteY88-16982" fmla="*/ 7563 h 10000"/>
                <a:gd name="connsiteX89-16983" fmla="*/ 4156 w 10000"/>
                <a:gd name="connsiteY89-16984" fmla="*/ 7576 h 10000"/>
                <a:gd name="connsiteX90-16985" fmla="*/ 4156 w 10000"/>
                <a:gd name="connsiteY90-16986" fmla="*/ 7576 h 10000"/>
                <a:gd name="connsiteX91-16987" fmla="*/ 4156 w 10000"/>
                <a:gd name="connsiteY91-16988" fmla="*/ 7576 h 10000"/>
                <a:gd name="connsiteX92-16989" fmla="*/ 4156 w 10000"/>
                <a:gd name="connsiteY92-16990" fmla="*/ 7576 h 10000"/>
                <a:gd name="connsiteX93-16991" fmla="*/ 4156 w 10000"/>
                <a:gd name="connsiteY93-16992" fmla="*/ 7588 h 10000"/>
                <a:gd name="connsiteX94-16993" fmla="*/ 4156 w 10000"/>
                <a:gd name="connsiteY94-16994" fmla="*/ 7588 h 10000"/>
                <a:gd name="connsiteX95-16995" fmla="*/ 4156 w 10000"/>
                <a:gd name="connsiteY95-16996" fmla="*/ 7588 h 10000"/>
                <a:gd name="connsiteX96-16997" fmla="*/ 4103 w 10000"/>
                <a:gd name="connsiteY96-16998" fmla="*/ 7803 h 10000"/>
                <a:gd name="connsiteX97-16999" fmla="*/ 4068 w 10000"/>
                <a:gd name="connsiteY97-17000" fmla="*/ 8005 h 10000"/>
                <a:gd name="connsiteX98-17001" fmla="*/ 4051 w 10000"/>
                <a:gd name="connsiteY98-17002" fmla="*/ 8207 h 10000"/>
                <a:gd name="connsiteX99-17003" fmla="*/ 4024 w 10000"/>
                <a:gd name="connsiteY99-17004" fmla="*/ 8422 h 10000"/>
                <a:gd name="connsiteX100-17005" fmla="*/ 4016 w 10000"/>
                <a:gd name="connsiteY100-17006" fmla="*/ 8611 h 10000"/>
                <a:gd name="connsiteX101-17007" fmla="*/ 4016 w 10000"/>
                <a:gd name="connsiteY101-17008" fmla="*/ 8813 h 10000"/>
                <a:gd name="connsiteX102-17009" fmla="*/ 4024 w 10000"/>
                <a:gd name="connsiteY102-17010" fmla="*/ 9003 h 10000"/>
                <a:gd name="connsiteX103-17011" fmla="*/ 4051 w 10000"/>
                <a:gd name="connsiteY103-17012" fmla="*/ 9179 h 10000"/>
                <a:gd name="connsiteX104-17013" fmla="*/ 4086 w 10000"/>
                <a:gd name="connsiteY104-17014" fmla="*/ 9356 h 10000"/>
                <a:gd name="connsiteX105-17015" fmla="*/ 4121 w 10000"/>
                <a:gd name="connsiteY105-17016" fmla="*/ 9508 h 10000"/>
                <a:gd name="connsiteX106-17017" fmla="*/ 4191 w 10000"/>
                <a:gd name="connsiteY106-17018" fmla="*/ 9646 h 10000"/>
                <a:gd name="connsiteX107-17019" fmla="*/ 4269 w 10000"/>
                <a:gd name="connsiteY107-17020" fmla="*/ 9760 h 10000"/>
                <a:gd name="connsiteX108-17021" fmla="*/ 4366 w 10000"/>
                <a:gd name="connsiteY108-17022" fmla="*/ 9861 h 10000"/>
                <a:gd name="connsiteX109-17023" fmla="*/ 4471 w 10000"/>
                <a:gd name="connsiteY109-17024" fmla="*/ 9937 h 10000"/>
                <a:gd name="connsiteX110-17025" fmla="*/ 4611 w 10000"/>
                <a:gd name="connsiteY110-17026" fmla="*/ 9975 h 10000"/>
                <a:gd name="connsiteX111-17027" fmla="*/ 4759 w 10000"/>
                <a:gd name="connsiteY111-17028" fmla="*/ 10000 h 10000"/>
                <a:gd name="connsiteX112-17029" fmla="*/ 4759 w 10000"/>
                <a:gd name="connsiteY112-17030" fmla="*/ 10000 h 10000"/>
                <a:gd name="connsiteX113-17031" fmla="*/ 4759 w 10000"/>
                <a:gd name="connsiteY113-17032" fmla="*/ 10000 h 10000"/>
                <a:gd name="connsiteX114-17033" fmla="*/ 4759 w 10000"/>
                <a:gd name="connsiteY114-17034" fmla="*/ 10000 h 10000"/>
                <a:gd name="connsiteX115-17035" fmla="*/ 4759 w 10000"/>
                <a:gd name="connsiteY115-17036" fmla="*/ 10000 h 10000"/>
                <a:gd name="connsiteX116-17037" fmla="*/ 4821 w 10000"/>
                <a:gd name="connsiteY116-17038" fmla="*/ 10000 h 10000"/>
                <a:gd name="connsiteX117-17039" fmla="*/ 4821 w 10000"/>
                <a:gd name="connsiteY117-17040" fmla="*/ 10000 h 10000"/>
                <a:gd name="connsiteX118-17041" fmla="*/ 5136 w 10000"/>
                <a:gd name="connsiteY118-17042" fmla="*/ 9962 h 10000"/>
                <a:gd name="connsiteX119-17043" fmla="*/ 5468 w 10000"/>
                <a:gd name="connsiteY119-17044" fmla="*/ 9924 h 10000"/>
                <a:gd name="connsiteX120-17045" fmla="*/ 6203 w 10000"/>
                <a:gd name="connsiteY120-17046" fmla="*/ 9798 h 10000"/>
                <a:gd name="connsiteX121-17047" fmla="*/ 6982 w 10000"/>
                <a:gd name="connsiteY121-17048" fmla="*/ 9672 h 10000"/>
                <a:gd name="connsiteX122-17049" fmla="*/ 7358 w 10000"/>
                <a:gd name="connsiteY122-17050" fmla="*/ 9621 h 10000"/>
                <a:gd name="connsiteX123-17051" fmla="*/ 7734 w 10000"/>
                <a:gd name="connsiteY123-17052" fmla="*/ 9583 h 10000"/>
                <a:gd name="connsiteX124-17053" fmla="*/ 7734 w 10000"/>
                <a:gd name="connsiteY124-17054" fmla="*/ 9583 h 10000"/>
                <a:gd name="connsiteX125-17055" fmla="*/ 7725 w 10000"/>
                <a:gd name="connsiteY125-17056" fmla="*/ 9508 h 10000"/>
                <a:gd name="connsiteX126-17057" fmla="*/ 7725 w 10000"/>
                <a:gd name="connsiteY126-17058" fmla="*/ 9508 h 10000"/>
                <a:gd name="connsiteX127-17059" fmla="*/ 7725 w 10000"/>
                <a:gd name="connsiteY127-17060" fmla="*/ 9508 h 10000"/>
                <a:gd name="connsiteX128-17061" fmla="*/ 7725 w 10000"/>
                <a:gd name="connsiteY128-17062" fmla="*/ 9508 h 10000"/>
                <a:gd name="connsiteX129-17063" fmla="*/ 7725 w 10000"/>
                <a:gd name="connsiteY129-17064" fmla="*/ 9508 h 10000"/>
                <a:gd name="connsiteX130-17065" fmla="*/ 7699 w 10000"/>
                <a:gd name="connsiteY130-17066" fmla="*/ 9407 h 10000"/>
                <a:gd name="connsiteX131-17067" fmla="*/ 7699 w 10000"/>
                <a:gd name="connsiteY131-17068" fmla="*/ 9407 h 10000"/>
                <a:gd name="connsiteX132-17069" fmla="*/ 7699 w 10000"/>
                <a:gd name="connsiteY132-17070" fmla="*/ 9381 h 10000"/>
                <a:gd name="connsiteX133-17071" fmla="*/ 7699 w 10000"/>
                <a:gd name="connsiteY133-17072" fmla="*/ 9381 h 10000"/>
                <a:gd name="connsiteX134-17073" fmla="*/ 7577 w 10000"/>
                <a:gd name="connsiteY134-17074" fmla="*/ 8649 h 10000"/>
                <a:gd name="connsiteX135-17075" fmla="*/ 7463 w 10000"/>
                <a:gd name="connsiteY135-17076" fmla="*/ 7967 h 10000"/>
                <a:gd name="connsiteX136-17077" fmla="*/ 7393 w 10000"/>
                <a:gd name="connsiteY136-17078" fmla="*/ 7361 h 10000"/>
                <a:gd name="connsiteX137-17079" fmla="*/ 7332 w 10000"/>
                <a:gd name="connsiteY137-17080" fmla="*/ 6806 h 10000"/>
                <a:gd name="connsiteX138-17081" fmla="*/ 7288 w 10000"/>
                <a:gd name="connsiteY138-17082" fmla="*/ 6313 h 10000"/>
                <a:gd name="connsiteX139-17083" fmla="*/ 7262 w 10000"/>
                <a:gd name="connsiteY139-17084" fmla="*/ 5871 h 10000"/>
                <a:gd name="connsiteX140-17085" fmla="*/ 7253 w 10000"/>
                <a:gd name="connsiteY140-17086" fmla="*/ 5480 h 10000"/>
                <a:gd name="connsiteX141-17087" fmla="*/ 7279 w 10000"/>
                <a:gd name="connsiteY141-17088" fmla="*/ 5139 h 10000"/>
                <a:gd name="connsiteX142-17089" fmla="*/ 7297 w 10000"/>
                <a:gd name="connsiteY142-17090" fmla="*/ 4836 h 10000"/>
                <a:gd name="connsiteX143-17091" fmla="*/ 7340 w 10000"/>
                <a:gd name="connsiteY143-17092" fmla="*/ 4583 h 10000"/>
                <a:gd name="connsiteX144-17093" fmla="*/ 7402 w 10000"/>
                <a:gd name="connsiteY144-17094" fmla="*/ 4394 h 10000"/>
                <a:gd name="connsiteX145-17095" fmla="*/ 7437 w 10000"/>
                <a:gd name="connsiteY145-17096" fmla="*/ 4293 h 10000"/>
                <a:gd name="connsiteX146-17097" fmla="*/ 7463 w 10000"/>
                <a:gd name="connsiteY146-17098" fmla="*/ 4217 h 10000"/>
                <a:gd name="connsiteX147-17099" fmla="*/ 7507 w 10000"/>
                <a:gd name="connsiteY147-17100" fmla="*/ 4154 h 10000"/>
                <a:gd name="connsiteX148-17101" fmla="*/ 7550 w 10000"/>
                <a:gd name="connsiteY148-17102" fmla="*/ 4104 h 10000"/>
                <a:gd name="connsiteX149-17103" fmla="*/ 7594 w 10000"/>
                <a:gd name="connsiteY149-17104" fmla="*/ 4053 h 10000"/>
                <a:gd name="connsiteX150-17105" fmla="*/ 7647 w 10000"/>
                <a:gd name="connsiteY150-17106" fmla="*/ 4003 h 10000"/>
                <a:gd name="connsiteX151-17107" fmla="*/ 7699 w 10000"/>
                <a:gd name="connsiteY151-17108" fmla="*/ 3990 h 10000"/>
                <a:gd name="connsiteX152-17109" fmla="*/ 7752 w 10000"/>
                <a:gd name="connsiteY152-17110" fmla="*/ 3965 h 10000"/>
                <a:gd name="connsiteX153-17111" fmla="*/ 7857 w 10000"/>
                <a:gd name="connsiteY153-17112" fmla="*/ 3939 h 10000"/>
                <a:gd name="connsiteX154-17113" fmla="*/ 7857 w 10000"/>
                <a:gd name="connsiteY154-17114" fmla="*/ 3939 h 10000"/>
                <a:gd name="connsiteX155-17115" fmla="*/ 7857 w 10000"/>
                <a:gd name="connsiteY155-17116" fmla="*/ 3939 h 10000"/>
                <a:gd name="connsiteX156-17117" fmla="*/ 7857 w 10000"/>
                <a:gd name="connsiteY156-17118" fmla="*/ 3939 h 10000"/>
                <a:gd name="connsiteX157-17119" fmla="*/ 7857 w 10000"/>
                <a:gd name="connsiteY157-17120" fmla="*/ 3939 h 10000"/>
                <a:gd name="connsiteX158-17121" fmla="*/ 7857 w 10000"/>
                <a:gd name="connsiteY158-17122" fmla="*/ 3939 h 10000"/>
                <a:gd name="connsiteX159-17123" fmla="*/ 7857 w 10000"/>
                <a:gd name="connsiteY159-17124" fmla="*/ 3939 h 10000"/>
                <a:gd name="connsiteX160-17125" fmla="*/ 7857 w 10000"/>
                <a:gd name="connsiteY160-17126" fmla="*/ 3939 h 10000"/>
                <a:gd name="connsiteX161-17127" fmla="*/ 7927 w 10000"/>
                <a:gd name="connsiteY161-17128" fmla="*/ 3939 h 10000"/>
                <a:gd name="connsiteX162-17129" fmla="*/ 7997 w 10000"/>
                <a:gd name="connsiteY162-17130" fmla="*/ 3965 h 10000"/>
                <a:gd name="connsiteX163-17131" fmla="*/ 8136 w 10000"/>
                <a:gd name="connsiteY163-17132" fmla="*/ 4028 h 10000"/>
                <a:gd name="connsiteX164-17133" fmla="*/ 8294 w 10000"/>
                <a:gd name="connsiteY164-17134" fmla="*/ 4116 h 10000"/>
                <a:gd name="connsiteX165-17135" fmla="*/ 8443 w 10000"/>
                <a:gd name="connsiteY165-17136" fmla="*/ 4242 h 10000"/>
                <a:gd name="connsiteX166-17137" fmla="*/ 8443 w 10000"/>
                <a:gd name="connsiteY166-17138" fmla="*/ 4242 h 10000"/>
                <a:gd name="connsiteX167-17139" fmla="*/ 8451 w 10000"/>
                <a:gd name="connsiteY167-17140" fmla="*/ 4242 h 10000"/>
                <a:gd name="connsiteX168-17141" fmla="*/ 8451 w 10000"/>
                <a:gd name="connsiteY168-17142" fmla="*/ 4242 h 10000"/>
                <a:gd name="connsiteX169-17143" fmla="*/ 8836 w 10000"/>
                <a:gd name="connsiteY169-17144" fmla="*/ 4545 h 10000"/>
                <a:gd name="connsiteX170-17145" fmla="*/ 8976 w 10000"/>
                <a:gd name="connsiteY170-17146" fmla="*/ 4646 h 10000"/>
                <a:gd name="connsiteX171-17147" fmla="*/ 9099 w 10000"/>
                <a:gd name="connsiteY171-17148" fmla="*/ 4722 h 10000"/>
                <a:gd name="connsiteX172-17149" fmla="*/ 9204 w 10000"/>
                <a:gd name="connsiteY172-17150" fmla="*/ 4785 h 10000"/>
                <a:gd name="connsiteX173-17151" fmla="*/ 9300 w 10000"/>
                <a:gd name="connsiteY173-17152" fmla="*/ 4823 h 10000"/>
                <a:gd name="connsiteX174-17153" fmla="*/ 9388 w 10000"/>
                <a:gd name="connsiteY174-17154" fmla="*/ 4848 h 10000"/>
                <a:gd name="connsiteX175-17155" fmla="*/ 9466 w 10000"/>
                <a:gd name="connsiteY175-17156" fmla="*/ 4848 h 10000"/>
                <a:gd name="connsiteX176-17157" fmla="*/ 9466 w 10000"/>
                <a:gd name="connsiteY176-17158" fmla="*/ 4848 h 10000"/>
                <a:gd name="connsiteX177-17159" fmla="*/ 9484 w 10000"/>
                <a:gd name="connsiteY177-17160" fmla="*/ 4848 h 10000"/>
                <a:gd name="connsiteX178-17161" fmla="*/ 9484 w 10000"/>
                <a:gd name="connsiteY178-17162" fmla="*/ 4848 h 10000"/>
                <a:gd name="connsiteX179-17163" fmla="*/ 9484 w 10000"/>
                <a:gd name="connsiteY179-17164" fmla="*/ 4848 h 10000"/>
                <a:gd name="connsiteX180-17165" fmla="*/ 9484 w 10000"/>
                <a:gd name="connsiteY180-17166" fmla="*/ 4848 h 10000"/>
                <a:gd name="connsiteX181-17167" fmla="*/ 9580 w 10000"/>
                <a:gd name="connsiteY181-17168" fmla="*/ 4836 h 10000"/>
                <a:gd name="connsiteX182-17169" fmla="*/ 9668 w 10000"/>
                <a:gd name="connsiteY182-17170" fmla="*/ 4798 h 10000"/>
                <a:gd name="connsiteX183-17171" fmla="*/ 9738 w 10000"/>
                <a:gd name="connsiteY183-17172" fmla="*/ 4747 h 10000"/>
                <a:gd name="connsiteX184-17173" fmla="*/ 9799 w 10000"/>
                <a:gd name="connsiteY184-17174" fmla="*/ 4659 h 10000"/>
                <a:gd name="connsiteX185-17175" fmla="*/ 9799 w 10000"/>
                <a:gd name="connsiteY185-17176" fmla="*/ 4659 h 10000"/>
                <a:gd name="connsiteX186-17177" fmla="*/ 9799 w 10000"/>
                <a:gd name="connsiteY186-17178" fmla="*/ 4659 h 10000"/>
                <a:gd name="connsiteX187-17179" fmla="*/ 9799 w 10000"/>
                <a:gd name="connsiteY187-17180" fmla="*/ 4659 h 10000"/>
                <a:gd name="connsiteX188-17181" fmla="*/ 9799 w 10000"/>
                <a:gd name="connsiteY188-17182" fmla="*/ 4659 h 10000"/>
                <a:gd name="connsiteX189-17183" fmla="*/ 9799 w 10000"/>
                <a:gd name="connsiteY189-17184" fmla="*/ 4659 h 10000"/>
                <a:gd name="connsiteX190-17185" fmla="*/ 9816 w 10000"/>
                <a:gd name="connsiteY190-17186" fmla="*/ 4659 h 10000"/>
                <a:gd name="connsiteX191-17187" fmla="*/ 9816 w 10000"/>
                <a:gd name="connsiteY191-17188" fmla="*/ 4659 h 10000"/>
                <a:gd name="connsiteX192-17189" fmla="*/ 9816 w 10000"/>
                <a:gd name="connsiteY192-17190" fmla="*/ 4659 h 10000"/>
                <a:gd name="connsiteX193-17191" fmla="*/ 9816 w 10000"/>
                <a:gd name="connsiteY193-17192" fmla="*/ 4659 h 10000"/>
                <a:gd name="connsiteX194-17193" fmla="*/ 9816 w 10000"/>
                <a:gd name="connsiteY194-17194" fmla="*/ 4646 h 10000"/>
                <a:gd name="connsiteX195-17195" fmla="*/ 9816 w 10000"/>
                <a:gd name="connsiteY195-17196" fmla="*/ 4646 h 10000"/>
                <a:gd name="connsiteX196-17197" fmla="*/ 9816 w 10000"/>
                <a:gd name="connsiteY196-17198" fmla="*/ 4646 h 10000"/>
                <a:gd name="connsiteX197-17199" fmla="*/ 9816 w 10000"/>
                <a:gd name="connsiteY197-17200" fmla="*/ 4646 h 10000"/>
                <a:gd name="connsiteX198-17201" fmla="*/ 9816 w 10000"/>
                <a:gd name="connsiteY198-17202" fmla="*/ 4646 h 10000"/>
                <a:gd name="connsiteX199-17203" fmla="*/ 9816 w 10000"/>
                <a:gd name="connsiteY199-17204" fmla="*/ 4646 h 10000"/>
                <a:gd name="connsiteX200-17205" fmla="*/ 9816 w 10000"/>
                <a:gd name="connsiteY200-17206" fmla="*/ 4646 h 10000"/>
                <a:gd name="connsiteX201-17207" fmla="*/ 9816 w 10000"/>
                <a:gd name="connsiteY201-17208" fmla="*/ 4646 h 10000"/>
                <a:gd name="connsiteX202-17209" fmla="*/ 9816 w 10000"/>
                <a:gd name="connsiteY202-17210" fmla="*/ 4646 h 10000"/>
                <a:gd name="connsiteX203-17211" fmla="*/ 9816 w 10000"/>
                <a:gd name="connsiteY203-17212" fmla="*/ 4646 h 10000"/>
                <a:gd name="connsiteX204-17213" fmla="*/ 9843 w 10000"/>
                <a:gd name="connsiteY204-17214" fmla="*/ 4583 h 10000"/>
                <a:gd name="connsiteX205-17215" fmla="*/ 9886 w 10000"/>
                <a:gd name="connsiteY205-17216" fmla="*/ 4495 h 10000"/>
                <a:gd name="connsiteX206-17217" fmla="*/ 9921 w 10000"/>
                <a:gd name="connsiteY206-17218" fmla="*/ 4369 h 10000"/>
                <a:gd name="connsiteX207-17219" fmla="*/ 9948 w 10000"/>
                <a:gd name="connsiteY207-17220" fmla="*/ 4217 h 10000"/>
                <a:gd name="connsiteX208-17221" fmla="*/ 9983 w 10000"/>
                <a:gd name="connsiteY208-17222" fmla="*/ 4040 h 10000"/>
                <a:gd name="connsiteX209-17223" fmla="*/ 10000 w 10000"/>
                <a:gd name="connsiteY209-17224" fmla="*/ 3851 h 10000"/>
                <a:gd name="connsiteX210-17225" fmla="*/ 10000 w 10000"/>
                <a:gd name="connsiteY210-17226" fmla="*/ 3649 h 10000"/>
                <a:gd name="connsiteX211-17227" fmla="*/ 10000 w 10000"/>
                <a:gd name="connsiteY211-17228" fmla="*/ 3460 h 10000"/>
                <a:gd name="connsiteX212-17229" fmla="*/ 9983 w 10000"/>
                <a:gd name="connsiteY212-17230" fmla="*/ 3258 h 10000"/>
                <a:gd name="connsiteX213-17231" fmla="*/ 9939 w 10000"/>
                <a:gd name="connsiteY213-17232" fmla="*/ 3068 h 10000"/>
                <a:gd name="connsiteX214-17233" fmla="*/ 9886 w 10000"/>
                <a:gd name="connsiteY214-17234" fmla="*/ 2904 h 10000"/>
                <a:gd name="connsiteX215-17235" fmla="*/ 9843 w 10000"/>
                <a:gd name="connsiteY215-17236" fmla="*/ 2816 h 10000"/>
                <a:gd name="connsiteX216-17237" fmla="*/ 9799 w 10000"/>
                <a:gd name="connsiteY216-17238" fmla="*/ 2753 h 10000"/>
                <a:gd name="connsiteX217-17239" fmla="*/ 9755 w 10000"/>
                <a:gd name="connsiteY217-17240" fmla="*/ 2677 h 10000"/>
                <a:gd name="connsiteX218-17241" fmla="*/ 9694 w 10000"/>
                <a:gd name="connsiteY218-17242" fmla="*/ 2614 h 10000"/>
                <a:gd name="connsiteX219-17243" fmla="*/ 9633 w 10000"/>
                <a:gd name="connsiteY219-17244" fmla="*/ 2551 h 10000"/>
                <a:gd name="connsiteX220-17245" fmla="*/ 9571 w 10000"/>
                <a:gd name="connsiteY220-17246" fmla="*/ 2500 h 10000"/>
                <a:gd name="connsiteX221-17247" fmla="*/ 9484 w 10000"/>
                <a:gd name="connsiteY221-17248" fmla="*/ 2475 h 10000"/>
                <a:gd name="connsiteX222-17249" fmla="*/ 9396 w 10000"/>
                <a:gd name="connsiteY222-17250" fmla="*/ 2449 h 10000"/>
                <a:gd name="connsiteX223-17251" fmla="*/ 9300 w 10000"/>
                <a:gd name="connsiteY223-17252" fmla="*/ 2424 h 10000"/>
                <a:gd name="connsiteX224-17253" fmla="*/ 9195 w 10000"/>
                <a:gd name="connsiteY224-17254" fmla="*/ 2424 h 10000"/>
                <a:gd name="connsiteX225-17255" fmla="*/ 9195 w 10000"/>
                <a:gd name="connsiteY225-17256" fmla="*/ 2424 h 10000"/>
                <a:gd name="connsiteX226-17257" fmla="*/ 9195 w 10000"/>
                <a:gd name="connsiteY226-17258" fmla="*/ 2424 h 10000"/>
                <a:gd name="connsiteX227-17259" fmla="*/ 9195 w 10000"/>
                <a:gd name="connsiteY227-17260" fmla="*/ 2424 h 10000"/>
                <a:gd name="connsiteX228-17261" fmla="*/ 9195 w 10000"/>
                <a:gd name="connsiteY228-17262" fmla="*/ 2424 h 10000"/>
                <a:gd name="connsiteX229-17263" fmla="*/ 9195 w 10000"/>
                <a:gd name="connsiteY229-17264" fmla="*/ 2424 h 10000"/>
                <a:gd name="connsiteX230-17265" fmla="*/ 9081 w 10000"/>
                <a:gd name="connsiteY230-17266" fmla="*/ 2424 h 10000"/>
                <a:gd name="connsiteX231-17267" fmla="*/ 8941 w 10000"/>
                <a:gd name="connsiteY231-17268" fmla="*/ 2462 h 10000"/>
                <a:gd name="connsiteX232-17269" fmla="*/ 8801 w 10000"/>
                <a:gd name="connsiteY232-17270" fmla="*/ 2487 h 10000"/>
                <a:gd name="connsiteX233-17271" fmla="*/ 8644 w 10000"/>
                <a:gd name="connsiteY233-17272" fmla="*/ 2551 h 10000"/>
                <a:gd name="connsiteX234-17273" fmla="*/ 8644 w 10000"/>
                <a:gd name="connsiteY234-17274" fmla="*/ 2551 h 10000"/>
                <a:gd name="connsiteX235-17275" fmla="*/ 8635 w 10000"/>
                <a:gd name="connsiteY235-17276" fmla="*/ 2551 h 10000"/>
                <a:gd name="connsiteX236-17277" fmla="*/ 8635 w 10000"/>
                <a:gd name="connsiteY236-17278" fmla="*/ 2551 h 10000"/>
                <a:gd name="connsiteX237-17279" fmla="*/ 8626 w 10000"/>
                <a:gd name="connsiteY237-17280" fmla="*/ 2551 h 10000"/>
                <a:gd name="connsiteX238-17281" fmla="*/ 8626 w 10000"/>
                <a:gd name="connsiteY238-17282" fmla="*/ 2551 h 10000"/>
                <a:gd name="connsiteX239-17283" fmla="*/ 8443 w 10000"/>
                <a:gd name="connsiteY239-17284" fmla="*/ 2614 h 10000"/>
                <a:gd name="connsiteX240-17285" fmla="*/ 8276 w 10000"/>
                <a:gd name="connsiteY240-17286" fmla="*/ 2664 h 10000"/>
                <a:gd name="connsiteX241-17287" fmla="*/ 8110 w 10000"/>
                <a:gd name="connsiteY241-17288" fmla="*/ 2689 h 10000"/>
                <a:gd name="connsiteX242-17289" fmla="*/ 7979 w 10000"/>
                <a:gd name="connsiteY242-17290" fmla="*/ 2689 h 10000"/>
                <a:gd name="connsiteX243-17291" fmla="*/ 7979 w 10000"/>
                <a:gd name="connsiteY243-17292" fmla="*/ 2689 h 10000"/>
                <a:gd name="connsiteX244-17293" fmla="*/ 7979 w 10000"/>
                <a:gd name="connsiteY244-17294" fmla="*/ 2689 h 10000"/>
                <a:gd name="connsiteX245-17295" fmla="*/ 7979 w 10000"/>
                <a:gd name="connsiteY245-17296" fmla="*/ 2689 h 10000"/>
                <a:gd name="connsiteX246-17297" fmla="*/ 7979 w 10000"/>
                <a:gd name="connsiteY246-17298" fmla="*/ 2689 h 10000"/>
                <a:gd name="connsiteX247-17299" fmla="*/ 7979 w 10000"/>
                <a:gd name="connsiteY247-17300" fmla="*/ 2689 h 10000"/>
                <a:gd name="connsiteX248-17301" fmla="*/ 7979 w 10000"/>
                <a:gd name="connsiteY248-17302" fmla="*/ 2689 h 10000"/>
                <a:gd name="connsiteX249-17303" fmla="*/ 7979 w 10000"/>
                <a:gd name="connsiteY249-17304" fmla="*/ 2689 h 10000"/>
                <a:gd name="connsiteX250-17305" fmla="*/ 7848 w 10000"/>
                <a:gd name="connsiteY250-17306" fmla="*/ 2689 h 10000"/>
                <a:gd name="connsiteX251-17307" fmla="*/ 7743 w 10000"/>
                <a:gd name="connsiteY251-17308" fmla="*/ 2677 h 10000"/>
                <a:gd name="connsiteX252-17309" fmla="*/ 7638 w 10000"/>
                <a:gd name="connsiteY252-17310" fmla="*/ 2626 h 10000"/>
                <a:gd name="connsiteX253-17311" fmla="*/ 7542 w 10000"/>
                <a:gd name="connsiteY253-17312" fmla="*/ 2601 h 10000"/>
                <a:gd name="connsiteX254-17313" fmla="*/ 7454 w 10000"/>
                <a:gd name="connsiteY254-17314" fmla="*/ 2538 h 10000"/>
                <a:gd name="connsiteX255-17315" fmla="*/ 7375 w 10000"/>
                <a:gd name="connsiteY255-17316" fmla="*/ 2475 h 10000"/>
                <a:gd name="connsiteX256-17317" fmla="*/ 7297 w 10000"/>
                <a:gd name="connsiteY256-17318" fmla="*/ 2399 h 10000"/>
                <a:gd name="connsiteX257-17319" fmla="*/ 7235 w 10000"/>
                <a:gd name="connsiteY257-17320" fmla="*/ 2323 h 10000"/>
                <a:gd name="connsiteX258-17321" fmla="*/ 7174 w 10000"/>
                <a:gd name="connsiteY258-17322" fmla="*/ 2235 h 10000"/>
                <a:gd name="connsiteX259-17323" fmla="*/ 7113 w 10000"/>
                <a:gd name="connsiteY259-17324" fmla="*/ 2134 h 10000"/>
                <a:gd name="connsiteX260-17325" fmla="*/ 7008 w 10000"/>
                <a:gd name="connsiteY260-17326" fmla="*/ 1944 h 10000"/>
                <a:gd name="connsiteX261-17327" fmla="*/ 6929 w 10000"/>
                <a:gd name="connsiteY261-17328" fmla="*/ 1730 h 10000"/>
                <a:gd name="connsiteX262-17329" fmla="*/ 6850 w 10000"/>
                <a:gd name="connsiteY262-17330" fmla="*/ 1515 h 10000"/>
                <a:gd name="connsiteX263-17331" fmla="*/ 6850 w 10000"/>
                <a:gd name="connsiteY263-17332" fmla="*/ 1515 h 10000"/>
                <a:gd name="connsiteX264-17333" fmla="*/ 6842 w 10000"/>
                <a:gd name="connsiteY264-17334" fmla="*/ 1490 h 10000"/>
                <a:gd name="connsiteX265-17335" fmla="*/ 6842 w 10000"/>
                <a:gd name="connsiteY265-17336" fmla="*/ 1490 h 10000"/>
                <a:gd name="connsiteX266-17337" fmla="*/ 6842 w 10000"/>
                <a:gd name="connsiteY266-17338" fmla="*/ 1477 h 10000"/>
                <a:gd name="connsiteX267-17339" fmla="*/ 6842 w 10000"/>
                <a:gd name="connsiteY267-17340" fmla="*/ 1477 h 10000"/>
                <a:gd name="connsiteX268-17341" fmla="*/ 6842 w 10000"/>
                <a:gd name="connsiteY268-17342" fmla="*/ 1477 h 10000"/>
                <a:gd name="connsiteX269-17343" fmla="*/ 6798 w 10000"/>
                <a:gd name="connsiteY269-17344" fmla="*/ 1338 h 10000"/>
                <a:gd name="connsiteX270-17345" fmla="*/ 6780 w 10000"/>
                <a:gd name="connsiteY270-17346" fmla="*/ 1162 h 10000"/>
                <a:gd name="connsiteX271-17347" fmla="*/ 6754 w 10000"/>
                <a:gd name="connsiteY271-17348" fmla="*/ 947 h 10000"/>
                <a:gd name="connsiteX272-17349" fmla="*/ 6754 w 10000"/>
                <a:gd name="connsiteY272-17350" fmla="*/ 720 h 10000"/>
                <a:gd name="connsiteX273-17351" fmla="*/ 6754 w 10000"/>
                <a:gd name="connsiteY273-17352" fmla="*/ 720 h 10000"/>
                <a:gd name="connsiteX274-17353" fmla="*/ 6763 w 10000"/>
                <a:gd name="connsiteY274-17354" fmla="*/ 366 h 10000"/>
                <a:gd name="connsiteX275-17355" fmla="*/ 6789 w 10000"/>
                <a:gd name="connsiteY275-17356" fmla="*/ 0 h 10000"/>
                <a:gd name="connsiteX0-17357" fmla="*/ 6789 w 10000"/>
                <a:gd name="connsiteY0-17358" fmla="*/ 0 h 10000"/>
                <a:gd name="connsiteX1-17359" fmla="*/ 6789 w 10000"/>
                <a:gd name="connsiteY1-17360" fmla="*/ 0 h 10000"/>
                <a:gd name="connsiteX2-17361" fmla="*/ 6789 w 10000"/>
                <a:gd name="connsiteY2-17362" fmla="*/ 0 h 10000"/>
                <a:gd name="connsiteX3-17363" fmla="*/ 0 w 10000"/>
                <a:gd name="connsiteY3-17364" fmla="*/ 0 h 10000"/>
                <a:gd name="connsiteX4-17365" fmla="*/ 0 w 10000"/>
                <a:gd name="connsiteY4-17366" fmla="*/ 9747 h 10000"/>
                <a:gd name="connsiteX5-17367" fmla="*/ 0 w 10000"/>
                <a:gd name="connsiteY5-17368" fmla="*/ 9747 h 10000"/>
                <a:gd name="connsiteX6-17369" fmla="*/ 0 w 10000"/>
                <a:gd name="connsiteY6-17370" fmla="*/ 9747 h 10000"/>
                <a:gd name="connsiteX7-17371" fmla="*/ 752 w 10000"/>
                <a:gd name="connsiteY7-17372" fmla="*/ 9861 h 10000"/>
                <a:gd name="connsiteX8-17373" fmla="*/ 1067 w 10000"/>
                <a:gd name="connsiteY8-17374" fmla="*/ 9886 h 10000"/>
                <a:gd name="connsiteX9-17375" fmla="*/ 1304 w 10000"/>
                <a:gd name="connsiteY9-17376" fmla="*/ 9899 h 10000"/>
                <a:gd name="connsiteX10-17377" fmla="*/ 1304 w 10000"/>
                <a:gd name="connsiteY10-17378" fmla="*/ 9899 h 10000"/>
                <a:gd name="connsiteX11-17379" fmla="*/ 1566 w 10000"/>
                <a:gd name="connsiteY11-17380" fmla="*/ 9924 h 10000"/>
                <a:gd name="connsiteX12-17381" fmla="*/ 1846 w 10000"/>
                <a:gd name="connsiteY12-17382" fmla="*/ 9962 h 10000"/>
                <a:gd name="connsiteX13-17383" fmla="*/ 1846 w 10000"/>
                <a:gd name="connsiteY13-17384" fmla="*/ 9962 h 10000"/>
                <a:gd name="connsiteX14-17385" fmla="*/ 2030 w 10000"/>
                <a:gd name="connsiteY14-17386" fmla="*/ 10000 h 10000"/>
                <a:gd name="connsiteX15-17387" fmla="*/ 2213 w 10000"/>
                <a:gd name="connsiteY15-17388" fmla="*/ 10000 h 10000"/>
                <a:gd name="connsiteX16-17389" fmla="*/ 2213 w 10000"/>
                <a:gd name="connsiteY16-17390" fmla="*/ 10000 h 10000"/>
                <a:gd name="connsiteX17-17391" fmla="*/ 2213 w 10000"/>
                <a:gd name="connsiteY17-17392" fmla="*/ 10000 h 10000"/>
                <a:gd name="connsiteX18-17393" fmla="*/ 2213 w 10000"/>
                <a:gd name="connsiteY18-17394" fmla="*/ 10000 h 10000"/>
                <a:gd name="connsiteX19-17395" fmla="*/ 2213 w 10000"/>
                <a:gd name="connsiteY19-17396" fmla="*/ 10000 h 10000"/>
                <a:gd name="connsiteX20-17397" fmla="*/ 2213 w 10000"/>
                <a:gd name="connsiteY20-17398" fmla="*/ 10000 h 10000"/>
                <a:gd name="connsiteX21-17399" fmla="*/ 2362 w 10000"/>
                <a:gd name="connsiteY21-17400" fmla="*/ 9975 h 10000"/>
                <a:gd name="connsiteX22-17401" fmla="*/ 2493 w 10000"/>
                <a:gd name="connsiteY22-17402" fmla="*/ 9949 h 10000"/>
                <a:gd name="connsiteX23-17403" fmla="*/ 2555 w 10000"/>
                <a:gd name="connsiteY23-17404" fmla="*/ 9924 h 10000"/>
                <a:gd name="connsiteX24-17405" fmla="*/ 2607 w 10000"/>
                <a:gd name="connsiteY24-17406" fmla="*/ 9886 h 10000"/>
                <a:gd name="connsiteX25-17407" fmla="*/ 2660 w 10000"/>
                <a:gd name="connsiteY25-17408" fmla="*/ 9836 h 10000"/>
                <a:gd name="connsiteX26-17409" fmla="*/ 2695 w 10000"/>
                <a:gd name="connsiteY26-17410" fmla="*/ 9785 h 10000"/>
                <a:gd name="connsiteX27-17411" fmla="*/ 2730 w 10000"/>
                <a:gd name="connsiteY27-17412" fmla="*/ 9722 h 10000"/>
                <a:gd name="connsiteX28-17413" fmla="*/ 2756 w 10000"/>
                <a:gd name="connsiteY28-17414" fmla="*/ 9646 h 10000"/>
                <a:gd name="connsiteX29-17415" fmla="*/ 2773 w 10000"/>
                <a:gd name="connsiteY29-17416" fmla="*/ 9545 h 10000"/>
                <a:gd name="connsiteX30-17417" fmla="*/ 2791 w 10000"/>
                <a:gd name="connsiteY30-17418" fmla="*/ 9444 h 10000"/>
                <a:gd name="connsiteX31-17419" fmla="*/ 2791 w 10000"/>
                <a:gd name="connsiteY31-17420" fmla="*/ 9318 h 10000"/>
                <a:gd name="connsiteX32-17421" fmla="*/ 2773 w 10000"/>
                <a:gd name="connsiteY32-17422" fmla="*/ 9179 h 10000"/>
                <a:gd name="connsiteX33-17423" fmla="*/ 2756 w 10000"/>
                <a:gd name="connsiteY33-17424" fmla="*/ 9028 h 10000"/>
                <a:gd name="connsiteX34-17425" fmla="*/ 2721 w 10000"/>
                <a:gd name="connsiteY34-17426" fmla="*/ 8876 h 10000"/>
                <a:gd name="connsiteX35-17427" fmla="*/ 2721 w 10000"/>
                <a:gd name="connsiteY35-17428" fmla="*/ 8876 h 10000"/>
                <a:gd name="connsiteX36-17429" fmla="*/ 2712 w 10000"/>
                <a:gd name="connsiteY36-17430" fmla="*/ 8864 h 10000"/>
                <a:gd name="connsiteX37-17431" fmla="*/ 2712 w 10000"/>
                <a:gd name="connsiteY37-17432" fmla="*/ 8864 h 10000"/>
                <a:gd name="connsiteX38-17433" fmla="*/ 2712 w 10000"/>
                <a:gd name="connsiteY38-17434" fmla="*/ 8851 h 10000"/>
                <a:gd name="connsiteX39-17435" fmla="*/ 2712 w 10000"/>
                <a:gd name="connsiteY39-17436" fmla="*/ 8851 h 10000"/>
                <a:gd name="connsiteX40-17437" fmla="*/ 2712 w 10000"/>
                <a:gd name="connsiteY40-17438" fmla="*/ 8851 h 10000"/>
                <a:gd name="connsiteX41-17439" fmla="*/ 2590 w 10000"/>
                <a:gd name="connsiteY41-17440" fmla="*/ 8295 h 10000"/>
                <a:gd name="connsiteX42-17441" fmla="*/ 2476 w 10000"/>
                <a:gd name="connsiteY42-17442" fmla="*/ 7841 h 10000"/>
                <a:gd name="connsiteX43-17443" fmla="*/ 2423 w 10000"/>
                <a:gd name="connsiteY43-17444" fmla="*/ 7626 h 10000"/>
                <a:gd name="connsiteX44-17445" fmla="*/ 2397 w 10000"/>
                <a:gd name="connsiteY44-17446" fmla="*/ 7437 h 10000"/>
                <a:gd name="connsiteX45-17447" fmla="*/ 2371 w 10000"/>
                <a:gd name="connsiteY45-17448" fmla="*/ 7273 h 10000"/>
                <a:gd name="connsiteX46-17449" fmla="*/ 2362 w 10000"/>
                <a:gd name="connsiteY46-17450" fmla="*/ 7096 h 10000"/>
                <a:gd name="connsiteX47-17451" fmla="*/ 2362 w 10000"/>
                <a:gd name="connsiteY47-17452" fmla="*/ 7096 h 10000"/>
                <a:gd name="connsiteX48-17453" fmla="*/ 2371 w 10000"/>
                <a:gd name="connsiteY48-17454" fmla="*/ 6944 h 10000"/>
                <a:gd name="connsiteX49-17455" fmla="*/ 2406 w 10000"/>
                <a:gd name="connsiteY49-17456" fmla="*/ 6806 h 10000"/>
                <a:gd name="connsiteX50-17457" fmla="*/ 2423 w 10000"/>
                <a:gd name="connsiteY50-17458" fmla="*/ 6742 h 10000"/>
                <a:gd name="connsiteX51-17459" fmla="*/ 2458 w 10000"/>
                <a:gd name="connsiteY51-17460" fmla="*/ 6692 h 10000"/>
                <a:gd name="connsiteX52-17461" fmla="*/ 2528 w 10000"/>
                <a:gd name="connsiteY52-17462" fmla="*/ 6578 h 10000"/>
                <a:gd name="connsiteX53-17463" fmla="*/ 2651 w 10000"/>
                <a:gd name="connsiteY53-17464" fmla="*/ 6477 h 10000"/>
                <a:gd name="connsiteX54-17465" fmla="*/ 2791 w 10000"/>
                <a:gd name="connsiteY54-17466" fmla="*/ 6376 h 10000"/>
                <a:gd name="connsiteX55-17467" fmla="*/ 3167 w 10000"/>
                <a:gd name="connsiteY55-17468" fmla="*/ 6225 h 10000"/>
                <a:gd name="connsiteX56-17469" fmla="*/ 3167 w 10000"/>
                <a:gd name="connsiteY56-17470" fmla="*/ 6225 h 10000"/>
                <a:gd name="connsiteX57-17471" fmla="*/ 3167 w 10000"/>
                <a:gd name="connsiteY57-17472" fmla="*/ 6225 h 10000"/>
                <a:gd name="connsiteX58-17473" fmla="*/ 3342 w 10000"/>
                <a:gd name="connsiteY58-17474" fmla="*/ 6162 h 10000"/>
                <a:gd name="connsiteX59-17475" fmla="*/ 3473 w 10000"/>
                <a:gd name="connsiteY59-17476" fmla="*/ 6136 h 10000"/>
                <a:gd name="connsiteX60-17477" fmla="*/ 3613 w 10000"/>
                <a:gd name="connsiteY60-17478" fmla="*/ 6124 h 10000"/>
                <a:gd name="connsiteX61-17479" fmla="*/ 3736 w 10000"/>
                <a:gd name="connsiteY61-17480" fmla="*/ 6124 h 10000"/>
                <a:gd name="connsiteX62-17481" fmla="*/ 3736 w 10000"/>
                <a:gd name="connsiteY62-17482" fmla="*/ 6124 h 10000"/>
                <a:gd name="connsiteX63-17483" fmla="*/ 3736 w 10000"/>
                <a:gd name="connsiteY63-17484" fmla="*/ 6124 h 10000"/>
                <a:gd name="connsiteX64-17485" fmla="*/ 3736 w 10000"/>
                <a:gd name="connsiteY64-17486" fmla="*/ 6124 h 10000"/>
                <a:gd name="connsiteX65-17487" fmla="*/ 3736 w 10000"/>
                <a:gd name="connsiteY65-17488" fmla="*/ 6124 h 10000"/>
                <a:gd name="connsiteX66-17489" fmla="*/ 3736 w 10000"/>
                <a:gd name="connsiteY66-17490" fmla="*/ 6124 h 10000"/>
                <a:gd name="connsiteX67-17491" fmla="*/ 3736 w 10000"/>
                <a:gd name="connsiteY67-17492" fmla="*/ 6124 h 10000"/>
                <a:gd name="connsiteX68-17493" fmla="*/ 3841 w 10000"/>
                <a:gd name="connsiteY68-17494" fmla="*/ 6124 h 10000"/>
                <a:gd name="connsiteX69-17495" fmla="*/ 3937 w 10000"/>
                <a:gd name="connsiteY69-17496" fmla="*/ 6136 h 10000"/>
                <a:gd name="connsiteX70-17497" fmla="*/ 4016 w 10000"/>
                <a:gd name="connsiteY70-17498" fmla="*/ 6187 h 10000"/>
                <a:gd name="connsiteX71-17499" fmla="*/ 4086 w 10000"/>
                <a:gd name="connsiteY71-17500" fmla="*/ 6225 h 10000"/>
                <a:gd name="connsiteX72-17501" fmla="*/ 4147 w 10000"/>
                <a:gd name="connsiteY72-17502" fmla="*/ 6275 h 10000"/>
                <a:gd name="connsiteX73-17503" fmla="*/ 4191 w 10000"/>
                <a:gd name="connsiteY73-17504" fmla="*/ 6351 h 10000"/>
                <a:gd name="connsiteX74-17505" fmla="*/ 4217 w 10000"/>
                <a:gd name="connsiteY74-17506" fmla="*/ 6427 h 10000"/>
                <a:gd name="connsiteX75-17507" fmla="*/ 4252 w 10000"/>
                <a:gd name="connsiteY75-17508" fmla="*/ 6515 h 10000"/>
                <a:gd name="connsiteX76-17509" fmla="*/ 4261 w 10000"/>
                <a:gd name="connsiteY76-17510" fmla="*/ 6616 h 10000"/>
                <a:gd name="connsiteX77-17511" fmla="*/ 4269 w 10000"/>
                <a:gd name="connsiteY77-17512" fmla="*/ 6717 h 10000"/>
                <a:gd name="connsiteX78-17513" fmla="*/ 4269 w 10000"/>
                <a:gd name="connsiteY78-17514" fmla="*/ 6843 h 10000"/>
                <a:gd name="connsiteX79-17515" fmla="*/ 4261 w 10000"/>
                <a:gd name="connsiteY79-17516" fmla="*/ 6957 h 10000"/>
                <a:gd name="connsiteX80-17517" fmla="*/ 4217 w 10000"/>
                <a:gd name="connsiteY80-17518" fmla="*/ 7235 h 10000"/>
                <a:gd name="connsiteX81-17519" fmla="*/ 4164 w 10000"/>
                <a:gd name="connsiteY81-17520" fmla="*/ 7551 h 10000"/>
                <a:gd name="connsiteX82-17521" fmla="*/ 4164 w 10000"/>
                <a:gd name="connsiteY82-17522" fmla="*/ 7551 h 10000"/>
                <a:gd name="connsiteX83-17523" fmla="*/ 4156 w 10000"/>
                <a:gd name="connsiteY83-17524" fmla="*/ 7551 h 10000"/>
                <a:gd name="connsiteX84-17525" fmla="*/ 4156 w 10000"/>
                <a:gd name="connsiteY84-17526" fmla="*/ 7551 h 10000"/>
                <a:gd name="connsiteX85-17527" fmla="*/ 4156 w 10000"/>
                <a:gd name="connsiteY85-17528" fmla="*/ 7563 h 10000"/>
                <a:gd name="connsiteX86-17529" fmla="*/ 4156 w 10000"/>
                <a:gd name="connsiteY86-17530" fmla="*/ 7563 h 10000"/>
                <a:gd name="connsiteX87-17531" fmla="*/ 4156 w 10000"/>
                <a:gd name="connsiteY87-17532" fmla="*/ 7563 h 10000"/>
                <a:gd name="connsiteX88-17533" fmla="*/ 4156 w 10000"/>
                <a:gd name="connsiteY88-17534" fmla="*/ 7563 h 10000"/>
                <a:gd name="connsiteX89-17535" fmla="*/ 4156 w 10000"/>
                <a:gd name="connsiteY89-17536" fmla="*/ 7576 h 10000"/>
                <a:gd name="connsiteX90-17537" fmla="*/ 4156 w 10000"/>
                <a:gd name="connsiteY90-17538" fmla="*/ 7576 h 10000"/>
                <a:gd name="connsiteX91-17539" fmla="*/ 4156 w 10000"/>
                <a:gd name="connsiteY91-17540" fmla="*/ 7576 h 10000"/>
                <a:gd name="connsiteX92-17541" fmla="*/ 4156 w 10000"/>
                <a:gd name="connsiteY92-17542" fmla="*/ 7576 h 10000"/>
                <a:gd name="connsiteX93-17543" fmla="*/ 4156 w 10000"/>
                <a:gd name="connsiteY93-17544" fmla="*/ 7588 h 10000"/>
                <a:gd name="connsiteX94-17545" fmla="*/ 4156 w 10000"/>
                <a:gd name="connsiteY94-17546" fmla="*/ 7588 h 10000"/>
                <a:gd name="connsiteX95-17547" fmla="*/ 4103 w 10000"/>
                <a:gd name="connsiteY95-17548" fmla="*/ 7803 h 10000"/>
                <a:gd name="connsiteX96-17549" fmla="*/ 4068 w 10000"/>
                <a:gd name="connsiteY96-17550" fmla="*/ 8005 h 10000"/>
                <a:gd name="connsiteX97-17551" fmla="*/ 4051 w 10000"/>
                <a:gd name="connsiteY97-17552" fmla="*/ 8207 h 10000"/>
                <a:gd name="connsiteX98-17553" fmla="*/ 4024 w 10000"/>
                <a:gd name="connsiteY98-17554" fmla="*/ 8422 h 10000"/>
                <a:gd name="connsiteX99-17555" fmla="*/ 4016 w 10000"/>
                <a:gd name="connsiteY99-17556" fmla="*/ 8611 h 10000"/>
                <a:gd name="connsiteX100-17557" fmla="*/ 4016 w 10000"/>
                <a:gd name="connsiteY100-17558" fmla="*/ 8813 h 10000"/>
                <a:gd name="connsiteX101-17559" fmla="*/ 4024 w 10000"/>
                <a:gd name="connsiteY101-17560" fmla="*/ 9003 h 10000"/>
                <a:gd name="connsiteX102-17561" fmla="*/ 4051 w 10000"/>
                <a:gd name="connsiteY102-17562" fmla="*/ 9179 h 10000"/>
                <a:gd name="connsiteX103-17563" fmla="*/ 4086 w 10000"/>
                <a:gd name="connsiteY103-17564" fmla="*/ 9356 h 10000"/>
                <a:gd name="connsiteX104-17565" fmla="*/ 4121 w 10000"/>
                <a:gd name="connsiteY104-17566" fmla="*/ 9508 h 10000"/>
                <a:gd name="connsiteX105-17567" fmla="*/ 4191 w 10000"/>
                <a:gd name="connsiteY105-17568" fmla="*/ 9646 h 10000"/>
                <a:gd name="connsiteX106-17569" fmla="*/ 4269 w 10000"/>
                <a:gd name="connsiteY106-17570" fmla="*/ 9760 h 10000"/>
                <a:gd name="connsiteX107-17571" fmla="*/ 4366 w 10000"/>
                <a:gd name="connsiteY107-17572" fmla="*/ 9861 h 10000"/>
                <a:gd name="connsiteX108-17573" fmla="*/ 4471 w 10000"/>
                <a:gd name="connsiteY108-17574" fmla="*/ 9937 h 10000"/>
                <a:gd name="connsiteX109-17575" fmla="*/ 4611 w 10000"/>
                <a:gd name="connsiteY109-17576" fmla="*/ 9975 h 10000"/>
                <a:gd name="connsiteX110-17577" fmla="*/ 4759 w 10000"/>
                <a:gd name="connsiteY110-17578" fmla="*/ 10000 h 10000"/>
                <a:gd name="connsiteX111-17579" fmla="*/ 4759 w 10000"/>
                <a:gd name="connsiteY111-17580" fmla="*/ 10000 h 10000"/>
                <a:gd name="connsiteX112-17581" fmla="*/ 4759 w 10000"/>
                <a:gd name="connsiteY112-17582" fmla="*/ 10000 h 10000"/>
                <a:gd name="connsiteX113-17583" fmla="*/ 4759 w 10000"/>
                <a:gd name="connsiteY113-17584" fmla="*/ 10000 h 10000"/>
                <a:gd name="connsiteX114-17585" fmla="*/ 4759 w 10000"/>
                <a:gd name="connsiteY114-17586" fmla="*/ 10000 h 10000"/>
                <a:gd name="connsiteX115-17587" fmla="*/ 4821 w 10000"/>
                <a:gd name="connsiteY115-17588" fmla="*/ 10000 h 10000"/>
                <a:gd name="connsiteX116-17589" fmla="*/ 4821 w 10000"/>
                <a:gd name="connsiteY116-17590" fmla="*/ 10000 h 10000"/>
                <a:gd name="connsiteX117-17591" fmla="*/ 5136 w 10000"/>
                <a:gd name="connsiteY117-17592" fmla="*/ 9962 h 10000"/>
                <a:gd name="connsiteX118-17593" fmla="*/ 5468 w 10000"/>
                <a:gd name="connsiteY118-17594" fmla="*/ 9924 h 10000"/>
                <a:gd name="connsiteX119-17595" fmla="*/ 6203 w 10000"/>
                <a:gd name="connsiteY119-17596" fmla="*/ 9798 h 10000"/>
                <a:gd name="connsiteX120-17597" fmla="*/ 6982 w 10000"/>
                <a:gd name="connsiteY120-17598" fmla="*/ 9672 h 10000"/>
                <a:gd name="connsiteX121-17599" fmla="*/ 7358 w 10000"/>
                <a:gd name="connsiteY121-17600" fmla="*/ 9621 h 10000"/>
                <a:gd name="connsiteX122-17601" fmla="*/ 7734 w 10000"/>
                <a:gd name="connsiteY122-17602" fmla="*/ 9583 h 10000"/>
                <a:gd name="connsiteX123-17603" fmla="*/ 7734 w 10000"/>
                <a:gd name="connsiteY123-17604" fmla="*/ 9583 h 10000"/>
                <a:gd name="connsiteX124-17605" fmla="*/ 7725 w 10000"/>
                <a:gd name="connsiteY124-17606" fmla="*/ 9508 h 10000"/>
                <a:gd name="connsiteX125-17607" fmla="*/ 7725 w 10000"/>
                <a:gd name="connsiteY125-17608" fmla="*/ 9508 h 10000"/>
                <a:gd name="connsiteX126-17609" fmla="*/ 7725 w 10000"/>
                <a:gd name="connsiteY126-17610" fmla="*/ 9508 h 10000"/>
                <a:gd name="connsiteX127-17611" fmla="*/ 7725 w 10000"/>
                <a:gd name="connsiteY127-17612" fmla="*/ 9508 h 10000"/>
                <a:gd name="connsiteX128-17613" fmla="*/ 7725 w 10000"/>
                <a:gd name="connsiteY128-17614" fmla="*/ 9508 h 10000"/>
                <a:gd name="connsiteX129-17615" fmla="*/ 7699 w 10000"/>
                <a:gd name="connsiteY129-17616" fmla="*/ 9407 h 10000"/>
                <a:gd name="connsiteX130-17617" fmla="*/ 7699 w 10000"/>
                <a:gd name="connsiteY130-17618" fmla="*/ 9407 h 10000"/>
                <a:gd name="connsiteX131-17619" fmla="*/ 7699 w 10000"/>
                <a:gd name="connsiteY131-17620" fmla="*/ 9381 h 10000"/>
                <a:gd name="connsiteX132-17621" fmla="*/ 7699 w 10000"/>
                <a:gd name="connsiteY132-17622" fmla="*/ 9381 h 10000"/>
                <a:gd name="connsiteX133-17623" fmla="*/ 7577 w 10000"/>
                <a:gd name="connsiteY133-17624" fmla="*/ 8649 h 10000"/>
                <a:gd name="connsiteX134-17625" fmla="*/ 7463 w 10000"/>
                <a:gd name="connsiteY134-17626" fmla="*/ 7967 h 10000"/>
                <a:gd name="connsiteX135-17627" fmla="*/ 7393 w 10000"/>
                <a:gd name="connsiteY135-17628" fmla="*/ 7361 h 10000"/>
                <a:gd name="connsiteX136-17629" fmla="*/ 7332 w 10000"/>
                <a:gd name="connsiteY136-17630" fmla="*/ 6806 h 10000"/>
                <a:gd name="connsiteX137-17631" fmla="*/ 7288 w 10000"/>
                <a:gd name="connsiteY137-17632" fmla="*/ 6313 h 10000"/>
                <a:gd name="connsiteX138-17633" fmla="*/ 7262 w 10000"/>
                <a:gd name="connsiteY138-17634" fmla="*/ 5871 h 10000"/>
                <a:gd name="connsiteX139-17635" fmla="*/ 7253 w 10000"/>
                <a:gd name="connsiteY139-17636" fmla="*/ 5480 h 10000"/>
                <a:gd name="connsiteX140-17637" fmla="*/ 7279 w 10000"/>
                <a:gd name="connsiteY140-17638" fmla="*/ 5139 h 10000"/>
                <a:gd name="connsiteX141-17639" fmla="*/ 7297 w 10000"/>
                <a:gd name="connsiteY141-17640" fmla="*/ 4836 h 10000"/>
                <a:gd name="connsiteX142-17641" fmla="*/ 7340 w 10000"/>
                <a:gd name="connsiteY142-17642" fmla="*/ 4583 h 10000"/>
                <a:gd name="connsiteX143-17643" fmla="*/ 7402 w 10000"/>
                <a:gd name="connsiteY143-17644" fmla="*/ 4394 h 10000"/>
                <a:gd name="connsiteX144-17645" fmla="*/ 7437 w 10000"/>
                <a:gd name="connsiteY144-17646" fmla="*/ 4293 h 10000"/>
                <a:gd name="connsiteX145-17647" fmla="*/ 7463 w 10000"/>
                <a:gd name="connsiteY145-17648" fmla="*/ 4217 h 10000"/>
                <a:gd name="connsiteX146-17649" fmla="*/ 7507 w 10000"/>
                <a:gd name="connsiteY146-17650" fmla="*/ 4154 h 10000"/>
                <a:gd name="connsiteX147-17651" fmla="*/ 7550 w 10000"/>
                <a:gd name="connsiteY147-17652" fmla="*/ 4104 h 10000"/>
                <a:gd name="connsiteX148-17653" fmla="*/ 7594 w 10000"/>
                <a:gd name="connsiteY148-17654" fmla="*/ 4053 h 10000"/>
                <a:gd name="connsiteX149-17655" fmla="*/ 7647 w 10000"/>
                <a:gd name="connsiteY149-17656" fmla="*/ 4003 h 10000"/>
                <a:gd name="connsiteX150-17657" fmla="*/ 7699 w 10000"/>
                <a:gd name="connsiteY150-17658" fmla="*/ 3990 h 10000"/>
                <a:gd name="connsiteX151-17659" fmla="*/ 7752 w 10000"/>
                <a:gd name="connsiteY151-17660" fmla="*/ 3965 h 10000"/>
                <a:gd name="connsiteX152-17661" fmla="*/ 7857 w 10000"/>
                <a:gd name="connsiteY152-17662" fmla="*/ 3939 h 10000"/>
                <a:gd name="connsiteX153-17663" fmla="*/ 7857 w 10000"/>
                <a:gd name="connsiteY153-17664" fmla="*/ 3939 h 10000"/>
                <a:gd name="connsiteX154-17665" fmla="*/ 7857 w 10000"/>
                <a:gd name="connsiteY154-17666" fmla="*/ 3939 h 10000"/>
                <a:gd name="connsiteX155-17667" fmla="*/ 7857 w 10000"/>
                <a:gd name="connsiteY155-17668" fmla="*/ 3939 h 10000"/>
                <a:gd name="connsiteX156-17669" fmla="*/ 7857 w 10000"/>
                <a:gd name="connsiteY156-17670" fmla="*/ 3939 h 10000"/>
                <a:gd name="connsiteX157-17671" fmla="*/ 7857 w 10000"/>
                <a:gd name="connsiteY157-17672" fmla="*/ 3939 h 10000"/>
                <a:gd name="connsiteX158-17673" fmla="*/ 7857 w 10000"/>
                <a:gd name="connsiteY158-17674" fmla="*/ 3939 h 10000"/>
                <a:gd name="connsiteX159-17675" fmla="*/ 7857 w 10000"/>
                <a:gd name="connsiteY159-17676" fmla="*/ 3939 h 10000"/>
                <a:gd name="connsiteX160-17677" fmla="*/ 7927 w 10000"/>
                <a:gd name="connsiteY160-17678" fmla="*/ 3939 h 10000"/>
                <a:gd name="connsiteX161-17679" fmla="*/ 7997 w 10000"/>
                <a:gd name="connsiteY161-17680" fmla="*/ 3965 h 10000"/>
                <a:gd name="connsiteX162-17681" fmla="*/ 8136 w 10000"/>
                <a:gd name="connsiteY162-17682" fmla="*/ 4028 h 10000"/>
                <a:gd name="connsiteX163-17683" fmla="*/ 8294 w 10000"/>
                <a:gd name="connsiteY163-17684" fmla="*/ 4116 h 10000"/>
                <a:gd name="connsiteX164-17685" fmla="*/ 8443 w 10000"/>
                <a:gd name="connsiteY164-17686" fmla="*/ 4242 h 10000"/>
                <a:gd name="connsiteX165-17687" fmla="*/ 8443 w 10000"/>
                <a:gd name="connsiteY165-17688" fmla="*/ 4242 h 10000"/>
                <a:gd name="connsiteX166-17689" fmla="*/ 8451 w 10000"/>
                <a:gd name="connsiteY166-17690" fmla="*/ 4242 h 10000"/>
                <a:gd name="connsiteX167-17691" fmla="*/ 8451 w 10000"/>
                <a:gd name="connsiteY167-17692" fmla="*/ 4242 h 10000"/>
                <a:gd name="connsiteX168-17693" fmla="*/ 8836 w 10000"/>
                <a:gd name="connsiteY168-17694" fmla="*/ 4545 h 10000"/>
                <a:gd name="connsiteX169-17695" fmla="*/ 8976 w 10000"/>
                <a:gd name="connsiteY169-17696" fmla="*/ 4646 h 10000"/>
                <a:gd name="connsiteX170-17697" fmla="*/ 9099 w 10000"/>
                <a:gd name="connsiteY170-17698" fmla="*/ 4722 h 10000"/>
                <a:gd name="connsiteX171-17699" fmla="*/ 9204 w 10000"/>
                <a:gd name="connsiteY171-17700" fmla="*/ 4785 h 10000"/>
                <a:gd name="connsiteX172-17701" fmla="*/ 9300 w 10000"/>
                <a:gd name="connsiteY172-17702" fmla="*/ 4823 h 10000"/>
                <a:gd name="connsiteX173-17703" fmla="*/ 9388 w 10000"/>
                <a:gd name="connsiteY173-17704" fmla="*/ 4848 h 10000"/>
                <a:gd name="connsiteX174-17705" fmla="*/ 9466 w 10000"/>
                <a:gd name="connsiteY174-17706" fmla="*/ 4848 h 10000"/>
                <a:gd name="connsiteX175-17707" fmla="*/ 9466 w 10000"/>
                <a:gd name="connsiteY175-17708" fmla="*/ 4848 h 10000"/>
                <a:gd name="connsiteX176-17709" fmla="*/ 9484 w 10000"/>
                <a:gd name="connsiteY176-17710" fmla="*/ 4848 h 10000"/>
                <a:gd name="connsiteX177-17711" fmla="*/ 9484 w 10000"/>
                <a:gd name="connsiteY177-17712" fmla="*/ 4848 h 10000"/>
                <a:gd name="connsiteX178-17713" fmla="*/ 9484 w 10000"/>
                <a:gd name="connsiteY178-17714" fmla="*/ 4848 h 10000"/>
                <a:gd name="connsiteX179-17715" fmla="*/ 9484 w 10000"/>
                <a:gd name="connsiteY179-17716" fmla="*/ 4848 h 10000"/>
                <a:gd name="connsiteX180-17717" fmla="*/ 9580 w 10000"/>
                <a:gd name="connsiteY180-17718" fmla="*/ 4836 h 10000"/>
                <a:gd name="connsiteX181-17719" fmla="*/ 9668 w 10000"/>
                <a:gd name="connsiteY181-17720" fmla="*/ 4798 h 10000"/>
                <a:gd name="connsiteX182-17721" fmla="*/ 9738 w 10000"/>
                <a:gd name="connsiteY182-17722" fmla="*/ 4747 h 10000"/>
                <a:gd name="connsiteX183-17723" fmla="*/ 9799 w 10000"/>
                <a:gd name="connsiteY183-17724" fmla="*/ 4659 h 10000"/>
                <a:gd name="connsiteX184-17725" fmla="*/ 9799 w 10000"/>
                <a:gd name="connsiteY184-17726" fmla="*/ 4659 h 10000"/>
                <a:gd name="connsiteX185-17727" fmla="*/ 9799 w 10000"/>
                <a:gd name="connsiteY185-17728" fmla="*/ 4659 h 10000"/>
                <a:gd name="connsiteX186-17729" fmla="*/ 9799 w 10000"/>
                <a:gd name="connsiteY186-17730" fmla="*/ 4659 h 10000"/>
                <a:gd name="connsiteX187-17731" fmla="*/ 9799 w 10000"/>
                <a:gd name="connsiteY187-17732" fmla="*/ 4659 h 10000"/>
                <a:gd name="connsiteX188-17733" fmla="*/ 9799 w 10000"/>
                <a:gd name="connsiteY188-17734" fmla="*/ 4659 h 10000"/>
                <a:gd name="connsiteX189-17735" fmla="*/ 9816 w 10000"/>
                <a:gd name="connsiteY189-17736" fmla="*/ 4659 h 10000"/>
                <a:gd name="connsiteX190-17737" fmla="*/ 9816 w 10000"/>
                <a:gd name="connsiteY190-17738" fmla="*/ 4659 h 10000"/>
                <a:gd name="connsiteX191-17739" fmla="*/ 9816 w 10000"/>
                <a:gd name="connsiteY191-17740" fmla="*/ 4659 h 10000"/>
                <a:gd name="connsiteX192-17741" fmla="*/ 9816 w 10000"/>
                <a:gd name="connsiteY192-17742" fmla="*/ 4659 h 10000"/>
                <a:gd name="connsiteX193-17743" fmla="*/ 9816 w 10000"/>
                <a:gd name="connsiteY193-17744" fmla="*/ 4646 h 10000"/>
                <a:gd name="connsiteX194-17745" fmla="*/ 9816 w 10000"/>
                <a:gd name="connsiteY194-17746" fmla="*/ 4646 h 10000"/>
                <a:gd name="connsiteX195-17747" fmla="*/ 9816 w 10000"/>
                <a:gd name="connsiteY195-17748" fmla="*/ 4646 h 10000"/>
                <a:gd name="connsiteX196-17749" fmla="*/ 9816 w 10000"/>
                <a:gd name="connsiteY196-17750" fmla="*/ 4646 h 10000"/>
                <a:gd name="connsiteX197-17751" fmla="*/ 9816 w 10000"/>
                <a:gd name="connsiteY197-17752" fmla="*/ 4646 h 10000"/>
                <a:gd name="connsiteX198-17753" fmla="*/ 9816 w 10000"/>
                <a:gd name="connsiteY198-17754" fmla="*/ 4646 h 10000"/>
                <a:gd name="connsiteX199-17755" fmla="*/ 9816 w 10000"/>
                <a:gd name="connsiteY199-17756" fmla="*/ 4646 h 10000"/>
                <a:gd name="connsiteX200-17757" fmla="*/ 9816 w 10000"/>
                <a:gd name="connsiteY200-17758" fmla="*/ 4646 h 10000"/>
                <a:gd name="connsiteX201-17759" fmla="*/ 9816 w 10000"/>
                <a:gd name="connsiteY201-17760" fmla="*/ 4646 h 10000"/>
                <a:gd name="connsiteX202-17761" fmla="*/ 9816 w 10000"/>
                <a:gd name="connsiteY202-17762" fmla="*/ 4646 h 10000"/>
                <a:gd name="connsiteX203-17763" fmla="*/ 9843 w 10000"/>
                <a:gd name="connsiteY203-17764" fmla="*/ 4583 h 10000"/>
                <a:gd name="connsiteX204-17765" fmla="*/ 9886 w 10000"/>
                <a:gd name="connsiteY204-17766" fmla="*/ 4495 h 10000"/>
                <a:gd name="connsiteX205-17767" fmla="*/ 9921 w 10000"/>
                <a:gd name="connsiteY205-17768" fmla="*/ 4369 h 10000"/>
                <a:gd name="connsiteX206-17769" fmla="*/ 9948 w 10000"/>
                <a:gd name="connsiteY206-17770" fmla="*/ 4217 h 10000"/>
                <a:gd name="connsiteX207-17771" fmla="*/ 9983 w 10000"/>
                <a:gd name="connsiteY207-17772" fmla="*/ 4040 h 10000"/>
                <a:gd name="connsiteX208-17773" fmla="*/ 10000 w 10000"/>
                <a:gd name="connsiteY208-17774" fmla="*/ 3851 h 10000"/>
                <a:gd name="connsiteX209-17775" fmla="*/ 10000 w 10000"/>
                <a:gd name="connsiteY209-17776" fmla="*/ 3649 h 10000"/>
                <a:gd name="connsiteX210-17777" fmla="*/ 10000 w 10000"/>
                <a:gd name="connsiteY210-17778" fmla="*/ 3460 h 10000"/>
                <a:gd name="connsiteX211-17779" fmla="*/ 9983 w 10000"/>
                <a:gd name="connsiteY211-17780" fmla="*/ 3258 h 10000"/>
                <a:gd name="connsiteX212-17781" fmla="*/ 9939 w 10000"/>
                <a:gd name="connsiteY212-17782" fmla="*/ 3068 h 10000"/>
                <a:gd name="connsiteX213-17783" fmla="*/ 9886 w 10000"/>
                <a:gd name="connsiteY213-17784" fmla="*/ 2904 h 10000"/>
                <a:gd name="connsiteX214-17785" fmla="*/ 9843 w 10000"/>
                <a:gd name="connsiteY214-17786" fmla="*/ 2816 h 10000"/>
                <a:gd name="connsiteX215-17787" fmla="*/ 9799 w 10000"/>
                <a:gd name="connsiteY215-17788" fmla="*/ 2753 h 10000"/>
                <a:gd name="connsiteX216-17789" fmla="*/ 9755 w 10000"/>
                <a:gd name="connsiteY216-17790" fmla="*/ 2677 h 10000"/>
                <a:gd name="connsiteX217-17791" fmla="*/ 9694 w 10000"/>
                <a:gd name="connsiteY217-17792" fmla="*/ 2614 h 10000"/>
                <a:gd name="connsiteX218-17793" fmla="*/ 9633 w 10000"/>
                <a:gd name="connsiteY218-17794" fmla="*/ 2551 h 10000"/>
                <a:gd name="connsiteX219-17795" fmla="*/ 9571 w 10000"/>
                <a:gd name="connsiteY219-17796" fmla="*/ 2500 h 10000"/>
                <a:gd name="connsiteX220-17797" fmla="*/ 9484 w 10000"/>
                <a:gd name="connsiteY220-17798" fmla="*/ 2475 h 10000"/>
                <a:gd name="connsiteX221-17799" fmla="*/ 9396 w 10000"/>
                <a:gd name="connsiteY221-17800" fmla="*/ 2449 h 10000"/>
                <a:gd name="connsiteX222-17801" fmla="*/ 9300 w 10000"/>
                <a:gd name="connsiteY222-17802" fmla="*/ 2424 h 10000"/>
                <a:gd name="connsiteX223-17803" fmla="*/ 9195 w 10000"/>
                <a:gd name="connsiteY223-17804" fmla="*/ 2424 h 10000"/>
                <a:gd name="connsiteX224-17805" fmla="*/ 9195 w 10000"/>
                <a:gd name="connsiteY224-17806" fmla="*/ 2424 h 10000"/>
                <a:gd name="connsiteX225-17807" fmla="*/ 9195 w 10000"/>
                <a:gd name="connsiteY225-17808" fmla="*/ 2424 h 10000"/>
                <a:gd name="connsiteX226-17809" fmla="*/ 9195 w 10000"/>
                <a:gd name="connsiteY226-17810" fmla="*/ 2424 h 10000"/>
                <a:gd name="connsiteX227-17811" fmla="*/ 9195 w 10000"/>
                <a:gd name="connsiteY227-17812" fmla="*/ 2424 h 10000"/>
                <a:gd name="connsiteX228-17813" fmla="*/ 9195 w 10000"/>
                <a:gd name="connsiteY228-17814" fmla="*/ 2424 h 10000"/>
                <a:gd name="connsiteX229-17815" fmla="*/ 9081 w 10000"/>
                <a:gd name="connsiteY229-17816" fmla="*/ 2424 h 10000"/>
                <a:gd name="connsiteX230-17817" fmla="*/ 8941 w 10000"/>
                <a:gd name="connsiteY230-17818" fmla="*/ 2462 h 10000"/>
                <a:gd name="connsiteX231-17819" fmla="*/ 8801 w 10000"/>
                <a:gd name="connsiteY231-17820" fmla="*/ 2487 h 10000"/>
                <a:gd name="connsiteX232-17821" fmla="*/ 8644 w 10000"/>
                <a:gd name="connsiteY232-17822" fmla="*/ 2551 h 10000"/>
                <a:gd name="connsiteX233-17823" fmla="*/ 8644 w 10000"/>
                <a:gd name="connsiteY233-17824" fmla="*/ 2551 h 10000"/>
                <a:gd name="connsiteX234-17825" fmla="*/ 8635 w 10000"/>
                <a:gd name="connsiteY234-17826" fmla="*/ 2551 h 10000"/>
                <a:gd name="connsiteX235-17827" fmla="*/ 8635 w 10000"/>
                <a:gd name="connsiteY235-17828" fmla="*/ 2551 h 10000"/>
                <a:gd name="connsiteX236-17829" fmla="*/ 8626 w 10000"/>
                <a:gd name="connsiteY236-17830" fmla="*/ 2551 h 10000"/>
                <a:gd name="connsiteX237-17831" fmla="*/ 8626 w 10000"/>
                <a:gd name="connsiteY237-17832" fmla="*/ 2551 h 10000"/>
                <a:gd name="connsiteX238-17833" fmla="*/ 8443 w 10000"/>
                <a:gd name="connsiteY238-17834" fmla="*/ 2614 h 10000"/>
                <a:gd name="connsiteX239-17835" fmla="*/ 8276 w 10000"/>
                <a:gd name="connsiteY239-17836" fmla="*/ 2664 h 10000"/>
                <a:gd name="connsiteX240-17837" fmla="*/ 8110 w 10000"/>
                <a:gd name="connsiteY240-17838" fmla="*/ 2689 h 10000"/>
                <a:gd name="connsiteX241-17839" fmla="*/ 7979 w 10000"/>
                <a:gd name="connsiteY241-17840" fmla="*/ 2689 h 10000"/>
                <a:gd name="connsiteX242-17841" fmla="*/ 7979 w 10000"/>
                <a:gd name="connsiteY242-17842" fmla="*/ 2689 h 10000"/>
                <a:gd name="connsiteX243-17843" fmla="*/ 7979 w 10000"/>
                <a:gd name="connsiteY243-17844" fmla="*/ 2689 h 10000"/>
                <a:gd name="connsiteX244-17845" fmla="*/ 7979 w 10000"/>
                <a:gd name="connsiteY244-17846" fmla="*/ 2689 h 10000"/>
                <a:gd name="connsiteX245-17847" fmla="*/ 7979 w 10000"/>
                <a:gd name="connsiteY245-17848" fmla="*/ 2689 h 10000"/>
                <a:gd name="connsiteX246-17849" fmla="*/ 7979 w 10000"/>
                <a:gd name="connsiteY246-17850" fmla="*/ 2689 h 10000"/>
                <a:gd name="connsiteX247-17851" fmla="*/ 7979 w 10000"/>
                <a:gd name="connsiteY247-17852" fmla="*/ 2689 h 10000"/>
                <a:gd name="connsiteX248-17853" fmla="*/ 7979 w 10000"/>
                <a:gd name="connsiteY248-17854" fmla="*/ 2689 h 10000"/>
                <a:gd name="connsiteX249-17855" fmla="*/ 7848 w 10000"/>
                <a:gd name="connsiteY249-17856" fmla="*/ 2689 h 10000"/>
                <a:gd name="connsiteX250-17857" fmla="*/ 7743 w 10000"/>
                <a:gd name="connsiteY250-17858" fmla="*/ 2677 h 10000"/>
                <a:gd name="connsiteX251-17859" fmla="*/ 7638 w 10000"/>
                <a:gd name="connsiteY251-17860" fmla="*/ 2626 h 10000"/>
                <a:gd name="connsiteX252-17861" fmla="*/ 7542 w 10000"/>
                <a:gd name="connsiteY252-17862" fmla="*/ 2601 h 10000"/>
                <a:gd name="connsiteX253-17863" fmla="*/ 7454 w 10000"/>
                <a:gd name="connsiteY253-17864" fmla="*/ 2538 h 10000"/>
                <a:gd name="connsiteX254-17865" fmla="*/ 7375 w 10000"/>
                <a:gd name="connsiteY254-17866" fmla="*/ 2475 h 10000"/>
                <a:gd name="connsiteX255-17867" fmla="*/ 7297 w 10000"/>
                <a:gd name="connsiteY255-17868" fmla="*/ 2399 h 10000"/>
                <a:gd name="connsiteX256-17869" fmla="*/ 7235 w 10000"/>
                <a:gd name="connsiteY256-17870" fmla="*/ 2323 h 10000"/>
                <a:gd name="connsiteX257-17871" fmla="*/ 7174 w 10000"/>
                <a:gd name="connsiteY257-17872" fmla="*/ 2235 h 10000"/>
                <a:gd name="connsiteX258-17873" fmla="*/ 7113 w 10000"/>
                <a:gd name="connsiteY258-17874" fmla="*/ 2134 h 10000"/>
                <a:gd name="connsiteX259-17875" fmla="*/ 7008 w 10000"/>
                <a:gd name="connsiteY259-17876" fmla="*/ 1944 h 10000"/>
                <a:gd name="connsiteX260-17877" fmla="*/ 6929 w 10000"/>
                <a:gd name="connsiteY260-17878" fmla="*/ 1730 h 10000"/>
                <a:gd name="connsiteX261-17879" fmla="*/ 6850 w 10000"/>
                <a:gd name="connsiteY261-17880" fmla="*/ 1515 h 10000"/>
                <a:gd name="connsiteX262-17881" fmla="*/ 6850 w 10000"/>
                <a:gd name="connsiteY262-17882" fmla="*/ 1515 h 10000"/>
                <a:gd name="connsiteX263-17883" fmla="*/ 6842 w 10000"/>
                <a:gd name="connsiteY263-17884" fmla="*/ 1490 h 10000"/>
                <a:gd name="connsiteX264-17885" fmla="*/ 6842 w 10000"/>
                <a:gd name="connsiteY264-17886" fmla="*/ 1490 h 10000"/>
                <a:gd name="connsiteX265-17887" fmla="*/ 6842 w 10000"/>
                <a:gd name="connsiteY265-17888" fmla="*/ 1477 h 10000"/>
                <a:gd name="connsiteX266-17889" fmla="*/ 6842 w 10000"/>
                <a:gd name="connsiteY266-17890" fmla="*/ 1477 h 10000"/>
                <a:gd name="connsiteX267-17891" fmla="*/ 6842 w 10000"/>
                <a:gd name="connsiteY267-17892" fmla="*/ 1477 h 10000"/>
                <a:gd name="connsiteX268-17893" fmla="*/ 6798 w 10000"/>
                <a:gd name="connsiteY268-17894" fmla="*/ 1338 h 10000"/>
                <a:gd name="connsiteX269-17895" fmla="*/ 6780 w 10000"/>
                <a:gd name="connsiteY269-17896" fmla="*/ 1162 h 10000"/>
                <a:gd name="connsiteX270-17897" fmla="*/ 6754 w 10000"/>
                <a:gd name="connsiteY270-17898" fmla="*/ 947 h 10000"/>
                <a:gd name="connsiteX271-17899" fmla="*/ 6754 w 10000"/>
                <a:gd name="connsiteY271-17900" fmla="*/ 720 h 10000"/>
                <a:gd name="connsiteX272-17901" fmla="*/ 6754 w 10000"/>
                <a:gd name="connsiteY272-17902" fmla="*/ 720 h 10000"/>
                <a:gd name="connsiteX273-17903" fmla="*/ 6763 w 10000"/>
                <a:gd name="connsiteY273-17904" fmla="*/ 366 h 10000"/>
                <a:gd name="connsiteX274-17905" fmla="*/ 6789 w 10000"/>
                <a:gd name="connsiteY274-17906" fmla="*/ 0 h 10000"/>
                <a:gd name="connsiteX0-17907" fmla="*/ 6789 w 10000"/>
                <a:gd name="connsiteY0-17908" fmla="*/ 0 h 10000"/>
                <a:gd name="connsiteX1-17909" fmla="*/ 6789 w 10000"/>
                <a:gd name="connsiteY1-17910" fmla="*/ 0 h 10000"/>
                <a:gd name="connsiteX2-17911" fmla="*/ 6789 w 10000"/>
                <a:gd name="connsiteY2-17912" fmla="*/ 0 h 10000"/>
                <a:gd name="connsiteX3-17913" fmla="*/ 0 w 10000"/>
                <a:gd name="connsiteY3-17914" fmla="*/ 0 h 10000"/>
                <a:gd name="connsiteX4-17915" fmla="*/ 0 w 10000"/>
                <a:gd name="connsiteY4-17916" fmla="*/ 9747 h 10000"/>
                <a:gd name="connsiteX5-17917" fmla="*/ 0 w 10000"/>
                <a:gd name="connsiteY5-17918" fmla="*/ 9747 h 10000"/>
                <a:gd name="connsiteX6-17919" fmla="*/ 0 w 10000"/>
                <a:gd name="connsiteY6-17920" fmla="*/ 9747 h 10000"/>
                <a:gd name="connsiteX7-17921" fmla="*/ 752 w 10000"/>
                <a:gd name="connsiteY7-17922" fmla="*/ 9861 h 10000"/>
                <a:gd name="connsiteX8-17923" fmla="*/ 1067 w 10000"/>
                <a:gd name="connsiteY8-17924" fmla="*/ 9886 h 10000"/>
                <a:gd name="connsiteX9-17925" fmla="*/ 1304 w 10000"/>
                <a:gd name="connsiteY9-17926" fmla="*/ 9899 h 10000"/>
                <a:gd name="connsiteX10-17927" fmla="*/ 1304 w 10000"/>
                <a:gd name="connsiteY10-17928" fmla="*/ 9899 h 10000"/>
                <a:gd name="connsiteX11-17929" fmla="*/ 1566 w 10000"/>
                <a:gd name="connsiteY11-17930" fmla="*/ 9924 h 10000"/>
                <a:gd name="connsiteX12-17931" fmla="*/ 1846 w 10000"/>
                <a:gd name="connsiteY12-17932" fmla="*/ 9962 h 10000"/>
                <a:gd name="connsiteX13-17933" fmla="*/ 1846 w 10000"/>
                <a:gd name="connsiteY13-17934" fmla="*/ 9962 h 10000"/>
                <a:gd name="connsiteX14-17935" fmla="*/ 2030 w 10000"/>
                <a:gd name="connsiteY14-17936" fmla="*/ 10000 h 10000"/>
                <a:gd name="connsiteX15-17937" fmla="*/ 2213 w 10000"/>
                <a:gd name="connsiteY15-17938" fmla="*/ 10000 h 10000"/>
                <a:gd name="connsiteX16-17939" fmla="*/ 2213 w 10000"/>
                <a:gd name="connsiteY16-17940" fmla="*/ 10000 h 10000"/>
                <a:gd name="connsiteX17-17941" fmla="*/ 2213 w 10000"/>
                <a:gd name="connsiteY17-17942" fmla="*/ 10000 h 10000"/>
                <a:gd name="connsiteX18-17943" fmla="*/ 2213 w 10000"/>
                <a:gd name="connsiteY18-17944" fmla="*/ 10000 h 10000"/>
                <a:gd name="connsiteX19-17945" fmla="*/ 2213 w 10000"/>
                <a:gd name="connsiteY19-17946" fmla="*/ 10000 h 10000"/>
                <a:gd name="connsiteX20-17947" fmla="*/ 2213 w 10000"/>
                <a:gd name="connsiteY20-17948" fmla="*/ 10000 h 10000"/>
                <a:gd name="connsiteX21-17949" fmla="*/ 2362 w 10000"/>
                <a:gd name="connsiteY21-17950" fmla="*/ 9975 h 10000"/>
                <a:gd name="connsiteX22-17951" fmla="*/ 2493 w 10000"/>
                <a:gd name="connsiteY22-17952" fmla="*/ 9949 h 10000"/>
                <a:gd name="connsiteX23-17953" fmla="*/ 2555 w 10000"/>
                <a:gd name="connsiteY23-17954" fmla="*/ 9924 h 10000"/>
                <a:gd name="connsiteX24-17955" fmla="*/ 2607 w 10000"/>
                <a:gd name="connsiteY24-17956" fmla="*/ 9886 h 10000"/>
                <a:gd name="connsiteX25-17957" fmla="*/ 2660 w 10000"/>
                <a:gd name="connsiteY25-17958" fmla="*/ 9836 h 10000"/>
                <a:gd name="connsiteX26-17959" fmla="*/ 2695 w 10000"/>
                <a:gd name="connsiteY26-17960" fmla="*/ 9785 h 10000"/>
                <a:gd name="connsiteX27-17961" fmla="*/ 2730 w 10000"/>
                <a:gd name="connsiteY27-17962" fmla="*/ 9722 h 10000"/>
                <a:gd name="connsiteX28-17963" fmla="*/ 2756 w 10000"/>
                <a:gd name="connsiteY28-17964" fmla="*/ 9646 h 10000"/>
                <a:gd name="connsiteX29-17965" fmla="*/ 2773 w 10000"/>
                <a:gd name="connsiteY29-17966" fmla="*/ 9545 h 10000"/>
                <a:gd name="connsiteX30-17967" fmla="*/ 2791 w 10000"/>
                <a:gd name="connsiteY30-17968" fmla="*/ 9444 h 10000"/>
                <a:gd name="connsiteX31-17969" fmla="*/ 2791 w 10000"/>
                <a:gd name="connsiteY31-17970" fmla="*/ 9318 h 10000"/>
                <a:gd name="connsiteX32-17971" fmla="*/ 2773 w 10000"/>
                <a:gd name="connsiteY32-17972" fmla="*/ 9179 h 10000"/>
                <a:gd name="connsiteX33-17973" fmla="*/ 2756 w 10000"/>
                <a:gd name="connsiteY33-17974" fmla="*/ 9028 h 10000"/>
                <a:gd name="connsiteX34-17975" fmla="*/ 2721 w 10000"/>
                <a:gd name="connsiteY34-17976" fmla="*/ 8876 h 10000"/>
                <a:gd name="connsiteX35-17977" fmla="*/ 2721 w 10000"/>
                <a:gd name="connsiteY35-17978" fmla="*/ 8876 h 10000"/>
                <a:gd name="connsiteX36-17979" fmla="*/ 2712 w 10000"/>
                <a:gd name="connsiteY36-17980" fmla="*/ 8864 h 10000"/>
                <a:gd name="connsiteX37-17981" fmla="*/ 2712 w 10000"/>
                <a:gd name="connsiteY37-17982" fmla="*/ 8864 h 10000"/>
                <a:gd name="connsiteX38-17983" fmla="*/ 2712 w 10000"/>
                <a:gd name="connsiteY38-17984" fmla="*/ 8851 h 10000"/>
                <a:gd name="connsiteX39-17985" fmla="*/ 2712 w 10000"/>
                <a:gd name="connsiteY39-17986" fmla="*/ 8851 h 10000"/>
                <a:gd name="connsiteX40-17987" fmla="*/ 2712 w 10000"/>
                <a:gd name="connsiteY40-17988" fmla="*/ 8851 h 10000"/>
                <a:gd name="connsiteX41-17989" fmla="*/ 2590 w 10000"/>
                <a:gd name="connsiteY41-17990" fmla="*/ 8295 h 10000"/>
                <a:gd name="connsiteX42-17991" fmla="*/ 2476 w 10000"/>
                <a:gd name="connsiteY42-17992" fmla="*/ 7841 h 10000"/>
                <a:gd name="connsiteX43-17993" fmla="*/ 2423 w 10000"/>
                <a:gd name="connsiteY43-17994" fmla="*/ 7626 h 10000"/>
                <a:gd name="connsiteX44-17995" fmla="*/ 2397 w 10000"/>
                <a:gd name="connsiteY44-17996" fmla="*/ 7437 h 10000"/>
                <a:gd name="connsiteX45-17997" fmla="*/ 2371 w 10000"/>
                <a:gd name="connsiteY45-17998" fmla="*/ 7273 h 10000"/>
                <a:gd name="connsiteX46-17999" fmla="*/ 2362 w 10000"/>
                <a:gd name="connsiteY46-18000" fmla="*/ 7096 h 10000"/>
                <a:gd name="connsiteX47-18001" fmla="*/ 2362 w 10000"/>
                <a:gd name="connsiteY47-18002" fmla="*/ 7096 h 10000"/>
                <a:gd name="connsiteX48-18003" fmla="*/ 2371 w 10000"/>
                <a:gd name="connsiteY48-18004" fmla="*/ 6944 h 10000"/>
                <a:gd name="connsiteX49-18005" fmla="*/ 2406 w 10000"/>
                <a:gd name="connsiteY49-18006" fmla="*/ 6806 h 10000"/>
                <a:gd name="connsiteX50-18007" fmla="*/ 2423 w 10000"/>
                <a:gd name="connsiteY50-18008" fmla="*/ 6742 h 10000"/>
                <a:gd name="connsiteX51-18009" fmla="*/ 2458 w 10000"/>
                <a:gd name="connsiteY51-18010" fmla="*/ 6692 h 10000"/>
                <a:gd name="connsiteX52-18011" fmla="*/ 2528 w 10000"/>
                <a:gd name="connsiteY52-18012" fmla="*/ 6578 h 10000"/>
                <a:gd name="connsiteX53-18013" fmla="*/ 2651 w 10000"/>
                <a:gd name="connsiteY53-18014" fmla="*/ 6477 h 10000"/>
                <a:gd name="connsiteX54-18015" fmla="*/ 2791 w 10000"/>
                <a:gd name="connsiteY54-18016" fmla="*/ 6376 h 10000"/>
                <a:gd name="connsiteX55-18017" fmla="*/ 3167 w 10000"/>
                <a:gd name="connsiteY55-18018" fmla="*/ 6225 h 10000"/>
                <a:gd name="connsiteX56-18019" fmla="*/ 3167 w 10000"/>
                <a:gd name="connsiteY56-18020" fmla="*/ 6225 h 10000"/>
                <a:gd name="connsiteX57-18021" fmla="*/ 3167 w 10000"/>
                <a:gd name="connsiteY57-18022" fmla="*/ 6225 h 10000"/>
                <a:gd name="connsiteX58-18023" fmla="*/ 3342 w 10000"/>
                <a:gd name="connsiteY58-18024" fmla="*/ 6162 h 10000"/>
                <a:gd name="connsiteX59-18025" fmla="*/ 3473 w 10000"/>
                <a:gd name="connsiteY59-18026" fmla="*/ 6136 h 10000"/>
                <a:gd name="connsiteX60-18027" fmla="*/ 3613 w 10000"/>
                <a:gd name="connsiteY60-18028" fmla="*/ 6124 h 10000"/>
                <a:gd name="connsiteX61-18029" fmla="*/ 3736 w 10000"/>
                <a:gd name="connsiteY61-18030" fmla="*/ 6124 h 10000"/>
                <a:gd name="connsiteX62-18031" fmla="*/ 3736 w 10000"/>
                <a:gd name="connsiteY62-18032" fmla="*/ 6124 h 10000"/>
                <a:gd name="connsiteX63-18033" fmla="*/ 3736 w 10000"/>
                <a:gd name="connsiteY63-18034" fmla="*/ 6124 h 10000"/>
                <a:gd name="connsiteX64-18035" fmla="*/ 3736 w 10000"/>
                <a:gd name="connsiteY64-18036" fmla="*/ 6124 h 10000"/>
                <a:gd name="connsiteX65-18037" fmla="*/ 3736 w 10000"/>
                <a:gd name="connsiteY65-18038" fmla="*/ 6124 h 10000"/>
                <a:gd name="connsiteX66-18039" fmla="*/ 3736 w 10000"/>
                <a:gd name="connsiteY66-18040" fmla="*/ 6124 h 10000"/>
                <a:gd name="connsiteX67-18041" fmla="*/ 3736 w 10000"/>
                <a:gd name="connsiteY67-18042" fmla="*/ 6124 h 10000"/>
                <a:gd name="connsiteX68-18043" fmla="*/ 3841 w 10000"/>
                <a:gd name="connsiteY68-18044" fmla="*/ 6124 h 10000"/>
                <a:gd name="connsiteX69-18045" fmla="*/ 3937 w 10000"/>
                <a:gd name="connsiteY69-18046" fmla="*/ 6136 h 10000"/>
                <a:gd name="connsiteX70-18047" fmla="*/ 4016 w 10000"/>
                <a:gd name="connsiteY70-18048" fmla="*/ 6187 h 10000"/>
                <a:gd name="connsiteX71-18049" fmla="*/ 4086 w 10000"/>
                <a:gd name="connsiteY71-18050" fmla="*/ 6225 h 10000"/>
                <a:gd name="connsiteX72-18051" fmla="*/ 4147 w 10000"/>
                <a:gd name="connsiteY72-18052" fmla="*/ 6275 h 10000"/>
                <a:gd name="connsiteX73-18053" fmla="*/ 4191 w 10000"/>
                <a:gd name="connsiteY73-18054" fmla="*/ 6351 h 10000"/>
                <a:gd name="connsiteX74-18055" fmla="*/ 4217 w 10000"/>
                <a:gd name="connsiteY74-18056" fmla="*/ 6427 h 10000"/>
                <a:gd name="connsiteX75-18057" fmla="*/ 4252 w 10000"/>
                <a:gd name="connsiteY75-18058" fmla="*/ 6515 h 10000"/>
                <a:gd name="connsiteX76-18059" fmla="*/ 4261 w 10000"/>
                <a:gd name="connsiteY76-18060" fmla="*/ 6616 h 10000"/>
                <a:gd name="connsiteX77-18061" fmla="*/ 4269 w 10000"/>
                <a:gd name="connsiteY77-18062" fmla="*/ 6717 h 10000"/>
                <a:gd name="connsiteX78-18063" fmla="*/ 4269 w 10000"/>
                <a:gd name="connsiteY78-18064" fmla="*/ 6843 h 10000"/>
                <a:gd name="connsiteX79-18065" fmla="*/ 4261 w 10000"/>
                <a:gd name="connsiteY79-18066" fmla="*/ 6957 h 10000"/>
                <a:gd name="connsiteX80-18067" fmla="*/ 4217 w 10000"/>
                <a:gd name="connsiteY80-18068" fmla="*/ 7235 h 10000"/>
                <a:gd name="connsiteX81-18069" fmla="*/ 4164 w 10000"/>
                <a:gd name="connsiteY81-18070" fmla="*/ 7551 h 10000"/>
                <a:gd name="connsiteX82-18071" fmla="*/ 4164 w 10000"/>
                <a:gd name="connsiteY82-18072" fmla="*/ 7551 h 10000"/>
                <a:gd name="connsiteX83-18073" fmla="*/ 4156 w 10000"/>
                <a:gd name="connsiteY83-18074" fmla="*/ 7551 h 10000"/>
                <a:gd name="connsiteX84-18075" fmla="*/ 4156 w 10000"/>
                <a:gd name="connsiteY84-18076" fmla="*/ 7551 h 10000"/>
                <a:gd name="connsiteX85-18077" fmla="*/ 4156 w 10000"/>
                <a:gd name="connsiteY85-18078" fmla="*/ 7563 h 10000"/>
                <a:gd name="connsiteX86-18079" fmla="*/ 4156 w 10000"/>
                <a:gd name="connsiteY86-18080" fmla="*/ 7563 h 10000"/>
                <a:gd name="connsiteX87-18081" fmla="*/ 4156 w 10000"/>
                <a:gd name="connsiteY87-18082" fmla="*/ 7563 h 10000"/>
                <a:gd name="connsiteX88-18083" fmla="*/ 4156 w 10000"/>
                <a:gd name="connsiteY88-18084" fmla="*/ 7563 h 10000"/>
                <a:gd name="connsiteX89-18085" fmla="*/ 4156 w 10000"/>
                <a:gd name="connsiteY89-18086" fmla="*/ 7576 h 10000"/>
                <a:gd name="connsiteX90-18087" fmla="*/ 4156 w 10000"/>
                <a:gd name="connsiteY90-18088" fmla="*/ 7576 h 10000"/>
                <a:gd name="connsiteX91-18089" fmla="*/ 4156 w 10000"/>
                <a:gd name="connsiteY91-18090" fmla="*/ 7576 h 10000"/>
                <a:gd name="connsiteX92-18091" fmla="*/ 4156 w 10000"/>
                <a:gd name="connsiteY92-18092" fmla="*/ 7576 h 10000"/>
                <a:gd name="connsiteX93-18093" fmla="*/ 4156 w 10000"/>
                <a:gd name="connsiteY93-18094" fmla="*/ 7588 h 10000"/>
                <a:gd name="connsiteX94-18095" fmla="*/ 4103 w 10000"/>
                <a:gd name="connsiteY94-18096" fmla="*/ 7803 h 10000"/>
                <a:gd name="connsiteX95-18097" fmla="*/ 4068 w 10000"/>
                <a:gd name="connsiteY95-18098" fmla="*/ 8005 h 10000"/>
                <a:gd name="connsiteX96-18099" fmla="*/ 4051 w 10000"/>
                <a:gd name="connsiteY96-18100" fmla="*/ 8207 h 10000"/>
                <a:gd name="connsiteX97-18101" fmla="*/ 4024 w 10000"/>
                <a:gd name="connsiteY97-18102" fmla="*/ 8422 h 10000"/>
                <a:gd name="connsiteX98-18103" fmla="*/ 4016 w 10000"/>
                <a:gd name="connsiteY98-18104" fmla="*/ 8611 h 10000"/>
                <a:gd name="connsiteX99-18105" fmla="*/ 4016 w 10000"/>
                <a:gd name="connsiteY99-18106" fmla="*/ 8813 h 10000"/>
                <a:gd name="connsiteX100-18107" fmla="*/ 4024 w 10000"/>
                <a:gd name="connsiteY100-18108" fmla="*/ 9003 h 10000"/>
                <a:gd name="connsiteX101-18109" fmla="*/ 4051 w 10000"/>
                <a:gd name="connsiteY101-18110" fmla="*/ 9179 h 10000"/>
                <a:gd name="connsiteX102-18111" fmla="*/ 4086 w 10000"/>
                <a:gd name="connsiteY102-18112" fmla="*/ 9356 h 10000"/>
                <a:gd name="connsiteX103-18113" fmla="*/ 4121 w 10000"/>
                <a:gd name="connsiteY103-18114" fmla="*/ 9508 h 10000"/>
                <a:gd name="connsiteX104-18115" fmla="*/ 4191 w 10000"/>
                <a:gd name="connsiteY104-18116" fmla="*/ 9646 h 10000"/>
                <a:gd name="connsiteX105-18117" fmla="*/ 4269 w 10000"/>
                <a:gd name="connsiteY105-18118" fmla="*/ 9760 h 10000"/>
                <a:gd name="connsiteX106-18119" fmla="*/ 4366 w 10000"/>
                <a:gd name="connsiteY106-18120" fmla="*/ 9861 h 10000"/>
                <a:gd name="connsiteX107-18121" fmla="*/ 4471 w 10000"/>
                <a:gd name="connsiteY107-18122" fmla="*/ 9937 h 10000"/>
                <a:gd name="connsiteX108-18123" fmla="*/ 4611 w 10000"/>
                <a:gd name="connsiteY108-18124" fmla="*/ 9975 h 10000"/>
                <a:gd name="connsiteX109-18125" fmla="*/ 4759 w 10000"/>
                <a:gd name="connsiteY109-18126" fmla="*/ 10000 h 10000"/>
                <a:gd name="connsiteX110-18127" fmla="*/ 4759 w 10000"/>
                <a:gd name="connsiteY110-18128" fmla="*/ 10000 h 10000"/>
                <a:gd name="connsiteX111-18129" fmla="*/ 4759 w 10000"/>
                <a:gd name="connsiteY111-18130" fmla="*/ 10000 h 10000"/>
                <a:gd name="connsiteX112-18131" fmla="*/ 4759 w 10000"/>
                <a:gd name="connsiteY112-18132" fmla="*/ 10000 h 10000"/>
                <a:gd name="connsiteX113-18133" fmla="*/ 4759 w 10000"/>
                <a:gd name="connsiteY113-18134" fmla="*/ 10000 h 10000"/>
                <a:gd name="connsiteX114-18135" fmla="*/ 4821 w 10000"/>
                <a:gd name="connsiteY114-18136" fmla="*/ 10000 h 10000"/>
                <a:gd name="connsiteX115-18137" fmla="*/ 4821 w 10000"/>
                <a:gd name="connsiteY115-18138" fmla="*/ 10000 h 10000"/>
                <a:gd name="connsiteX116-18139" fmla="*/ 5136 w 10000"/>
                <a:gd name="connsiteY116-18140" fmla="*/ 9962 h 10000"/>
                <a:gd name="connsiteX117-18141" fmla="*/ 5468 w 10000"/>
                <a:gd name="connsiteY117-18142" fmla="*/ 9924 h 10000"/>
                <a:gd name="connsiteX118-18143" fmla="*/ 6203 w 10000"/>
                <a:gd name="connsiteY118-18144" fmla="*/ 9798 h 10000"/>
                <a:gd name="connsiteX119-18145" fmla="*/ 6982 w 10000"/>
                <a:gd name="connsiteY119-18146" fmla="*/ 9672 h 10000"/>
                <a:gd name="connsiteX120-18147" fmla="*/ 7358 w 10000"/>
                <a:gd name="connsiteY120-18148" fmla="*/ 9621 h 10000"/>
                <a:gd name="connsiteX121-18149" fmla="*/ 7734 w 10000"/>
                <a:gd name="connsiteY121-18150" fmla="*/ 9583 h 10000"/>
                <a:gd name="connsiteX122-18151" fmla="*/ 7734 w 10000"/>
                <a:gd name="connsiteY122-18152" fmla="*/ 9583 h 10000"/>
                <a:gd name="connsiteX123-18153" fmla="*/ 7725 w 10000"/>
                <a:gd name="connsiteY123-18154" fmla="*/ 9508 h 10000"/>
                <a:gd name="connsiteX124-18155" fmla="*/ 7725 w 10000"/>
                <a:gd name="connsiteY124-18156" fmla="*/ 9508 h 10000"/>
                <a:gd name="connsiteX125-18157" fmla="*/ 7725 w 10000"/>
                <a:gd name="connsiteY125-18158" fmla="*/ 9508 h 10000"/>
                <a:gd name="connsiteX126-18159" fmla="*/ 7725 w 10000"/>
                <a:gd name="connsiteY126-18160" fmla="*/ 9508 h 10000"/>
                <a:gd name="connsiteX127-18161" fmla="*/ 7725 w 10000"/>
                <a:gd name="connsiteY127-18162" fmla="*/ 9508 h 10000"/>
                <a:gd name="connsiteX128-18163" fmla="*/ 7699 w 10000"/>
                <a:gd name="connsiteY128-18164" fmla="*/ 9407 h 10000"/>
                <a:gd name="connsiteX129-18165" fmla="*/ 7699 w 10000"/>
                <a:gd name="connsiteY129-18166" fmla="*/ 9407 h 10000"/>
                <a:gd name="connsiteX130-18167" fmla="*/ 7699 w 10000"/>
                <a:gd name="connsiteY130-18168" fmla="*/ 9381 h 10000"/>
                <a:gd name="connsiteX131-18169" fmla="*/ 7699 w 10000"/>
                <a:gd name="connsiteY131-18170" fmla="*/ 9381 h 10000"/>
                <a:gd name="connsiteX132-18171" fmla="*/ 7577 w 10000"/>
                <a:gd name="connsiteY132-18172" fmla="*/ 8649 h 10000"/>
                <a:gd name="connsiteX133-18173" fmla="*/ 7463 w 10000"/>
                <a:gd name="connsiteY133-18174" fmla="*/ 7967 h 10000"/>
                <a:gd name="connsiteX134-18175" fmla="*/ 7393 w 10000"/>
                <a:gd name="connsiteY134-18176" fmla="*/ 7361 h 10000"/>
                <a:gd name="connsiteX135-18177" fmla="*/ 7332 w 10000"/>
                <a:gd name="connsiteY135-18178" fmla="*/ 6806 h 10000"/>
                <a:gd name="connsiteX136-18179" fmla="*/ 7288 w 10000"/>
                <a:gd name="connsiteY136-18180" fmla="*/ 6313 h 10000"/>
                <a:gd name="connsiteX137-18181" fmla="*/ 7262 w 10000"/>
                <a:gd name="connsiteY137-18182" fmla="*/ 5871 h 10000"/>
                <a:gd name="connsiteX138-18183" fmla="*/ 7253 w 10000"/>
                <a:gd name="connsiteY138-18184" fmla="*/ 5480 h 10000"/>
                <a:gd name="connsiteX139-18185" fmla="*/ 7279 w 10000"/>
                <a:gd name="connsiteY139-18186" fmla="*/ 5139 h 10000"/>
                <a:gd name="connsiteX140-18187" fmla="*/ 7297 w 10000"/>
                <a:gd name="connsiteY140-18188" fmla="*/ 4836 h 10000"/>
                <a:gd name="connsiteX141-18189" fmla="*/ 7340 w 10000"/>
                <a:gd name="connsiteY141-18190" fmla="*/ 4583 h 10000"/>
                <a:gd name="connsiteX142-18191" fmla="*/ 7402 w 10000"/>
                <a:gd name="connsiteY142-18192" fmla="*/ 4394 h 10000"/>
                <a:gd name="connsiteX143-18193" fmla="*/ 7437 w 10000"/>
                <a:gd name="connsiteY143-18194" fmla="*/ 4293 h 10000"/>
                <a:gd name="connsiteX144-18195" fmla="*/ 7463 w 10000"/>
                <a:gd name="connsiteY144-18196" fmla="*/ 4217 h 10000"/>
                <a:gd name="connsiteX145-18197" fmla="*/ 7507 w 10000"/>
                <a:gd name="connsiteY145-18198" fmla="*/ 4154 h 10000"/>
                <a:gd name="connsiteX146-18199" fmla="*/ 7550 w 10000"/>
                <a:gd name="connsiteY146-18200" fmla="*/ 4104 h 10000"/>
                <a:gd name="connsiteX147-18201" fmla="*/ 7594 w 10000"/>
                <a:gd name="connsiteY147-18202" fmla="*/ 4053 h 10000"/>
                <a:gd name="connsiteX148-18203" fmla="*/ 7647 w 10000"/>
                <a:gd name="connsiteY148-18204" fmla="*/ 4003 h 10000"/>
                <a:gd name="connsiteX149-18205" fmla="*/ 7699 w 10000"/>
                <a:gd name="connsiteY149-18206" fmla="*/ 3990 h 10000"/>
                <a:gd name="connsiteX150-18207" fmla="*/ 7752 w 10000"/>
                <a:gd name="connsiteY150-18208" fmla="*/ 3965 h 10000"/>
                <a:gd name="connsiteX151-18209" fmla="*/ 7857 w 10000"/>
                <a:gd name="connsiteY151-18210" fmla="*/ 3939 h 10000"/>
                <a:gd name="connsiteX152-18211" fmla="*/ 7857 w 10000"/>
                <a:gd name="connsiteY152-18212" fmla="*/ 3939 h 10000"/>
                <a:gd name="connsiteX153-18213" fmla="*/ 7857 w 10000"/>
                <a:gd name="connsiteY153-18214" fmla="*/ 3939 h 10000"/>
                <a:gd name="connsiteX154-18215" fmla="*/ 7857 w 10000"/>
                <a:gd name="connsiteY154-18216" fmla="*/ 3939 h 10000"/>
                <a:gd name="connsiteX155-18217" fmla="*/ 7857 w 10000"/>
                <a:gd name="connsiteY155-18218" fmla="*/ 3939 h 10000"/>
                <a:gd name="connsiteX156-18219" fmla="*/ 7857 w 10000"/>
                <a:gd name="connsiteY156-18220" fmla="*/ 3939 h 10000"/>
                <a:gd name="connsiteX157-18221" fmla="*/ 7857 w 10000"/>
                <a:gd name="connsiteY157-18222" fmla="*/ 3939 h 10000"/>
                <a:gd name="connsiteX158-18223" fmla="*/ 7857 w 10000"/>
                <a:gd name="connsiteY158-18224" fmla="*/ 3939 h 10000"/>
                <a:gd name="connsiteX159-18225" fmla="*/ 7927 w 10000"/>
                <a:gd name="connsiteY159-18226" fmla="*/ 3939 h 10000"/>
                <a:gd name="connsiteX160-18227" fmla="*/ 7997 w 10000"/>
                <a:gd name="connsiteY160-18228" fmla="*/ 3965 h 10000"/>
                <a:gd name="connsiteX161-18229" fmla="*/ 8136 w 10000"/>
                <a:gd name="connsiteY161-18230" fmla="*/ 4028 h 10000"/>
                <a:gd name="connsiteX162-18231" fmla="*/ 8294 w 10000"/>
                <a:gd name="connsiteY162-18232" fmla="*/ 4116 h 10000"/>
                <a:gd name="connsiteX163-18233" fmla="*/ 8443 w 10000"/>
                <a:gd name="connsiteY163-18234" fmla="*/ 4242 h 10000"/>
                <a:gd name="connsiteX164-18235" fmla="*/ 8443 w 10000"/>
                <a:gd name="connsiteY164-18236" fmla="*/ 4242 h 10000"/>
                <a:gd name="connsiteX165-18237" fmla="*/ 8451 w 10000"/>
                <a:gd name="connsiteY165-18238" fmla="*/ 4242 h 10000"/>
                <a:gd name="connsiteX166-18239" fmla="*/ 8451 w 10000"/>
                <a:gd name="connsiteY166-18240" fmla="*/ 4242 h 10000"/>
                <a:gd name="connsiteX167-18241" fmla="*/ 8836 w 10000"/>
                <a:gd name="connsiteY167-18242" fmla="*/ 4545 h 10000"/>
                <a:gd name="connsiteX168-18243" fmla="*/ 8976 w 10000"/>
                <a:gd name="connsiteY168-18244" fmla="*/ 4646 h 10000"/>
                <a:gd name="connsiteX169-18245" fmla="*/ 9099 w 10000"/>
                <a:gd name="connsiteY169-18246" fmla="*/ 4722 h 10000"/>
                <a:gd name="connsiteX170-18247" fmla="*/ 9204 w 10000"/>
                <a:gd name="connsiteY170-18248" fmla="*/ 4785 h 10000"/>
                <a:gd name="connsiteX171-18249" fmla="*/ 9300 w 10000"/>
                <a:gd name="connsiteY171-18250" fmla="*/ 4823 h 10000"/>
                <a:gd name="connsiteX172-18251" fmla="*/ 9388 w 10000"/>
                <a:gd name="connsiteY172-18252" fmla="*/ 4848 h 10000"/>
                <a:gd name="connsiteX173-18253" fmla="*/ 9466 w 10000"/>
                <a:gd name="connsiteY173-18254" fmla="*/ 4848 h 10000"/>
                <a:gd name="connsiteX174-18255" fmla="*/ 9466 w 10000"/>
                <a:gd name="connsiteY174-18256" fmla="*/ 4848 h 10000"/>
                <a:gd name="connsiteX175-18257" fmla="*/ 9484 w 10000"/>
                <a:gd name="connsiteY175-18258" fmla="*/ 4848 h 10000"/>
                <a:gd name="connsiteX176-18259" fmla="*/ 9484 w 10000"/>
                <a:gd name="connsiteY176-18260" fmla="*/ 4848 h 10000"/>
                <a:gd name="connsiteX177-18261" fmla="*/ 9484 w 10000"/>
                <a:gd name="connsiteY177-18262" fmla="*/ 4848 h 10000"/>
                <a:gd name="connsiteX178-18263" fmla="*/ 9484 w 10000"/>
                <a:gd name="connsiteY178-18264" fmla="*/ 4848 h 10000"/>
                <a:gd name="connsiteX179-18265" fmla="*/ 9580 w 10000"/>
                <a:gd name="connsiteY179-18266" fmla="*/ 4836 h 10000"/>
                <a:gd name="connsiteX180-18267" fmla="*/ 9668 w 10000"/>
                <a:gd name="connsiteY180-18268" fmla="*/ 4798 h 10000"/>
                <a:gd name="connsiteX181-18269" fmla="*/ 9738 w 10000"/>
                <a:gd name="connsiteY181-18270" fmla="*/ 4747 h 10000"/>
                <a:gd name="connsiteX182-18271" fmla="*/ 9799 w 10000"/>
                <a:gd name="connsiteY182-18272" fmla="*/ 4659 h 10000"/>
                <a:gd name="connsiteX183-18273" fmla="*/ 9799 w 10000"/>
                <a:gd name="connsiteY183-18274" fmla="*/ 4659 h 10000"/>
                <a:gd name="connsiteX184-18275" fmla="*/ 9799 w 10000"/>
                <a:gd name="connsiteY184-18276" fmla="*/ 4659 h 10000"/>
                <a:gd name="connsiteX185-18277" fmla="*/ 9799 w 10000"/>
                <a:gd name="connsiteY185-18278" fmla="*/ 4659 h 10000"/>
                <a:gd name="connsiteX186-18279" fmla="*/ 9799 w 10000"/>
                <a:gd name="connsiteY186-18280" fmla="*/ 4659 h 10000"/>
                <a:gd name="connsiteX187-18281" fmla="*/ 9799 w 10000"/>
                <a:gd name="connsiteY187-18282" fmla="*/ 4659 h 10000"/>
                <a:gd name="connsiteX188-18283" fmla="*/ 9816 w 10000"/>
                <a:gd name="connsiteY188-18284" fmla="*/ 4659 h 10000"/>
                <a:gd name="connsiteX189-18285" fmla="*/ 9816 w 10000"/>
                <a:gd name="connsiteY189-18286" fmla="*/ 4659 h 10000"/>
                <a:gd name="connsiteX190-18287" fmla="*/ 9816 w 10000"/>
                <a:gd name="connsiteY190-18288" fmla="*/ 4659 h 10000"/>
                <a:gd name="connsiteX191-18289" fmla="*/ 9816 w 10000"/>
                <a:gd name="connsiteY191-18290" fmla="*/ 4659 h 10000"/>
                <a:gd name="connsiteX192-18291" fmla="*/ 9816 w 10000"/>
                <a:gd name="connsiteY192-18292" fmla="*/ 4646 h 10000"/>
                <a:gd name="connsiteX193-18293" fmla="*/ 9816 w 10000"/>
                <a:gd name="connsiteY193-18294" fmla="*/ 4646 h 10000"/>
                <a:gd name="connsiteX194-18295" fmla="*/ 9816 w 10000"/>
                <a:gd name="connsiteY194-18296" fmla="*/ 4646 h 10000"/>
                <a:gd name="connsiteX195-18297" fmla="*/ 9816 w 10000"/>
                <a:gd name="connsiteY195-18298" fmla="*/ 4646 h 10000"/>
                <a:gd name="connsiteX196-18299" fmla="*/ 9816 w 10000"/>
                <a:gd name="connsiteY196-18300" fmla="*/ 4646 h 10000"/>
                <a:gd name="connsiteX197-18301" fmla="*/ 9816 w 10000"/>
                <a:gd name="connsiteY197-18302" fmla="*/ 4646 h 10000"/>
                <a:gd name="connsiteX198-18303" fmla="*/ 9816 w 10000"/>
                <a:gd name="connsiteY198-18304" fmla="*/ 4646 h 10000"/>
                <a:gd name="connsiteX199-18305" fmla="*/ 9816 w 10000"/>
                <a:gd name="connsiteY199-18306" fmla="*/ 4646 h 10000"/>
                <a:gd name="connsiteX200-18307" fmla="*/ 9816 w 10000"/>
                <a:gd name="connsiteY200-18308" fmla="*/ 4646 h 10000"/>
                <a:gd name="connsiteX201-18309" fmla="*/ 9816 w 10000"/>
                <a:gd name="connsiteY201-18310" fmla="*/ 4646 h 10000"/>
                <a:gd name="connsiteX202-18311" fmla="*/ 9843 w 10000"/>
                <a:gd name="connsiteY202-18312" fmla="*/ 4583 h 10000"/>
                <a:gd name="connsiteX203-18313" fmla="*/ 9886 w 10000"/>
                <a:gd name="connsiteY203-18314" fmla="*/ 4495 h 10000"/>
                <a:gd name="connsiteX204-18315" fmla="*/ 9921 w 10000"/>
                <a:gd name="connsiteY204-18316" fmla="*/ 4369 h 10000"/>
                <a:gd name="connsiteX205-18317" fmla="*/ 9948 w 10000"/>
                <a:gd name="connsiteY205-18318" fmla="*/ 4217 h 10000"/>
                <a:gd name="connsiteX206-18319" fmla="*/ 9983 w 10000"/>
                <a:gd name="connsiteY206-18320" fmla="*/ 4040 h 10000"/>
                <a:gd name="connsiteX207-18321" fmla="*/ 10000 w 10000"/>
                <a:gd name="connsiteY207-18322" fmla="*/ 3851 h 10000"/>
                <a:gd name="connsiteX208-18323" fmla="*/ 10000 w 10000"/>
                <a:gd name="connsiteY208-18324" fmla="*/ 3649 h 10000"/>
                <a:gd name="connsiteX209-18325" fmla="*/ 10000 w 10000"/>
                <a:gd name="connsiteY209-18326" fmla="*/ 3460 h 10000"/>
                <a:gd name="connsiteX210-18327" fmla="*/ 9983 w 10000"/>
                <a:gd name="connsiteY210-18328" fmla="*/ 3258 h 10000"/>
                <a:gd name="connsiteX211-18329" fmla="*/ 9939 w 10000"/>
                <a:gd name="connsiteY211-18330" fmla="*/ 3068 h 10000"/>
                <a:gd name="connsiteX212-18331" fmla="*/ 9886 w 10000"/>
                <a:gd name="connsiteY212-18332" fmla="*/ 2904 h 10000"/>
                <a:gd name="connsiteX213-18333" fmla="*/ 9843 w 10000"/>
                <a:gd name="connsiteY213-18334" fmla="*/ 2816 h 10000"/>
                <a:gd name="connsiteX214-18335" fmla="*/ 9799 w 10000"/>
                <a:gd name="connsiteY214-18336" fmla="*/ 2753 h 10000"/>
                <a:gd name="connsiteX215-18337" fmla="*/ 9755 w 10000"/>
                <a:gd name="connsiteY215-18338" fmla="*/ 2677 h 10000"/>
                <a:gd name="connsiteX216-18339" fmla="*/ 9694 w 10000"/>
                <a:gd name="connsiteY216-18340" fmla="*/ 2614 h 10000"/>
                <a:gd name="connsiteX217-18341" fmla="*/ 9633 w 10000"/>
                <a:gd name="connsiteY217-18342" fmla="*/ 2551 h 10000"/>
                <a:gd name="connsiteX218-18343" fmla="*/ 9571 w 10000"/>
                <a:gd name="connsiteY218-18344" fmla="*/ 2500 h 10000"/>
                <a:gd name="connsiteX219-18345" fmla="*/ 9484 w 10000"/>
                <a:gd name="connsiteY219-18346" fmla="*/ 2475 h 10000"/>
                <a:gd name="connsiteX220-18347" fmla="*/ 9396 w 10000"/>
                <a:gd name="connsiteY220-18348" fmla="*/ 2449 h 10000"/>
                <a:gd name="connsiteX221-18349" fmla="*/ 9300 w 10000"/>
                <a:gd name="connsiteY221-18350" fmla="*/ 2424 h 10000"/>
                <a:gd name="connsiteX222-18351" fmla="*/ 9195 w 10000"/>
                <a:gd name="connsiteY222-18352" fmla="*/ 2424 h 10000"/>
                <a:gd name="connsiteX223-18353" fmla="*/ 9195 w 10000"/>
                <a:gd name="connsiteY223-18354" fmla="*/ 2424 h 10000"/>
                <a:gd name="connsiteX224-18355" fmla="*/ 9195 w 10000"/>
                <a:gd name="connsiteY224-18356" fmla="*/ 2424 h 10000"/>
                <a:gd name="connsiteX225-18357" fmla="*/ 9195 w 10000"/>
                <a:gd name="connsiteY225-18358" fmla="*/ 2424 h 10000"/>
                <a:gd name="connsiteX226-18359" fmla="*/ 9195 w 10000"/>
                <a:gd name="connsiteY226-18360" fmla="*/ 2424 h 10000"/>
                <a:gd name="connsiteX227-18361" fmla="*/ 9195 w 10000"/>
                <a:gd name="connsiteY227-18362" fmla="*/ 2424 h 10000"/>
                <a:gd name="connsiteX228-18363" fmla="*/ 9081 w 10000"/>
                <a:gd name="connsiteY228-18364" fmla="*/ 2424 h 10000"/>
                <a:gd name="connsiteX229-18365" fmla="*/ 8941 w 10000"/>
                <a:gd name="connsiteY229-18366" fmla="*/ 2462 h 10000"/>
                <a:gd name="connsiteX230-18367" fmla="*/ 8801 w 10000"/>
                <a:gd name="connsiteY230-18368" fmla="*/ 2487 h 10000"/>
                <a:gd name="connsiteX231-18369" fmla="*/ 8644 w 10000"/>
                <a:gd name="connsiteY231-18370" fmla="*/ 2551 h 10000"/>
                <a:gd name="connsiteX232-18371" fmla="*/ 8644 w 10000"/>
                <a:gd name="connsiteY232-18372" fmla="*/ 2551 h 10000"/>
                <a:gd name="connsiteX233-18373" fmla="*/ 8635 w 10000"/>
                <a:gd name="connsiteY233-18374" fmla="*/ 2551 h 10000"/>
                <a:gd name="connsiteX234-18375" fmla="*/ 8635 w 10000"/>
                <a:gd name="connsiteY234-18376" fmla="*/ 2551 h 10000"/>
                <a:gd name="connsiteX235-18377" fmla="*/ 8626 w 10000"/>
                <a:gd name="connsiteY235-18378" fmla="*/ 2551 h 10000"/>
                <a:gd name="connsiteX236-18379" fmla="*/ 8626 w 10000"/>
                <a:gd name="connsiteY236-18380" fmla="*/ 2551 h 10000"/>
                <a:gd name="connsiteX237-18381" fmla="*/ 8443 w 10000"/>
                <a:gd name="connsiteY237-18382" fmla="*/ 2614 h 10000"/>
                <a:gd name="connsiteX238-18383" fmla="*/ 8276 w 10000"/>
                <a:gd name="connsiteY238-18384" fmla="*/ 2664 h 10000"/>
                <a:gd name="connsiteX239-18385" fmla="*/ 8110 w 10000"/>
                <a:gd name="connsiteY239-18386" fmla="*/ 2689 h 10000"/>
                <a:gd name="connsiteX240-18387" fmla="*/ 7979 w 10000"/>
                <a:gd name="connsiteY240-18388" fmla="*/ 2689 h 10000"/>
                <a:gd name="connsiteX241-18389" fmla="*/ 7979 w 10000"/>
                <a:gd name="connsiteY241-18390" fmla="*/ 2689 h 10000"/>
                <a:gd name="connsiteX242-18391" fmla="*/ 7979 w 10000"/>
                <a:gd name="connsiteY242-18392" fmla="*/ 2689 h 10000"/>
                <a:gd name="connsiteX243-18393" fmla="*/ 7979 w 10000"/>
                <a:gd name="connsiteY243-18394" fmla="*/ 2689 h 10000"/>
                <a:gd name="connsiteX244-18395" fmla="*/ 7979 w 10000"/>
                <a:gd name="connsiteY244-18396" fmla="*/ 2689 h 10000"/>
                <a:gd name="connsiteX245-18397" fmla="*/ 7979 w 10000"/>
                <a:gd name="connsiteY245-18398" fmla="*/ 2689 h 10000"/>
                <a:gd name="connsiteX246-18399" fmla="*/ 7979 w 10000"/>
                <a:gd name="connsiteY246-18400" fmla="*/ 2689 h 10000"/>
                <a:gd name="connsiteX247-18401" fmla="*/ 7979 w 10000"/>
                <a:gd name="connsiteY247-18402" fmla="*/ 2689 h 10000"/>
                <a:gd name="connsiteX248-18403" fmla="*/ 7848 w 10000"/>
                <a:gd name="connsiteY248-18404" fmla="*/ 2689 h 10000"/>
                <a:gd name="connsiteX249-18405" fmla="*/ 7743 w 10000"/>
                <a:gd name="connsiteY249-18406" fmla="*/ 2677 h 10000"/>
                <a:gd name="connsiteX250-18407" fmla="*/ 7638 w 10000"/>
                <a:gd name="connsiteY250-18408" fmla="*/ 2626 h 10000"/>
                <a:gd name="connsiteX251-18409" fmla="*/ 7542 w 10000"/>
                <a:gd name="connsiteY251-18410" fmla="*/ 2601 h 10000"/>
                <a:gd name="connsiteX252-18411" fmla="*/ 7454 w 10000"/>
                <a:gd name="connsiteY252-18412" fmla="*/ 2538 h 10000"/>
                <a:gd name="connsiteX253-18413" fmla="*/ 7375 w 10000"/>
                <a:gd name="connsiteY253-18414" fmla="*/ 2475 h 10000"/>
                <a:gd name="connsiteX254-18415" fmla="*/ 7297 w 10000"/>
                <a:gd name="connsiteY254-18416" fmla="*/ 2399 h 10000"/>
                <a:gd name="connsiteX255-18417" fmla="*/ 7235 w 10000"/>
                <a:gd name="connsiteY255-18418" fmla="*/ 2323 h 10000"/>
                <a:gd name="connsiteX256-18419" fmla="*/ 7174 w 10000"/>
                <a:gd name="connsiteY256-18420" fmla="*/ 2235 h 10000"/>
                <a:gd name="connsiteX257-18421" fmla="*/ 7113 w 10000"/>
                <a:gd name="connsiteY257-18422" fmla="*/ 2134 h 10000"/>
                <a:gd name="connsiteX258-18423" fmla="*/ 7008 w 10000"/>
                <a:gd name="connsiteY258-18424" fmla="*/ 1944 h 10000"/>
                <a:gd name="connsiteX259-18425" fmla="*/ 6929 w 10000"/>
                <a:gd name="connsiteY259-18426" fmla="*/ 1730 h 10000"/>
                <a:gd name="connsiteX260-18427" fmla="*/ 6850 w 10000"/>
                <a:gd name="connsiteY260-18428" fmla="*/ 1515 h 10000"/>
                <a:gd name="connsiteX261-18429" fmla="*/ 6850 w 10000"/>
                <a:gd name="connsiteY261-18430" fmla="*/ 1515 h 10000"/>
                <a:gd name="connsiteX262-18431" fmla="*/ 6842 w 10000"/>
                <a:gd name="connsiteY262-18432" fmla="*/ 1490 h 10000"/>
                <a:gd name="connsiteX263-18433" fmla="*/ 6842 w 10000"/>
                <a:gd name="connsiteY263-18434" fmla="*/ 1490 h 10000"/>
                <a:gd name="connsiteX264-18435" fmla="*/ 6842 w 10000"/>
                <a:gd name="connsiteY264-18436" fmla="*/ 1477 h 10000"/>
                <a:gd name="connsiteX265-18437" fmla="*/ 6842 w 10000"/>
                <a:gd name="connsiteY265-18438" fmla="*/ 1477 h 10000"/>
                <a:gd name="connsiteX266-18439" fmla="*/ 6842 w 10000"/>
                <a:gd name="connsiteY266-18440" fmla="*/ 1477 h 10000"/>
                <a:gd name="connsiteX267-18441" fmla="*/ 6798 w 10000"/>
                <a:gd name="connsiteY267-18442" fmla="*/ 1338 h 10000"/>
                <a:gd name="connsiteX268-18443" fmla="*/ 6780 w 10000"/>
                <a:gd name="connsiteY268-18444" fmla="*/ 1162 h 10000"/>
                <a:gd name="connsiteX269-18445" fmla="*/ 6754 w 10000"/>
                <a:gd name="connsiteY269-18446" fmla="*/ 947 h 10000"/>
                <a:gd name="connsiteX270-18447" fmla="*/ 6754 w 10000"/>
                <a:gd name="connsiteY270-18448" fmla="*/ 720 h 10000"/>
                <a:gd name="connsiteX271-18449" fmla="*/ 6754 w 10000"/>
                <a:gd name="connsiteY271-18450" fmla="*/ 720 h 10000"/>
                <a:gd name="connsiteX272-18451" fmla="*/ 6763 w 10000"/>
                <a:gd name="connsiteY272-18452" fmla="*/ 366 h 10000"/>
                <a:gd name="connsiteX273-18453" fmla="*/ 6789 w 10000"/>
                <a:gd name="connsiteY273-18454" fmla="*/ 0 h 10000"/>
                <a:gd name="connsiteX0-18455" fmla="*/ 6789 w 10000"/>
                <a:gd name="connsiteY0-18456" fmla="*/ 0 h 10000"/>
                <a:gd name="connsiteX1-18457" fmla="*/ 6789 w 10000"/>
                <a:gd name="connsiteY1-18458" fmla="*/ 0 h 10000"/>
                <a:gd name="connsiteX2-18459" fmla="*/ 6789 w 10000"/>
                <a:gd name="connsiteY2-18460" fmla="*/ 0 h 10000"/>
                <a:gd name="connsiteX3-18461" fmla="*/ 0 w 10000"/>
                <a:gd name="connsiteY3-18462" fmla="*/ 0 h 10000"/>
                <a:gd name="connsiteX4-18463" fmla="*/ 0 w 10000"/>
                <a:gd name="connsiteY4-18464" fmla="*/ 9747 h 10000"/>
                <a:gd name="connsiteX5-18465" fmla="*/ 0 w 10000"/>
                <a:gd name="connsiteY5-18466" fmla="*/ 9747 h 10000"/>
                <a:gd name="connsiteX6-18467" fmla="*/ 0 w 10000"/>
                <a:gd name="connsiteY6-18468" fmla="*/ 9747 h 10000"/>
                <a:gd name="connsiteX7-18469" fmla="*/ 752 w 10000"/>
                <a:gd name="connsiteY7-18470" fmla="*/ 9861 h 10000"/>
                <a:gd name="connsiteX8-18471" fmla="*/ 1067 w 10000"/>
                <a:gd name="connsiteY8-18472" fmla="*/ 9886 h 10000"/>
                <a:gd name="connsiteX9-18473" fmla="*/ 1304 w 10000"/>
                <a:gd name="connsiteY9-18474" fmla="*/ 9899 h 10000"/>
                <a:gd name="connsiteX10-18475" fmla="*/ 1304 w 10000"/>
                <a:gd name="connsiteY10-18476" fmla="*/ 9899 h 10000"/>
                <a:gd name="connsiteX11-18477" fmla="*/ 1566 w 10000"/>
                <a:gd name="connsiteY11-18478" fmla="*/ 9924 h 10000"/>
                <a:gd name="connsiteX12-18479" fmla="*/ 1846 w 10000"/>
                <a:gd name="connsiteY12-18480" fmla="*/ 9962 h 10000"/>
                <a:gd name="connsiteX13-18481" fmla="*/ 1846 w 10000"/>
                <a:gd name="connsiteY13-18482" fmla="*/ 9962 h 10000"/>
                <a:gd name="connsiteX14-18483" fmla="*/ 2030 w 10000"/>
                <a:gd name="connsiteY14-18484" fmla="*/ 10000 h 10000"/>
                <a:gd name="connsiteX15-18485" fmla="*/ 2213 w 10000"/>
                <a:gd name="connsiteY15-18486" fmla="*/ 10000 h 10000"/>
                <a:gd name="connsiteX16-18487" fmla="*/ 2213 w 10000"/>
                <a:gd name="connsiteY16-18488" fmla="*/ 10000 h 10000"/>
                <a:gd name="connsiteX17-18489" fmla="*/ 2213 w 10000"/>
                <a:gd name="connsiteY17-18490" fmla="*/ 10000 h 10000"/>
                <a:gd name="connsiteX18-18491" fmla="*/ 2213 w 10000"/>
                <a:gd name="connsiteY18-18492" fmla="*/ 10000 h 10000"/>
                <a:gd name="connsiteX19-18493" fmla="*/ 2213 w 10000"/>
                <a:gd name="connsiteY19-18494" fmla="*/ 10000 h 10000"/>
                <a:gd name="connsiteX20-18495" fmla="*/ 2213 w 10000"/>
                <a:gd name="connsiteY20-18496" fmla="*/ 10000 h 10000"/>
                <a:gd name="connsiteX21-18497" fmla="*/ 2362 w 10000"/>
                <a:gd name="connsiteY21-18498" fmla="*/ 9975 h 10000"/>
                <a:gd name="connsiteX22-18499" fmla="*/ 2493 w 10000"/>
                <a:gd name="connsiteY22-18500" fmla="*/ 9949 h 10000"/>
                <a:gd name="connsiteX23-18501" fmla="*/ 2555 w 10000"/>
                <a:gd name="connsiteY23-18502" fmla="*/ 9924 h 10000"/>
                <a:gd name="connsiteX24-18503" fmla="*/ 2607 w 10000"/>
                <a:gd name="connsiteY24-18504" fmla="*/ 9886 h 10000"/>
                <a:gd name="connsiteX25-18505" fmla="*/ 2660 w 10000"/>
                <a:gd name="connsiteY25-18506" fmla="*/ 9836 h 10000"/>
                <a:gd name="connsiteX26-18507" fmla="*/ 2695 w 10000"/>
                <a:gd name="connsiteY26-18508" fmla="*/ 9785 h 10000"/>
                <a:gd name="connsiteX27-18509" fmla="*/ 2730 w 10000"/>
                <a:gd name="connsiteY27-18510" fmla="*/ 9722 h 10000"/>
                <a:gd name="connsiteX28-18511" fmla="*/ 2756 w 10000"/>
                <a:gd name="connsiteY28-18512" fmla="*/ 9646 h 10000"/>
                <a:gd name="connsiteX29-18513" fmla="*/ 2773 w 10000"/>
                <a:gd name="connsiteY29-18514" fmla="*/ 9545 h 10000"/>
                <a:gd name="connsiteX30-18515" fmla="*/ 2791 w 10000"/>
                <a:gd name="connsiteY30-18516" fmla="*/ 9444 h 10000"/>
                <a:gd name="connsiteX31-18517" fmla="*/ 2791 w 10000"/>
                <a:gd name="connsiteY31-18518" fmla="*/ 9318 h 10000"/>
                <a:gd name="connsiteX32-18519" fmla="*/ 2773 w 10000"/>
                <a:gd name="connsiteY32-18520" fmla="*/ 9179 h 10000"/>
                <a:gd name="connsiteX33-18521" fmla="*/ 2756 w 10000"/>
                <a:gd name="connsiteY33-18522" fmla="*/ 9028 h 10000"/>
                <a:gd name="connsiteX34-18523" fmla="*/ 2721 w 10000"/>
                <a:gd name="connsiteY34-18524" fmla="*/ 8876 h 10000"/>
                <a:gd name="connsiteX35-18525" fmla="*/ 2721 w 10000"/>
                <a:gd name="connsiteY35-18526" fmla="*/ 8876 h 10000"/>
                <a:gd name="connsiteX36-18527" fmla="*/ 2712 w 10000"/>
                <a:gd name="connsiteY36-18528" fmla="*/ 8864 h 10000"/>
                <a:gd name="connsiteX37-18529" fmla="*/ 2712 w 10000"/>
                <a:gd name="connsiteY37-18530" fmla="*/ 8864 h 10000"/>
                <a:gd name="connsiteX38-18531" fmla="*/ 2712 w 10000"/>
                <a:gd name="connsiteY38-18532" fmla="*/ 8851 h 10000"/>
                <a:gd name="connsiteX39-18533" fmla="*/ 2712 w 10000"/>
                <a:gd name="connsiteY39-18534" fmla="*/ 8851 h 10000"/>
                <a:gd name="connsiteX40-18535" fmla="*/ 2712 w 10000"/>
                <a:gd name="connsiteY40-18536" fmla="*/ 8851 h 10000"/>
                <a:gd name="connsiteX41-18537" fmla="*/ 2590 w 10000"/>
                <a:gd name="connsiteY41-18538" fmla="*/ 8295 h 10000"/>
                <a:gd name="connsiteX42-18539" fmla="*/ 2476 w 10000"/>
                <a:gd name="connsiteY42-18540" fmla="*/ 7841 h 10000"/>
                <a:gd name="connsiteX43-18541" fmla="*/ 2423 w 10000"/>
                <a:gd name="connsiteY43-18542" fmla="*/ 7626 h 10000"/>
                <a:gd name="connsiteX44-18543" fmla="*/ 2397 w 10000"/>
                <a:gd name="connsiteY44-18544" fmla="*/ 7437 h 10000"/>
                <a:gd name="connsiteX45-18545" fmla="*/ 2371 w 10000"/>
                <a:gd name="connsiteY45-18546" fmla="*/ 7273 h 10000"/>
                <a:gd name="connsiteX46-18547" fmla="*/ 2362 w 10000"/>
                <a:gd name="connsiteY46-18548" fmla="*/ 7096 h 10000"/>
                <a:gd name="connsiteX47-18549" fmla="*/ 2362 w 10000"/>
                <a:gd name="connsiteY47-18550" fmla="*/ 7096 h 10000"/>
                <a:gd name="connsiteX48-18551" fmla="*/ 2371 w 10000"/>
                <a:gd name="connsiteY48-18552" fmla="*/ 6944 h 10000"/>
                <a:gd name="connsiteX49-18553" fmla="*/ 2406 w 10000"/>
                <a:gd name="connsiteY49-18554" fmla="*/ 6806 h 10000"/>
                <a:gd name="connsiteX50-18555" fmla="*/ 2423 w 10000"/>
                <a:gd name="connsiteY50-18556" fmla="*/ 6742 h 10000"/>
                <a:gd name="connsiteX51-18557" fmla="*/ 2458 w 10000"/>
                <a:gd name="connsiteY51-18558" fmla="*/ 6692 h 10000"/>
                <a:gd name="connsiteX52-18559" fmla="*/ 2528 w 10000"/>
                <a:gd name="connsiteY52-18560" fmla="*/ 6578 h 10000"/>
                <a:gd name="connsiteX53-18561" fmla="*/ 2651 w 10000"/>
                <a:gd name="connsiteY53-18562" fmla="*/ 6477 h 10000"/>
                <a:gd name="connsiteX54-18563" fmla="*/ 2791 w 10000"/>
                <a:gd name="connsiteY54-18564" fmla="*/ 6376 h 10000"/>
                <a:gd name="connsiteX55-18565" fmla="*/ 3167 w 10000"/>
                <a:gd name="connsiteY55-18566" fmla="*/ 6225 h 10000"/>
                <a:gd name="connsiteX56-18567" fmla="*/ 3167 w 10000"/>
                <a:gd name="connsiteY56-18568" fmla="*/ 6225 h 10000"/>
                <a:gd name="connsiteX57-18569" fmla="*/ 3167 w 10000"/>
                <a:gd name="connsiteY57-18570" fmla="*/ 6225 h 10000"/>
                <a:gd name="connsiteX58-18571" fmla="*/ 3342 w 10000"/>
                <a:gd name="connsiteY58-18572" fmla="*/ 6162 h 10000"/>
                <a:gd name="connsiteX59-18573" fmla="*/ 3473 w 10000"/>
                <a:gd name="connsiteY59-18574" fmla="*/ 6136 h 10000"/>
                <a:gd name="connsiteX60-18575" fmla="*/ 3613 w 10000"/>
                <a:gd name="connsiteY60-18576" fmla="*/ 6124 h 10000"/>
                <a:gd name="connsiteX61-18577" fmla="*/ 3736 w 10000"/>
                <a:gd name="connsiteY61-18578" fmla="*/ 6124 h 10000"/>
                <a:gd name="connsiteX62-18579" fmla="*/ 3736 w 10000"/>
                <a:gd name="connsiteY62-18580" fmla="*/ 6124 h 10000"/>
                <a:gd name="connsiteX63-18581" fmla="*/ 3736 w 10000"/>
                <a:gd name="connsiteY63-18582" fmla="*/ 6124 h 10000"/>
                <a:gd name="connsiteX64-18583" fmla="*/ 3736 w 10000"/>
                <a:gd name="connsiteY64-18584" fmla="*/ 6124 h 10000"/>
                <a:gd name="connsiteX65-18585" fmla="*/ 3736 w 10000"/>
                <a:gd name="connsiteY65-18586" fmla="*/ 6124 h 10000"/>
                <a:gd name="connsiteX66-18587" fmla="*/ 3736 w 10000"/>
                <a:gd name="connsiteY66-18588" fmla="*/ 6124 h 10000"/>
                <a:gd name="connsiteX67-18589" fmla="*/ 3736 w 10000"/>
                <a:gd name="connsiteY67-18590" fmla="*/ 6124 h 10000"/>
                <a:gd name="connsiteX68-18591" fmla="*/ 3841 w 10000"/>
                <a:gd name="connsiteY68-18592" fmla="*/ 6124 h 10000"/>
                <a:gd name="connsiteX69-18593" fmla="*/ 3937 w 10000"/>
                <a:gd name="connsiteY69-18594" fmla="*/ 6136 h 10000"/>
                <a:gd name="connsiteX70-18595" fmla="*/ 4016 w 10000"/>
                <a:gd name="connsiteY70-18596" fmla="*/ 6187 h 10000"/>
                <a:gd name="connsiteX71-18597" fmla="*/ 4086 w 10000"/>
                <a:gd name="connsiteY71-18598" fmla="*/ 6225 h 10000"/>
                <a:gd name="connsiteX72-18599" fmla="*/ 4147 w 10000"/>
                <a:gd name="connsiteY72-18600" fmla="*/ 6275 h 10000"/>
                <a:gd name="connsiteX73-18601" fmla="*/ 4191 w 10000"/>
                <a:gd name="connsiteY73-18602" fmla="*/ 6351 h 10000"/>
                <a:gd name="connsiteX74-18603" fmla="*/ 4217 w 10000"/>
                <a:gd name="connsiteY74-18604" fmla="*/ 6427 h 10000"/>
                <a:gd name="connsiteX75-18605" fmla="*/ 4252 w 10000"/>
                <a:gd name="connsiteY75-18606" fmla="*/ 6515 h 10000"/>
                <a:gd name="connsiteX76-18607" fmla="*/ 4261 w 10000"/>
                <a:gd name="connsiteY76-18608" fmla="*/ 6616 h 10000"/>
                <a:gd name="connsiteX77-18609" fmla="*/ 4269 w 10000"/>
                <a:gd name="connsiteY77-18610" fmla="*/ 6717 h 10000"/>
                <a:gd name="connsiteX78-18611" fmla="*/ 4269 w 10000"/>
                <a:gd name="connsiteY78-18612" fmla="*/ 6843 h 10000"/>
                <a:gd name="connsiteX79-18613" fmla="*/ 4261 w 10000"/>
                <a:gd name="connsiteY79-18614" fmla="*/ 6957 h 10000"/>
                <a:gd name="connsiteX80-18615" fmla="*/ 4217 w 10000"/>
                <a:gd name="connsiteY80-18616" fmla="*/ 7235 h 10000"/>
                <a:gd name="connsiteX81-18617" fmla="*/ 4164 w 10000"/>
                <a:gd name="connsiteY81-18618" fmla="*/ 7551 h 10000"/>
                <a:gd name="connsiteX82-18619" fmla="*/ 4164 w 10000"/>
                <a:gd name="connsiteY82-18620" fmla="*/ 7551 h 10000"/>
                <a:gd name="connsiteX83-18621" fmla="*/ 4156 w 10000"/>
                <a:gd name="connsiteY83-18622" fmla="*/ 7551 h 10000"/>
                <a:gd name="connsiteX84-18623" fmla="*/ 4156 w 10000"/>
                <a:gd name="connsiteY84-18624" fmla="*/ 7551 h 10000"/>
                <a:gd name="connsiteX85-18625" fmla="*/ 4156 w 10000"/>
                <a:gd name="connsiteY85-18626" fmla="*/ 7563 h 10000"/>
                <a:gd name="connsiteX86-18627" fmla="*/ 4156 w 10000"/>
                <a:gd name="connsiteY86-18628" fmla="*/ 7563 h 10000"/>
                <a:gd name="connsiteX87-18629" fmla="*/ 4156 w 10000"/>
                <a:gd name="connsiteY87-18630" fmla="*/ 7563 h 10000"/>
                <a:gd name="connsiteX88-18631" fmla="*/ 4156 w 10000"/>
                <a:gd name="connsiteY88-18632" fmla="*/ 7563 h 10000"/>
                <a:gd name="connsiteX89-18633" fmla="*/ 4156 w 10000"/>
                <a:gd name="connsiteY89-18634" fmla="*/ 7576 h 10000"/>
                <a:gd name="connsiteX90-18635" fmla="*/ 4156 w 10000"/>
                <a:gd name="connsiteY90-18636" fmla="*/ 7576 h 10000"/>
                <a:gd name="connsiteX91-18637" fmla="*/ 4156 w 10000"/>
                <a:gd name="connsiteY91-18638" fmla="*/ 7576 h 10000"/>
                <a:gd name="connsiteX92-18639" fmla="*/ 4156 w 10000"/>
                <a:gd name="connsiteY92-18640" fmla="*/ 7576 h 10000"/>
                <a:gd name="connsiteX93-18641" fmla="*/ 4103 w 10000"/>
                <a:gd name="connsiteY93-18642" fmla="*/ 7803 h 10000"/>
                <a:gd name="connsiteX94-18643" fmla="*/ 4068 w 10000"/>
                <a:gd name="connsiteY94-18644" fmla="*/ 8005 h 10000"/>
                <a:gd name="connsiteX95-18645" fmla="*/ 4051 w 10000"/>
                <a:gd name="connsiteY95-18646" fmla="*/ 8207 h 10000"/>
                <a:gd name="connsiteX96-18647" fmla="*/ 4024 w 10000"/>
                <a:gd name="connsiteY96-18648" fmla="*/ 8422 h 10000"/>
                <a:gd name="connsiteX97-18649" fmla="*/ 4016 w 10000"/>
                <a:gd name="connsiteY97-18650" fmla="*/ 8611 h 10000"/>
                <a:gd name="connsiteX98-18651" fmla="*/ 4016 w 10000"/>
                <a:gd name="connsiteY98-18652" fmla="*/ 8813 h 10000"/>
                <a:gd name="connsiteX99-18653" fmla="*/ 4024 w 10000"/>
                <a:gd name="connsiteY99-18654" fmla="*/ 9003 h 10000"/>
                <a:gd name="connsiteX100-18655" fmla="*/ 4051 w 10000"/>
                <a:gd name="connsiteY100-18656" fmla="*/ 9179 h 10000"/>
                <a:gd name="connsiteX101-18657" fmla="*/ 4086 w 10000"/>
                <a:gd name="connsiteY101-18658" fmla="*/ 9356 h 10000"/>
                <a:gd name="connsiteX102-18659" fmla="*/ 4121 w 10000"/>
                <a:gd name="connsiteY102-18660" fmla="*/ 9508 h 10000"/>
                <a:gd name="connsiteX103-18661" fmla="*/ 4191 w 10000"/>
                <a:gd name="connsiteY103-18662" fmla="*/ 9646 h 10000"/>
                <a:gd name="connsiteX104-18663" fmla="*/ 4269 w 10000"/>
                <a:gd name="connsiteY104-18664" fmla="*/ 9760 h 10000"/>
                <a:gd name="connsiteX105-18665" fmla="*/ 4366 w 10000"/>
                <a:gd name="connsiteY105-18666" fmla="*/ 9861 h 10000"/>
                <a:gd name="connsiteX106-18667" fmla="*/ 4471 w 10000"/>
                <a:gd name="connsiteY106-18668" fmla="*/ 9937 h 10000"/>
                <a:gd name="connsiteX107-18669" fmla="*/ 4611 w 10000"/>
                <a:gd name="connsiteY107-18670" fmla="*/ 9975 h 10000"/>
                <a:gd name="connsiteX108-18671" fmla="*/ 4759 w 10000"/>
                <a:gd name="connsiteY108-18672" fmla="*/ 10000 h 10000"/>
                <a:gd name="connsiteX109-18673" fmla="*/ 4759 w 10000"/>
                <a:gd name="connsiteY109-18674" fmla="*/ 10000 h 10000"/>
                <a:gd name="connsiteX110-18675" fmla="*/ 4759 w 10000"/>
                <a:gd name="connsiteY110-18676" fmla="*/ 10000 h 10000"/>
                <a:gd name="connsiteX111-18677" fmla="*/ 4759 w 10000"/>
                <a:gd name="connsiteY111-18678" fmla="*/ 10000 h 10000"/>
                <a:gd name="connsiteX112-18679" fmla="*/ 4759 w 10000"/>
                <a:gd name="connsiteY112-18680" fmla="*/ 10000 h 10000"/>
                <a:gd name="connsiteX113-18681" fmla="*/ 4821 w 10000"/>
                <a:gd name="connsiteY113-18682" fmla="*/ 10000 h 10000"/>
                <a:gd name="connsiteX114-18683" fmla="*/ 4821 w 10000"/>
                <a:gd name="connsiteY114-18684" fmla="*/ 10000 h 10000"/>
                <a:gd name="connsiteX115-18685" fmla="*/ 5136 w 10000"/>
                <a:gd name="connsiteY115-18686" fmla="*/ 9962 h 10000"/>
                <a:gd name="connsiteX116-18687" fmla="*/ 5468 w 10000"/>
                <a:gd name="connsiteY116-18688" fmla="*/ 9924 h 10000"/>
                <a:gd name="connsiteX117-18689" fmla="*/ 6203 w 10000"/>
                <a:gd name="connsiteY117-18690" fmla="*/ 9798 h 10000"/>
                <a:gd name="connsiteX118-18691" fmla="*/ 6982 w 10000"/>
                <a:gd name="connsiteY118-18692" fmla="*/ 9672 h 10000"/>
                <a:gd name="connsiteX119-18693" fmla="*/ 7358 w 10000"/>
                <a:gd name="connsiteY119-18694" fmla="*/ 9621 h 10000"/>
                <a:gd name="connsiteX120-18695" fmla="*/ 7734 w 10000"/>
                <a:gd name="connsiteY120-18696" fmla="*/ 9583 h 10000"/>
                <a:gd name="connsiteX121-18697" fmla="*/ 7734 w 10000"/>
                <a:gd name="connsiteY121-18698" fmla="*/ 9583 h 10000"/>
                <a:gd name="connsiteX122-18699" fmla="*/ 7725 w 10000"/>
                <a:gd name="connsiteY122-18700" fmla="*/ 9508 h 10000"/>
                <a:gd name="connsiteX123-18701" fmla="*/ 7725 w 10000"/>
                <a:gd name="connsiteY123-18702" fmla="*/ 9508 h 10000"/>
                <a:gd name="connsiteX124-18703" fmla="*/ 7725 w 10000"/>
                <a:gd name="connsiteY124-18704" fmla="*/ 9508 h 10000"/>
                <a:gd name="connsiteX125-18705" fmla="*/ 7725 w 10000"/>
                <a:gd name="connsiteY125-18706" fmla="*/ 9508 h 10000"/>
                <a:gd name="connsiteX126-18707" fmla="*/ 7725 w 10000"/>
                <a:gd name="connsiteY126-18708" fmla="*/ 9508 h 10000"/>
                <a:gd name="connsiteX127-18709" fmla="*/ 7699 w 10000"/>
                <a:gd name="connsiteY127-18710" fmla="*/ 9407 h 10000"/>
                <a:gd name="connsiteX128-18711" fmla="*/ 7699 w 10000"/>
                <a:gd name="connsiteY128-18712" fmla="*/ 9407 h 10000"/>
                <a:gd name="connsiteX129-18713" fmla="*/ 7699 w 10000"/>
                <a:gd name="connsiteY129-18714" fmla="*/ 9381 h 10000"/>
                <a:gd name="connsiteX130-18715" fmla="*/ 7699 w 10000"/>
                <a:gd name="connsiteY130-18716" fmla="*/ 9381 h 10000"/>
                <a:gd name="connsiteX131-18717" fmla="*/ 7577 w 10000"/>
                <a:gd name="connsiteY131-18718" fmla="*/ 8649 h 10000"/>
                <a:gd name="connsiteX132-18719" fmla="*/ 7463 w 10000"/>
                <a:gd name="connsiteY132-18720" fmla="*/ 7967 h 10000"/>
                <a:gd name="connsiteX133-18721" fmla="*/ 7393 w 10000"/>
                <a:gd name="connsiteY133-18722" fmla="*/ 7361 h 10000"/>
                <a:gd name="connsiteX134-18723" fmla="*/ 7332 w 10000"/>
                <a:gd name="connsiteY134-18724" fmla="*/ 6806 h 10000"/>
                <a:gd name="connsiteX135-18725" fmla="*/ 7288 w 10000"/>
                <a:gd name="connsiteY135-18726" fmla="*/ 6313 h 10000"/>
                <a:gd name="connsiteX136-18727" fmla="*/ 7262 w 10000"/>
                <a:gd name="connsiteY136-18728" fmla="*/ 5871 h 10000"/>
                <a:gd name="connsiteX137-18729" fmla="*/ 7253 w 10000"/>
                <a:gd name="connsiteY137-18730" fmla="*/ 5480 h 10000"/>
                <a:gd name="connsiteX138-18731" fmla="*/ 7279 w 10000"/>
                <a:gd name="connsiteY138-18732" fmla="*/ 5139 h 10000"/>
                <a:gd name="connsiteX139-18733" fmla="*/ 7297 w 10000"/>
                <a:gd name="connsiteY139-18734" fmla="*/ 4836 h 10000"/>
                <a:gd name="connsiteX140-18735" fmla="*/ 7340 w 10000"/>
                <a:gd name="connsiteY140-18736" fmla="*/ 4583 h 10000"/>
                <a:gd name="connsiteX141-18737" fmla="*/ 7402 w 10000"/>
                <a:gd name="connsiteY141-18738" fmla="*/ 4394 h 10000"/>
                <a:gd name="connsiteX142-18739" fmla="*/ 7437 w 10000"/>
                <a:gd name="connsiteY142-18740" fmla="*/ 4293 h 10000"/>
                <a:gd name="connsiteX143-18741" fmla="*/ 7463 w 10000"/>
                <a:gd name="connsiteY143-18742" fmla="*/ 4217 h 10000"/>
                <a:gd name="connsiteX144-18743" fmla="*/ 7507 w 10000"/>
                <a:gd name="connsiteY144-18744" fmla="*/ 4154 h 10000"/>
                <a:gd name="connsiteX145-18745" fmla="*/ 7550 w 10000"/>
                <a:gd name="connsiteY145-18746" fmla="*/ 4104 h 10000"/>
                <a:gd name="connsiteX146-18747" fmla="*/ 7594 w 10000"/>
                <a:gd name="connsiteY146-18748" fmla="*/ 4053 h 10000"/>
                <a:gd name="connsiteX147-18749" fmla="*/ 7647 w 10000"/>
                <a:gd name="connsiteY147-18750" fmla="*/ 4003 h 10000"/>
                <a:gd name="connsiteX148-18751" fmla="*/ 7699 w 10000"/>
                <a:gd name="connsiteY148-18752" fmla="*/ 3990 h 10000"/>
                <a:gd name="connsiteX149-18753" fmla="*/ 7752 w 10000"/>
                <a:gd name="connsiteY149-18754" fmla="*/ 3965 h 10000"/>
                <a:gd name="connsiteX150-18755" fmla="*/ 7857 w 10000"/>
                <a:gd name="connsiteY150-18756" fmla="*/ 3939 h 10000"/>
                <a:gd name="connsiteX151-18757" fmla="*/ 7857 w 10000"/>
                <a:gd name="connsiteY151-18758" fmla="*/ 3939 h 10000"/>
                <a:gd name="connsiteX152-18759" fmla="*/ 7857 w 10000"/>
                <a:gd name="connsiteY152-18760" fmla="*/ 3939 h 10000"/>
                <a:gd name="connsiteX153-18761" fmla="*/ 7857 w 10000"/>
                <a:gd name="connsiteY153-18762" fmla="*/ 3939 h 10000"/>
                <a:gd name="connsiteX154-18763" fmla="*/ 7857 w 10000"/>
                <a:gd name="connsiteY154-18764" fmla="*/ 3939 h 10000"/>
                <a:gd name="connsiteX155-18765" fmla="*/ 7857 w 10000"/>
                <a:gd name="connsiteY155-18766" fmla="*/ 3939 h 10000"/>
                <a:gd name="connsiteX156-18767" fmla="*/ 7857 w 10000"/>
                <a:gd name="connsiteY156-18768" fmla="*/ 3939 h 10000"/>
                <a:gd name="connsiteX157-18769" fmla="*/ 7857 w 10000"/>
                <a:gd name="connsiteY157-18770" fmla="*/ 3939 h 10000"/>
                <a:gd name="connsiteX158-18771" fmla="*/ 7927 w 10000"/>
                <a:gd name="connsiteY158-18772" fmla="*/ 3939 h 10000"/>
                <a:gd name="connsiteX159-18773" fmla="*/ 7997 w 10000"/>
                <a:gd name="connsiteY159-18774" fmla="*/ 3965 h 10000"/>
                <a:gd name="connsiteX160-18775" fmla="*/ 8136 w 10000"/>
                <a:gd name="connsiteY160-18776" fmla="*/ 4028 h 10000"/>
                <a:gd name="connsiteX161-18777" fmla="*/ 8294 w 10000"/>
                <a:gd name="connsiteY161-18778" fmla="*/ 4116 h 10000"/>
                <a:gd name="connsiteX162-18779" fmla="*/ 8443 w 10000"/>
                <a:gd name="connsiteY162-18780" fmla="*/ 4242 h 10000"/>
                <a:gd name="connsiteX163-18781" fmla="*/ 8443 w 10000"/>
                <a:gd name="connsiteY163-18782" fmla="*/ 4242 h 10000"/>
                <a:gd name="connsiteX164-18783" fmla="*/ 8451 w 10000"/>
                <a:gd name="connsiteY164-18784" fmla="*/ 4242 h 10000"/>
                <a:gd name="connsiteX165-18785" fmla="*/ 8451 w 10000"/>
                <a:gd name="connsiteY165-18786" fmla="*/ 4242 h 10000"/>
                <a:gd name="connsiteX166-18787" fmla="*/ 8836 w 10000"/>
                <a:gd name="connsiteY166-18788" fmla="*/ 4545 h 10000"/>
                <a:gd name="connsiteX167-18789" fmla="*/ 8976 w 10000"/>
                <a:gd name="connsiteY167-18790" fmla="*/ 4646 h 10000"/>
                <a:gd name="connsiteX168-18791" fmla="*/ 9099 w 10000"/>
                <a:gd name="connsiteY168-18792" fmla="*/ 4722 h 10000"/>
                <a:gd name="connsiteX169-18793" fmla="*/ 9204 w 10000"/>
                <a:gd name="connsiteY169-18794" fmla="*/ 4785 h 10000"/>
                <a:gd name="connsiteX170-18795" fmla="*/ 9300 w 10000"/>
                <a:gd name="connsiteY170-18796" fmla="*/ 4823 h 10000"/>
                <a:gd name="connsiteX171-18797" fmla="*/ 9388 w 10000"/>
                <a:gd name="connsiteY171-18798" fmla="*/ 4848 h 10000"/>
                <a:gd name="connsiteX172-18799" fmla="*/ 9466 w 10000"/>
                <a:gd name="connsiteY172-18800" fmla="*/ 4848 h 10000"/>
                <a:gd name="connsiteX173-18801" fmla="*/ 9466 w 10000"/>
                <a:gd name="connsiteY173-18802" fmla="*/ 4848 h 10000"/>
                <a:gd name="connsiteX174-18803" fmla="*/ 9484 w 10000"/>
                <a:gd name="connsiteY174-18804" fmla="*/ 4848 h 10000"/>
                <a:gd name="connsiteX175-18805" fmla="*/ 9484 w 10000"/>
                <a:gd name="connsiteY175-18806" fmla="*/ 4848 h 10000"/>
                <a:gd name="connsiteX176-18807" fmla="*/ 9484 w 10000"/>
                <a:gd name="connsiteY176-18808" fmla="*/ 4848 h 10000"/>
                <a:gd name="connsiteX177-18809" fmla="*/ 9484 w 10000"/>
                <a:gd name="connsiteY177-18810" fmla="*/ 4848 h 10000"/>
                <a:gd name="connsiteX178-18811" fmla="*/ 9580 w 10000"/>
                <a:gd name="connsiteY178-18812" fmla="*/ 4836 h 10000"/>
                <a:gd name="connsiteX179-18813" fmla="*/ 9668 w 10000"/>
                <a:gd name="connsiteY179-18814" fmla="*/ 4798 h 10000"/>
                <a:gd name="connsiteX180-18815" fmla="*/ 9738 w 10000"/>
                <a:gd name="connsiteY180-18816" fmla="*/ 4747 h 10000"/>
                <a:gd name="connsiteX181-18817" fmla="*/ 9799 w 10000"/>
                <a:gd name="connsiteY181-18818" fmla="*/ 4659 h 10000"/>
                <a:gd name="connsiteX182-18819" fmla="*/ 9799 w 10000"/>
                <a:gd name="connsiteY182-18820" fmla="*/ 4659 h 10000"/>
                <a:gd name="connsiteX183-18821" fmla="*/ 9799 w 10000"/>
                <a:gd name="connsiteY183-18822" fmla="*/ 4659 h 10000"/>
                <a:gd name="connsiteX184-18823" fmla="*/ 9799 w 10000"/>
                <a:gd name="connsiteY184-18824" fmla="*/ 4659 h 10000"/>
                <a:gd name="connsiteX185-18825" fmla="*/ 9799 w 10000"/>
                <a:gd name="connsiteY185-18826" fmla="*/ 4659 h 10000"/>
                <a:gd name="connsiteX186-18827" fmla="*/ 9799 w 10000"/>
                <a:gd name="connsiteY186-18828" fmla="*/ 4659 h 10000"/>
                <a:gd name="connsiteX187-18829" fmla="*/ 9816 w 10000"/>
                <a:gd name="connsiteY187-18830" fmla="*/ 4659 h 10000"/>
                <a:gd name="connsiteX188-18831" fmla="*/ 9816 w 10000"/>
                <a:gd name="connsiteY188-18832" fmla="*/ 4659 h 10000"/>
                <a:gd name="connsiteX189-18833" fmla="*/ 9816 w 10000"/>
                <a:gd name="connsiteY189-18834" fmla="*/ 4659 h 10000"/>
                <a:gd name="connsiteX190-18835" fmla="*/ 9816 w 10000"/>
                <a:gd name="connsiteY190-18836" fmla="*/ 4659 h 10000"/>
                <a:gd name="connsiteX191-18837" fmla="*/ 9816 w 10000"/>
                <a:gd name="connsiteY191-18838" fmla="*/ 4646 h 10000"/>
                <a:gd name="connsiteX192-18839" fmla="*/ 9816 w 10000"/>
                <a:gd name="connsiteY192-18840" fmla="*/ 4646 h 10000"/>
                <a:gd name="connsiteX193-18841" fmla="*/ 9816 w 10000"/>
                <a:gd name="connsiteY193-18842" fmla="*/ 4646 h 10000"/>
                <a:gd name="connsiteX194-18843" fmla="*/ 9816 w 10000"/>
                <a:gd name="connsiteY194-18844" fmla="*/ 4646 h 10000"/>
                <a:gd name="connsiteX195-18845" fmla="*/ 9816 w 10000"/>
                <a:gd name="connsiteY195-18846" fmla="*/ 4646 h 10000"/>
                <a:gd name="connsiteX196-18847" fmla="*/ 9816 w 10000"/>
                <a:gd name="connsiteY196-18848" fmla="*/ 4646 h 10000"/>
                <a:gd name="connsiteX197-18849" fmla="*/ 9816 w 10000"/>
                <a:gd name="connsiteY197-18850" fmla="*/ 4646 h 10000"/>
                <a:gd name="connsiteX198-18851" fmla="*/ 9816 w 10000"/>
                <a:gd name="connsiteY198-18852" fmla="*/ 4646 h 10000"/>
                <a:gd name="connsiteX199-18853" fmla="*/ 9816 w 10000"/>
                <a:gd name="connsiteY199-18854" fmla="*/ 4646 h 10000"/>
                <a:gd name="connsiteX200-18855" fmla="*/ 9816 w 10000"/>
                <a:gd name="connsiteY200-18856" fmla="*/ 4646 h 10000"/>
                <a:gd name="connsiteX201-18857" fmla="*/ 9843 w 10000"/>
                <a:gd name="connsiteY201-18858" fmla="*/ 4583 h 10000"/>
                <a:gd name="connsiteX202-18859" fmla="*/ 9886 w 10000"/>
                <a:gd name="connsiteY202-18860" fmla="*/ 4495 h 10000"/>
                <a:gd name="connsiteX203-18861" fmla="*/ 9921 w 10000"/>
                <a:gd name="connsiteY203-18862" fmla="*/ 4369 h 10000"/>
                <a:gd name="connsiteX204-18863" fmla="*/ 9948 w 10000"/>
                <a:gd name="connsiteY204-18864" fmla="*/ 4217 h 10000"/>
                <a:gd name="connsiteX205-18865" fmla="*/ 9983 w 10000"/>
                <a:gd name="connsiteY205-18866" fmla="*/ 4040 h 10000"/>
                <a:gd name="connsiteX206-18867" fmla="*/ 10000 w 10000"/>
                <a:gd name="connsiteY206-18868" fmla="*/ 3851 h 10000"/>
                <a:gd name="connsiteX207-18869" fmla="*/ 10000 w 10000"/>
                <a:gd name="connsiteY207-18870" fmla="*/ 3649 h 10000"/>
                <a:gd name="connsiteX208-18871" fmla="*/ 10000 w 10000"/>
                <a:gd name="connsiteY208-18872" fmla="*/ 3460 h 10000"/>
                <a:gd name="connsiteX209-18873" fmla="*/ 9983 w 10000"/>
                <a:gd name="connsiteY209-18874" fmla="*/ 3258 h 10000"/>
                <a:gd name="connsiteX210-18875" fmla="*/ 9939 w 10000"/>
                <a:gd name="connsiteY210-18876" fmla="*/ 3068 h 10000"/>
                <a:gd name="connsiteX211-18877" fmla="*/ 9886 w 10000"/>
                <a:gd name="connsiteY211-18878" fmla="*/ 2904 h 10000"/>
                <a:gd name="connsiteX212-18879" fmla="*/ 9843 w 10000"/>
                <a:gd name="connsiteY212-18880" fmla="*/ 2816 h 10000"/>
                <a:gd name="connsiteX213-18881" fmla="*/ 9799 w 10000"/>
                <a:gd name="connsiteY213-18882" fmla="*/ 2753 h 10000"/>
                <a:gd name="connsiteX214-18883" fmla="*/ 9755 w 10000"/>
                <a:gd name="connsiteY214-18884" fmla="*/ 2677 h 10000"/>
                <a:gd name="connsiteX215-18885" fmla="*/ 9694 w 10000"/>
                <a:gd name="connsiteY215-18886" fmla="*/ 2614 h 10000"/>
                <a:gd name="connsiteX216-18887" fmla="*/ 9633 w 10000"/>
                <a:gd name="connsiteY216-18888" fmla="*/ 2551 h 10000"/>
                <a:gd name="connsiteX217-18889" fmla="*/ 9571 w 10000"/>
                <a:gd name="connsiteY217-18890" fmla="*/ 2500 h 10000"/>
                <a:gd name="connsiteX218-18891" fmla="*/ 9484 w 10000"/>
                <a:gd name="connsiteY218-18892" fmla="*/ 2475 h 10000"/>
                <a:gd name="connsiteX219-18893" fmla="*/ 9396 w 10000"/>
                <a:gd name="connsiteY219-18894" fmla="*/ 2449 h 10000"/>
                <a:gd name="connsiteX220-18895" fmla="*/ 9300 w 10000"/>
                <a:gd name="connsiteY220-18896" fmla="*/ 2424 h 10000"/>
                <a:gd name="connsiteX221-18897" fmla="*/ 9195 w 10000"/>
                <a:gd name="connsiteY221-18898" fmla="*/ 2424 h 10000"/>
                <a:gd name="connsiteX222-18899" fmla="*/ 9195 w 10000"/>
                <a:gd name="connsiteY222-18900" fmla="*/ 2424 h 10000"/>
                <a:gd name="connsiteX223-18901" fmla="*/ 9195 w 10000"/>
                <a:gd name="connsiteY223-18902" fmla="*/ 2424 h 10000"/>
                <a:gd name="connsiteX224-18903" fmla="*/ 9195 w 10000"/>
                <a:gd name="connsiteY224-18904" fmla="*/ 2424 h 10000"/>
                <a:gd name="connsiteX225-18905" fmla="*/ 9195 w 10000"/>
                <a:gd name="connsiteY225-18906" fmla="*/ 2424 h 10000"/>
                <a:gd name="connsiteX226-18907" fmla="*/ 9195 w 10000"/>
                <a:gd name="connsiteY226-18908" fmla="*/ 2424 h 10000"/>
                <a:gd name="connsiteX227-18909" fmla="*/ 9081 w 10000"/>
                <a:gd name="connsiteY227-18910" fmla="*/ 2424 h 10000"/>
                <a:gd name="connsiteX228-18911" fmla="*/ 8941 w 10000"/>
                <a:gd name="connsiteY228-18912" fmla="*/ 2462 h 10000"/>
                <a:gd name="connsiteX229-18913" fmla="*/ 8801 w 10000"/>
                <a:gd name="connsiteY229-18914" fmla="*/ 2487 h 10000"/>
                <a:gd name="connsiteX230-18915" fmla="*/ 8644 w 10000"/>
                <a:gd name="connsiteY230-18916" fmla="*/ 2551 h 10000"/>
                <a:gd name="connsiteX231-18917" fmla="*/ 8644 w 10000"/>
                <a:gd name="connsiteY231-18918" fmla="*/ 2551 h 10000"/>
                <a:gd name="connsiteX232-18919" fmla="*/ 8635 w 10000"/>
                <a:gd name="connsiteY232-18920" fmla="*/ 2551 h 10000"/>
                <a:gd name="connsiteX233-18921" fmla="*/ 8635 w 10000"/>
                <a:gd name="connsiteY233-18922" fmla="*/ 2551 h 10000"/>
                <a:gd name="connsiteX234-18923" fmla="*/ 8626 w 10000"/>
                <a:gd name="connsiteY234-18924" fmla="*/ 2551 h 10000"/>
                <a:gd name="connsiteX235-18925" fmla="*/ 8626 w 10000"/>
                <a:gd name="connsiteY235-18926" fmla="*/ 2551 h 10000"/>
                <a:gd name="connsiteX236-18927" fmla="*/ 8443 w 10000"/>
                <a:gd name="connsiteY236-18928" fmla="*/ 2614 h 10000"/>
                <a:gd name="connsiteX237-18929" fmla="*/ 8276 w 10000"/>
                <a:gd name="connsiteY237-18930" fmla="*/ 2664 h 10000"/>
                <a:gd name="connsiteX238-18931" fmla="*/ 8110 w 10000"/>
                <a:gd name="connsiteY238-18932" fmla="*/ 2689 h 10000"/>
                <a:gd name="connsiteX239-18933" fmla="*/ 7979 w 10000"/>
                <a:gd name="connsiteY239-18934" fmla="*/ 2689 h 10000"/>
                <a:gd name="connsiteX240-18935" fmla="*/ 7979 w 10000"/>
                <a:gd name="connsiteY240-18936" fmla="*/ 2689 h 10000"/>
                <a:gd name="connsiteX241-18937" fmla="*/ 7979 w 10000"/>
                <a:gd name="connsiteY241-18938" fmla="*/ 2689 h 10000"/>
                <a:gd name="connsiteX242-18939" fmla="*/ 7979 w 10000"/>
                <a:gd name="connsiteY242-18940" fmla="*/ 2689 h 10000"/>
                <a:gd name="connsiteX243-18941" fmla="*/ 7979 w 10000"/>
                <a:gd name="connsiteY243-18942" fmla="*/ 2689 h 10000"/>
                <a:gd name="connsiteX244-18943" fmla="*/ 7979 w 10000"/>
                <a:gd name="connsiteY244-18944" fmla="*/ 2689 h 10000"/>
                <a:gd name="connsiteX245-18945" fmla="*/ 7979 w 10000"/>
                <a:gd name="connsiteY245-18946" fmla="*/ 2689 h 10000"/>
                <a:gd name="connsiteX246-18947" fmla="*/ 7979 w 10000"/>
                <a:gd name="connsiteY246-18948" fmla="*/ 2689 h 10000"/>
                <a:gd name="connsiteX247-18949" fmla="*/ 7848 w 10000"/>
                <a:gd name="connsiteY247-18950" fmla="*/ 2689 h 10000"/>
                <a:gd name="connsiteX248-18951" fmla="*/ 7743 w 10000"/>
                <a:gd name="connsiteY248-18952" fmla="*/ 2677 h 10000"/>
                <a:gd name="connsiteX249-18953" fmla="*/ 7638 w 10000"/>
                <a:gd name="connsiteY249-18954" fmla="*/ 2626 h 10000"/>
                <a:gd name="connsiteX250-18955" fmla="*/ 7542 w 10000"/>
                <a:gd name="connsiteY250-18956" fmla="*/ 2601 h 10000"/>
                <a:gd name="connsiteX251-18957" fmla="*/ 7454 w 10000"/>
                <a:gd name="connsiteY251-18958" fmla="*/ 2538 h 10000"/>
                <a:gd name="connsiteX252-18959" fmla="*/ 7375 w 10000"/>
                <a:gd name="connsiteY252-18960" fmla="*/ 2475 h 10000"/>
                <a:gd name="connsiteX253-18961" fmla="*/ 7297 w 10000"/>
                <a:gd name="connsiteY253-18962" fmla="*/ 2399 h 10000"/>
                <a:gd name="connsiteX254-18963" fmla="*/ 7235 w 10000"/>
                <a:gd name="connsiteY254-18964" fmla="*/ 2323 h 10000"/>
                <a:gd name="connsiteX255-18965" fmla="*/ 7174 w 10000"/>
                <a:gd name="connsiteY255-18966" fmla="*/ 2235 h 10000"/>
                <a:gd name="connsiteX256-18967" fmla="*/ 7113 w 10000"/>
                <a:gd name="connsiteY256-18968" fmla="*/ 2134 h 10000"/>
                <a:gd name="connsiteX257-18969" fmla="*/ 7008 w 10000"/>
                <a:gd name="connsiteY257-18970" fmla="*/ 1944 h 10000"/>
                <a:gd name="connsiteX258-18971" fmla="*/ 6929 w 10000"/>
                <a:gd name="connsiteY258-18972" fmla="*/ 1730 h 10000"/>
                <a:gd name="connsiteX259-18973" fmla="*/ 6850 w 10000"/>
                <a:gd name="connsiteY259-18974" fmla="*/ 1515 h 10000"/>
                <a:gd name="connsiteX260-18975" fmla="*/ 6850 w 10000"/>
                <a:gd name="connsiteY260-18976" fmla="*/ 1515 h 10000"/>
                <a:gd name="connsiteX261-18977" fmla="*/ 6842 w 10000"/>
                <a:gd name="connsiteY261-18978" fmla="*/ 1490 h 10000"/>
                <a:gd name="connsiteX262-18979" fmla="*/ 6842 w 10000"/>
                <a:gd name="connsiteY262-18980" fmla="*/ 1490 h 10000"/>
                <a:gd name="connsiteX263-18981" fmla="*/ 6842 w 10000"/>
                <a:gd name="connsiteY263-18982" fmla="*/ 1477 h 10000"/>
                <a:gd name="connsiteX264-18983" fmla="*/ 6842 w 10000"/>
                <a:gd name="connsiteY264-18984" fmla="*/ 1477 h 10000"/>
                <a:gd name="connsiteX265-18985" fmla="*/ 6842 w 10000"/>
                <a:gd name="connsiteY265-18986" fmla="*/ 1477 h 10000"/>
                <a:gd name="connsiteX266-18987" fmla="*/ 6798 w 10000"/>
                <a:gd name="connsiteY266-18988" fmla="*/ 1338 h 10000"/>
                <a:gd name="connsiteX267-18989" fmla="*/ 6780 w 10000"/>
                <a:gd name="connsiteY267-18990" fmla="*/ 1162 h 10000"/>
                <a:gd name="connsiteX268-18991" fmla="*/ 6754 w 10000"/>
                <a:gd name="connsiteY268-18992" fmla="*/ 947 h 10000"/>
                <a:gd name="connsiteX269-18993" fmla="*/ 6754 w 10000"/>
                <a:gd name="connsiteY269-18994" fmla="*/ 720 h 10000"/>
                <a:gd name="connsiteX270-18995" fmla="*/ 6754 w 10000"/>
                <a:gd name="connsiteY270-18996" fmla="*/ 720 h 10000"/>
                <a:gd name="connsiteX271-18997" fmla="*/ 6763 w 10000"/>
                <a:gd name="connsiteY271-18998" fmla="*/ 366 h 10000"/>
                <a:gd name="connsiteX272-18999" fmla="*/ 6789 w 10000"/>
                <a:gd name="connsiteY272-19000" fmla="*/ 0 h 10000"/>
                <a:gd name="connsiteX0-19001" fmla="*/ 6789 w 10000"/>
                <a:gd name="connsiteY0-19002" fmla="*/ 0 h 10000"/>
                <a:gd name="connsiteX1-19003" fmla="*/ 6789 w 10000"/>
                <a:gd name="connsiteY1-19004" fmla="*/ 0 h 10000"/>
                <a:gd name="connsiteX2-19005" fmla="*/ 6789 w 10000"/>
                <a:gd name="connsiteY2-19006" fmla="*/ 0 h 10000"/>
                <a:gd name="connsiteX3-19007" fmla="*/ 0 w 10000"/>
                <a:gd name="connsiteY3-19008" fmla="*/ 0 h 10000"/>
                <a:gd name="connsiteX4-19009" fmla="*/ 0 w 10000"/>
                <a:gd name="connsiteY4-19010" fmla="*/ 9747 h 10000"/>
                <a:gd name="connsiteX5-19011" fmla="*/ 0 w 10000"/>
                <a:gd name="connsiteY5-19012" fmla="*/ 9747 h 10000"/>
                <a:gd name="connsiteX6-19013" fmla="*/ 0 w 10000"/>
                <a:gd name="connsiteY6-19014" fmla="*/ 9747 h 10000"/>
                <a:gd name="connsiteX7-19015" fmla="*/ 752 w 10000"/>
                <a:gd name="connsiteY7-19016" fmla="*/ 9861 h 10000"/>
                <a:gd name="connsiteX8-19017" fmla="*/ 1067 w 10000"/>
                <a:gd name="connsiteY8-19018" fmla="*/ 9886 h 10000"/>
                <a:gd name="connsiteX9-19019" fmla="*/ 1304 w 10000"/>
                <a:gd name="connsiteY9-19020" fmla="*/ 9899 h 10000"/>
                <a:gd name="connsiteX10-19021" fmla="*/ 1304 w 10000"/>
                <a:gd name="connsiteY10-19022" fmla="*/ 9899 h 10000"/>
                <a:gd name="connsiteX11-19023" fmla="*/ 1566 w 10000"/>
                <a:gd name="connsiteY11-19024" fmla="*/ 9924 h 10000"/>
                <a:gd name="connsiteX12-19025" fmla="*/ 1846 w 10000"/>
                <a:gd name="connsiteY12-19026" fmla="*/ 9962 h 10000"/>
                <a:gd name="connsiteX13-19027" fmla="*/ 1846 w 10000"/>
                <a:gd name="connsiteY13-19028" fmla="*/ 9962 h 10000"/>
                <a:gd name="connsiteX14-19029" fmla="*/ 2030 w 10000"/>
                <a:gd name="connsiteY14-19030" fmla="*/ 10000 h 10000"/>
                <a:gd name="connsiteX15-19031" fmla="*/ 2213 w 10000"/>
                <a:gd name="connsiteY15-19032" fmla="*/ 10000 h 10000"/>
                <a:gd name="connsiteX16-19033" fmla="*/ 2213 w 10000"/>
                <a:gd name="connsiteY16-19034" fmla="*/ 10000 h 10000"/>
                <a:gd name="connsiteX17-19035" fmla="*/ 2213 w 10000"/>
                <a:gd name="connsiteY17-19036" fmla="*/ 10000 h 10000"/>
                <a:gd name="connsiteX18-19037" fmla="*/ 2213 w 10000"/>
                <a:gd name="connsiteY18-19038" fmla="*/ 10000 h 10000"/>
                <a:gd name="connsiteX19-19039" fmla="*/ 2213 w 10000"/>
                <a:gd name="connsiteY19-19040" fmla="*/ 10000 h 10000"/>
                <a:gd name="connsiteX20-19041" fmla="*/ 2213 w 10000"/>
                <a:gd name="connsiteY20-19042" fmla="*/ 10000 h 10000"/>
                <a:gd name="connsiteX21-19043" fmla="*/ 2362 w 10000"/>
                <a:gd name="connsiteY21-19044" fmla="*/ 9975 h 10000"/>
                <a:gd name="connsiteX22-19045" fmla="*/ 2493 w 10000"/>
                <a:gd name="connsiteY22-19046" fmla="*/ 9949 h 10000"/>
                <a:gd name="connsiteX23-19047" fmla="*/ 2555 w 10000"/>
                <a:gd name="connsiteY23-19048" fmla="*/ 9924 h 10000"/>
                <a:gd name="connsiteX24-19049" fmla="*/ 2607 w 10000"/>
                <a:gd name="connsiteY24-19050" fmla="*/ 9886 h 10000"/>
                <a:gd name="connsiteX25-19051" fmla="*/ 2660 w 10000"/>
                <a:gd name="connsiteY25-19052" fmla="*/ 9836 h 10000"/>
                <a:gd name="connsiteX26-19053" fmla="*/ 2695 w 10000"/>
                <a:gd name="connsiteY26-19054" fmla="*/ 9785 h 10000"/>
                <a:gd name="connsiteX27-19055" fmla="*/ 2730 w 10000"/>
                <a:gd name="connsiteY27-19056" fmla="*/ 9722 h 10000"/>
                <a:gd name="connsiteX28-19057" fmla="*/ 2756 w 10000"/>
                <a:gd name="connsiteY28-19058" fmla="*/ 9646 h 10000"/>
                <a:gd name="connsiteX29-19059" fmla="*/ 2773 w 10000"/>
                <a:gd name="connsiteY29-19060" fmla="*/ 9545 h 10000"/>
                <a:gd name="connsiteX30-19061" fmla="*/ 2791 w 10000"/>
                <a:gd name="connsiteY30-19062" fmla="*/ 9444 h 10000"/>
                <a:gd name="connsiteX31-19063" fmla="*/ 2791 w 10000"/>
                <a:gd name="connsiteY31-19064" fmla="*/ 9318 h 10000"/>
                <a:gd name="connsiteX32-19065" fmla="*/ 2773 w 10000"/>
                <a:gd name="connsiteY32-19066" fmla="*/ 9179 h 10000"/>
                <a:gd name="connsiteX33-19067" fmla="*/ 2756 w 10000"/>
                <a:gd name="connsiteY33-19068" fmla="*/ 9028 h 10000"/>
                <a:gd name="connsiteX34-19069" fmla="*/ 2721 w 10000"/>
                <a:gd name="connsiteY34-19070" fmla="*/ 8876 h 10000"/>
                <a:gd name="connsiteX35-19071" fmla="*/ 2721 w 10000"/>
                <a:gd name="connsiteY35-19072" fmla="*/ 8876 h 10000"/>
                <a:gd name="connsiteX36-19073" fmla="*/ 2712 w 10000"/>
                <a:gd name="connsiteY36-19074" fmla="*/ 8864 h 10000"/>
                <a:gd name="connsiteX37-19075" fmla="*/ 2712 w 10000"/>
                <a:gd name="connsiteY37-19076" fmla="*/ 8864 h 10000"/>
                <a:gd name="connsiteX38-19077" fmla="*/ 2712 w 10000"/>
                <a:gd name="connsiteY38-19078" fmla="*/ 8851 h 10000"/>
                <a:gd name="connsiteX39-19079" fmla="*/ 2712 w 10000"/>
                <a:gd name="connsiteY39-19080" fmla="*/ 8851 h 10000"/>
                <a:gd name="connsiteX40-19081" fmla="*/ 2712 w 10000"/>
                <a:gd name="connsiteY40-19082" fmla="*/ 8851 h 10000"/>
                <a:gd name="connsiteX41-19083" fmla="*/ 2590 w 10000"/>
                <a:gd name="connsiteY41-19084" fmla="*/ 8295 h 10000"/>
                <a:gd name="connsiteX42-19085" fmla="*/ 2476 w 10000"/>
                <a:gd name="connsiteY42-19086" fmla="*/ 7841 h 10000"/>
                <a:gd name="connsiteX43-19087" fmla="*/ 2423 w 10000"/>
                <a:gd name="connsiteY43-19088" fmla="*/ 7626 h 10000"/>
                <a:gd name="connsiteX44-19089" fmla="*/ 2397 w 10000"/>
                <a:gd name="connsiteY44-19090" fmla="*/ 7437 h 10000"/>
                <a:gd name="connsiteX45-19091" fmla="*/ 2371 w 10000"/>
                <a:gd name="connsiteY45-19092" fmla="*/ 7273 h 10000"/>
                <a:gd name="connsiteX46-19093" fmla="*/ 2362 w 10000"/>
                <a:gd name="connsiteY46-19094" fmla="*/ 7096 h 10000"/>
                <a:gd name="connsiteX47-19095" fmla="*/ 2362 w 10000"/>
                <a:gd name="connsiteY47-19096" fmla="*/ 7096 h 10000"/>
                <a:gd name="connsiteX48-19097" fmla="*/ 2371 w 10000"/>
                <a:gd name="connsiteY48-19098" fmla="*/ 6944 h 10000"/>
                <a:gd name="connsiteX49-19099" fmla="*/ 2406 w 10000"/>
                <a:gd name="connsiteY49-19100" fmla="*/ 6806 h 10000"/>
                <a:gd name="connsiteX50-19101" fmla="*/ 2423 w 10000"/>
                <a:gd name="connsiteY50-19102" fmla="*/ 6742 h 10000"/>
                <a:gd name="connsiteX51-19103" fmla="*/ 2458 w 10000"/>
                <a:gd name="connsiteY51-19104" fmla="*/ 6692 h 10000"/>
                <a:gd name="connsiteX52-19105" fmla="*/ 2528 w 10000"/>
                <a:gd name="connsiteY52-19106" fmla="*/ 6578 h 10000"/>
                <a:gd name="connsiteX53-19107" fmla="*/ 2651 w 10000"/>
                <a:gd name="connsiteY53-19108" fmla="*/ 6477 h 10000"/>
                <a:gd name="connsiteX54-19109" fmla="*/ 2791 w 10000"/>
                <a:gd name="connsiteY54-19110" fmla="*/ 6376 h 10000"/>
                <a:gd name="connsiteX55-19111" fmla="*/ 3167 w 10000"/>
                <a:gd name="connsiteY55-19112" fmla="*/ 6225 h 10000"/>
                <a:gd name="connsiteX56-19113" fmla="*/ 3167 w 10000"/>
                <a:gd name="connsiteY56-19114" fmla="*/ 6225 h 10000"/>
                <a:gd name="connsiteX57-19115" fmla="*/ 3167 w 10000"/>
                <a:gd name="connsiteY57-19116" fmla="*/ 6225 h 10000"/>
                <a:gd name="connsiteX58-19117" fmla="*/ 3342 w 10000"/>
                <a:gd name="connsiteY58-19118" fmla="*/ 6162 h 10000"/>
                <a:gd name="connsiteX59-19119" fmla="*/ 3473 w 10000"/>
                <a:gd name="connsiteY59-19120" fmla="*/ 6136 h 10000"/>
                <a:gd name="connsiteX60-19121" fmla="*/ 3613 w 10000"/>
                <a:gd name="connsiteY60-19122" fmla="*/ 6124 h 10000"/>
                <a:gd name="connsiteX61-19123" fmla="*/ 3736 w 10000"/>
                <a:gd name="connsiteY61-19124" fmla="*/ 6124 h 10000"/>
                <a:gd name="connsiteX62-19125" fmla="*/ 3736 w 10000"/>
                <a:gd name="connsiteY62-19126" fmla="*/ 6124 h 10000"/>
                <a:gd name="connsiteX63-19127" fmla="*/ 3736 w 10000"/>
                <a:gd name="connsiteY63-19128" fmla="*/ 6124 h 10000"/>
                <a:gd name="connsiteX64-19129" fmla="*/ 3736 w 10000"/>
                <a:gd name="connsiteY64-19130" fmla="*/ 6124 h 10000"/>
                <a:gd name="connsiteX65-19131" fmla="*/ 3736 w 10000"/>
                <a:gd name="connsiteY65-19132" fmla="*/ 6124 h 10000"/>
                <a:gd name="connsiteX66-19133" fmla="*/ 3736 w 10000"/>
                <a:gd name="connsiteY66-19134" fmla="*/ 6124 h 10000"/>
                <a:gd name="connsiteX67-19135" fmla="*/ 3736 w 10000"/>
                <a:gd name="connsiteY67-19136" fmla="*/ 6124 h 10000"/>
                <a:gd name="connsiteX68-19137" fmla="*/ 3841 w 10000"/>
                <a:gd name="connsiteY68-19138" fmla="*/ 6124 h 10000"/>
                <a:gd name="connsiteX69-19139" fmla="*/ 3937 w 10000"/>
                <a:gd name="connsiteY69-19140" fmla="*/ 6136 h 10000"/>
                <a:gd name="connsiteX70-19141" fmla="*/ 4016 w 10000"/>
                <a:gd name="connsiteY70-19142" fmla="*/ 6187 h 10000"/>
                <a:gd name="connsiteX71-19143" fmla="*/ 4086 w 10000"/>
                <a:gd name="connsiteY71-19144" fmla="*/ 6225 h 10000"/>
                <a:gd name="connsiteX72-19145" fmla="*/ 4147 w 10000"/>
                <a:gd name="connsiteY72-19146" fmla="*/ 6275 h 10000"/>
                <a:gd name="connsiteX73-19147" fmla="*/ 4191 w 10000"/>
                <a:gd name="connsiteY73-19148" fmla="*/ 6351 h 10000"/>
                <a:gd name="connsiteX74-19149" fmla="*/ 4217 w 10000"/>
                <a:gd name="connsiteY74-19150" fmla="*/ 6427 h 10000"/>
                <a:gd name="connsiteX75-19151" fmla="*/ 4252 w 10000"/>
                <a:gd name="connsiteY75-19152" fmla="*/ 6515 h 10000"/>
                <a:gd name="connsiteX76-19153" fmla="*/ 4261 w 10000"/>
                <a:gd name="connsiteY76-19154" fmla="*/ 6616 h 10000"/>
                <a:gd name="connsiteX77-19155" fmla="*/ 4269 w 10000"/>
                <a:gd name="connsiteY77-19156" fmla="*/ 6717 h 10000"/>
                <a:gd name="connsiteX78-19157" fmla="*/ 4269 w 10000"/>
                <a:gd name="connsiteY78-19158" fmla="*/ 6843 h 10000"/>
                <a:gd name="connsiteX79-19159" fmla="*/ 4261 w 10000"/>
                <a:gd name="connsiteY79-19160" fmla="*/ 6957 h 10000"/>
                <a:gd name="connsiteX80-19161" fmla="*/ 4217 w 10000"/>
                <a:gd name="connsiteY80-19162" fmla="*/ 7235 h 10000"/>
                <a:gd name="connsiteX81-19163" fmla="*/ 4164 w 10000"/>
                <a:gd name="connsiteY81-19164" fmla="*/ 7551 h 10000"/>
                <a:gd name="connsiteX82-19165" fmla="*/ 4164 w 10000"/>
                <a:gd name="connsiteY82-19166" fmla="*/ 7551 h 10000"/>
                <a:gd name="connsiteX83-19167" fmla="*/ 4156 w 10000"/>
                <a:gd name="connsiteY83-19168" fmla="*/ 7551 h 10000"/>
                <a:gd name="connsiteX84-19169" fmla="*/ 4156 w 10000"/>
                <a:gd name="connsiteY84-19170" fmla="*/ 7551 h 10000"/>
                <a:gd name="connsiteX85-19171" fmla="*/ 4156 w 10000"/>
                <a:gd name="connsiteY85-19172" fmla="*/ 7563 h 10000"/>
                <a:gd name="connsiteX86-19173" fmla="*/ 4156 w 10000"/>
                <a:gd name="connsiteY86-19174" fmla="*/ 7563 h 10000"/>
                <a:gd name="connsiteX87-19175" fmla="*/ 4156 w 10000"/>
                <a:gd name="connsiteY87-19176" fmla="*/ 7563 h 10000"/>
                <a:gd name="connsiteX88-19177" fmla="*/ 4156 w 10000"/>
                <a:gd name="connsiteY88-19178" fmla="*/ 7563 h 10000"/>
                <a:gd name="connsiteX89-19179" fmla="*/ 4156 w 10000"/>
                <a:gd name="connsiteY89-19180" fmla="*/ 7576 h 10000"/>
                <a:gd name="connsiteX90-19181" fmla="*/ 4156 w 10000"/>
                <a:gd name="connsiteY90-19182" fmla="*/ 7576 h 10000"/>
                <a:gd name="connsiteX91-19183" fmla="*/ 4156 w 10000"/>
                <a:gd name="connsiteY91-19184" fmla="*/ 7576 h 10000"/>
                <a:gd name="connsiteX92-19185" fmla="*/ 4103 w 10000"/>
                <a:gd name="connsiteY92-19186" fmla="*/ 7803 h 10000"/>
                <a:gd name="connsiteX93-19187" fmla="*/ 4068 w 10000"/>
                <a:gd name="connsiteY93-19188" fmla="*/ 8005 h 10000"/>
                <a:gd name="connsiteX94-19189" fmla="*/ 4051 w 10000"/>
                <a:gd name="connsiteY94-19190" fmla="*/ 8207 h 10000"/>
                <a:gd name="connsiteX95-19191" fmla="*/ 4024 w 10000"/>
                <a:gd name="connsiteY95-19192" fmla="*/ 8422 h 10000"/>
                <a:gd name="connsiteX96-19193" fmla="*/ 4016 w 10000"/>
                <a:gd name="connsiteY96-19194" fmla="*/ 8611 h 10000"/>
                <a:gd name="connsiteX97-19195" fmla="*/ 4016 w 10000"/>
                <a:gd name="connsiteY97-19196" fmla="*/ 8813 h 10000"/>
                <a:gd name="connsiteX98-19197" fmla="*/ 4024 w 10000"/>
                <a:gd name="connsiteY98-19198" fmla="*/ 9003 h 10000"/>
                <a:gd name="connsiteX99-19199" fmla="*/ 4051 w 10000"/>
                <a:gd name="connsiteY99-19200" fmla="*/ 9179 h 10000"/>
                <a:gd name="connsiteX100-19201" fmla="*/ 4086 w 10000"/>
                <a:gd name="connsiteY100-19202" fmla="*/ 9356 h 10000"/>
                <a:gd name="connsiteX101-19203" fmla="*/ 4121 w 10000"/>
                <a:gd name="connsiteY101-19204" fmla="*/ 9508 h 10000"/>
                <a:gd name="connsiteX102-19205" fmla="*/ 4191 w 10000"/>
                <a:gd name="connsiteY102-19206" fmla="*/ 9646 h 10000"/>
                <a:gd name="connsiteX103-19207" fmla="*/ 4269 w 10000"/>
                <a:gd name="connsiteY103-19208" fmla="*/ 9760 h 10000"/>
                <a:gd name="connsiteX104-19209" fmla="*/ 4366 w 10000"/>
                <a:gd name="connsiteY104-19210" fmla="*/ 9861 h 10000"/>
                <a:gd name="connsiteX105-19211" fmla="*/ 4471 w 10000"/>
                <a:gd name="connsiteY105-19212" fmla="*/ 9937 h 10000"/>
                <a:gd name="connsiteX106-19213" fmla="*/ 4611 w 10000"/>
                <a:gd name="connsiteY106-19214" fmla="*/ 9975 h 10000"/>
                <a:gd name="connsiteX107-19215" fmla="*/ 4759 w 10000"/>
                <a:gd name="connsiteY107-19216" fmla="*/ 10000 h 10000"/>
                <a:gd name="connsiteX108-19217" fmla="*/ 4759 w 10000"/>
                <a:gd name="connsiteY108-19218" fmla="*/ 10000 h 10000"/>
                <a:gd name="connsiteX109-19219" fmla="*/ 4759 w 10000"/>
                <a:gd name="connsiteY109-19220" fmla="*/ 10000 h 10000"/>
                <a:gd name="connsiteX110-19221" fmla="*/ 4759 w 10000"/>
                <a:gd name="connsiteY110-19222" fmla="*/ 10000 h 10000"/>
                <a:gd name="connsiteX111-19223" fmla="*/ 4759 w 10000"/>
                <a:gd name="connsiteY111-19224" fmla="*/ 10000 h 10000"/>
                <a:gd name="connsiteX112-19225" fmla="*/ 4821 w 10000"/>
                <a:gd name="connsiteY112-19226" fmla="*/ 10000 h 10000"/>
                <a:gd name="connsiteX113-19227" fmla="*/ 4821 w 10000"/>
                <a:gd name="connsiteY113-19228" fmla="*/ 10000 h 10000"/>
                <a:gd name="connsiteX114-19229" fmla="*/ 5136 w 10000"/>
                <a:gd name="connsiteY114-19230" fmla="*/ 9962 h 10000"/>
                <a:gd name="connsiteX115-19231" fmla="*/ 5468 w 10000"/>
                <a:gd name="connsiteY115-19232" fmla="*/ 9924 h 10000"/>
                <a:gd name="connsiteX116-19233" fmla="*/ 6203 w 10000"/>
                <a:gd name="connsiteY116-19234" fmla="*/ 9798 h 10000"/>
                <a:gd name="connsiteX117-19235" fmla="*/ 6982 w 10000"/>
                <a:gd name="connsiteY117-19236" fmla="*/ 9672 h 10000"/>
                <a:gd name="connsiteX118-19237" fmla="*/ 7358 w 10000"/>
                <a:gd name="connsiteY118-19238" fmla="*/ 9621 h 10000"/>
                <a:gd name="connsiteX119-19239" fmla="*/ 7734 w 10000"/>
                <a:gd name="connsiteY119-19240" fmla="*/ 9583 h 10000"/>
                <a:gd name="connsiteX120-19241" fmla="*/ 7734 w 10000"/>
                <a:gd name="connsiteY120-19242" fmla="*/ 9583 h 10000"/>
                <a:gd name="connsiteX121-19243" fmla="*/ 7725 w 10000"/>
                <a:gd name="connsiteY121-19244" fmla="*/ 9508 h 10000"/>
                <a:gd name="connsiteX122-19245" fmla="*/ 7725 w 10000"/>
                <a:gd name="connsiteY122-19246" fmla="*/ 9508 h 10000"/>
                <a:gd name="connsiteX123-19247" fmla="*/ 7725 w 10000"/>
                <a:gd name="connsiteY123-19248" fmla="*/ 9508 h 10000"/>
                <a:gd name="connsiteX124-19249" fmla="*/ 7725 w 10000"/>
                <a:gd name="connsiteY124-19250" fmla="*/ 9508 h 10000"/>
                <a:gd name="connsiteX125-19251" fmla="*/ 7725 w 10000"/>
                <a:gd name="connsiteY125-19252" fmla="*/ 9508 h 10000"/>
                <a:gd name="connsiteX126-19253" fmla="*/ 7699 w 10000"/>
                <a:gd name="connsiteY126-19254" fmla="*/ 9407 h 10000"/>
                <a:gd name="connsiteX127-19255" fmla="*/ 7699 w 10000"/>
                <a:gd name="connsiteY127-19256" fmla="*/ 9407 h 10000"/>
                <a:gd name="connsiteX128-19257" fmla="*/ 7699 w 10000"/>
                <a:gd name="connsiteY128-19258" fmla="*/ 9381 h 10000"/>
                <a:gd name="connsiteX129-19259" fmla="*/ 7699 w 10000"/>
                <a:gd name="connsiteY129-19260" fmla="*/ 9381 h 10000"/>
                <a:gd name="connsiteX130-19261" fmla="*/ 7577 w 10000"/>
                <a:gd name="connsiteY130-19262" fmla="*/ 8649 h 10000"/>
                <a:gd name="connsiteX131-19263" fmla="*/ 7463 w 10000"/>
                <a:gd name="connsiteY131-19264" fmla="*/ 7967 h 10000"/>
                <a:gd name="connsiteX132-19265" fmla="*/ 7393 w 10000"/>
                <a:gd name="connsiteY132-19266" fmla="*/ 7361 h 10000"/>
                <a:gd name="connsiteX133-19267" fmla="*/ 7332 w 10000"/>
                <a:gd name="connsiteY133-19268" fmla="*/ 6806 h 10000"/>
                <a:gd name="connsiteX134-19269" fmla="*/ 7288 w 10000"/>
                <a:gd name="connsiteY134-19270" fmla="*/ 6313 h 10000"/>
                <a:gd name="connsiteX135-19271" fmla="*/ 7262 w 10000"/>
                <a:gd name="connsiteY135-19272" fmla="*/ 5871 h 10000"/>
                <a:gd name="connsiteX136-19273" fmla="*/ 7253 w 10000"/>
                <a:gd name="connsiteY136-19274" fmla="*/ 5480 h 10000"/>
                <a:gd name="connsiteX137-19275" fmla="*/ 7279 w 10000"/>
                <a:gd name="connsiteY137-19276" fmla="*/ 5139 h 10000"/>
                <a:gd name="connsiteX138-19277" fmla="*/ 7297 w 10000"/>
                <a:gd name="connsiteY138-19278" fmla="*/ 4836 h 10000"/>
                <a:gd name="connsiteX139-19279" fmla="*/ 7340 w 10000"/>
                <a:gd name="connsiteY139-19280" fmla="*/ 4583 h 10000"/>
                <a:gd name="connsiteX140-19281" fmla="*/ 7402 w 10000"/>
                <a:gd name="connsiteY140-19282" fmla="*/ 4394 h 10000"/>
                <a:gd name="connsiteX141-19283" fmla="*/ 7437 w 10000"/>
                <a:gd name="connsiteY141-19284" fmla="*/ 4293 h 10000"/>
                <a:gd name="connsiteX142-19285" fmla="*/ 7463 w 10000"/>
                <a:gd name="connsiteY142-19286" fmla="*/ 4217 h 10000"/>
                <a:gd name="connsiteX143-19287" fmla="*/ 7507 w 10000"/>
                <a:gd name="connsiteY143-19288" fmla="*/ 4154 h 10000"/>
                <a:gd name="connsiteX144-19289" fmla="*/ 7550 w 10000"/>
                <a:gd name="connsiteY144-19290" fmla="*/ 4104 h 10000"/>
                <a:gd name="connsiteX145-19291" fmla="*/ 7594 w 10000"/>
                <a:gd name="connsiteY145-19292" fmla="*/ 4053 h 10000"/>
                <a:gd name="connsiteX146-19293" fmla="*/ 7647 w 10000"/>
                <a:gd name="connsiteY146-19294" fmla="*/ 4003 h 10000"/>
                <a:gd name="connsiteX147-19295" fmla="*/ 7699 w 10000"/>
                <a:gd name="connsiteY147-19296" fmla="*/ 3990 h 10000"/>
                <a:gd name="connsiteX148-19297" fmla="*/ 7752 w 10000"/>
                <a:gd name="connsiteY148-19298" fmla="*/ 3965 h 10000"/>
                <a:gd name="connsiteX149-19299" fmla="*/ 7857 w 10000"/>
                <a:gd name="connsiteY149-19300" fmla="*/ 3939 h 10000"/>
                <a:gd name="connsiteX150-19301" fmla="*/ 7857 w 10000"/>
                <a:gd name="connsiteY150-19302" fmla="*/ 3939 h 10000"/>
                <a:gd name="connsiteX151-19303" fmla="*/ 7857 w 10000"/>
                <a:gd name="connsiteY151-19304" fmla="*/ 3939 h 10000"/>
                <a:gd name="connsiteX152-19305" fmla="*/ 7857 w 10000"/>
                <a:gd name="connsiteY152-19306" fmla="*/ 3939 h 10000"/>
                <a:gd name="connsiteX153-19307" fmla="*/ 7857 w 10000"/>
                <a:gd name="connsiteY153-19308" fmla="*/ 3939 h 10000"/>
                <a:gd name="connsiteX154-19309" fmla="*/ 7857 w 10000"/>
                <a:gd name="connsiteY154-19310" fmla="*/ 3939 h 10000"/>
                <a:gd name="connsiteX155-19311" fmla="*/ 7857 w 10000"/>
                <a:gd name="connsiteY155-19312" fmla="*/ 3939 h 10000"/>
                <a:gd name="connsiteX156-19313" fmla="*/ 7857 w 10000"/>
                <a:gd name="connsiteY156-19314" fmla="*/ 3939 h 10000"/>
                <a:gd name="connsiteX157-19315" fmla="*/ 7927 w 10000"/>
                <a:gd name="connsiteY157-19316" fmla="*/ 3939 h 10000"/>
                <a:gd name="connsiteX158-19317" fmla="*/ 7997 w 10000"/>
                <a:gd name="connsiteY158-19318" fmla="*/ 3965 h 10000"/>
                <a:gd name="connsiteX159-19319" fmla="*/ 8136 w 10000"/>
                <a:gd name="connsiteY159-19320" fmla="*/ 4028 h 10000"/>
                <a:gd name="connsiteX160-19321" fmla="*/ 8294 w 10000"/>
                <a:gd name="connsiteY160-19322" fmla="*/ 4116 h 10000"/>
                <a:gd name="connsiteX161-19323" fmla="*/ 8443 w 10000"/>
                <a:gd name="connsiteY161-19324" fmla="*/ 4242 h 10000"/>
                <a:gd name="connsiteX162-19325" fmla="*/ 8443 w 10000"/>
                <a:gd name="connsiteY162-19326" fmla="*/ 4242 h 10000"/>
                <a:gd name="connsiteX163-19327" fmla="*/ 8451 w 10000"/>
                <a:gd name="connsiteY163-19328" fmla="*/ 4242 h 10000"/>
                <a:gd name="connsiteX164-19329" fmla="*/ 8451 w 10000"/>
                <a:gd name="connsiteY164-19330" fmla="*/ 4242 h 10000"/>
                <a:gd name="connsiteX165-19331" fmla="*/ 8836 w 10000"/>
                <a:gd name="connsiteY165-19332" fmla="*/ 4545 h 10000"/>
                <a:gd name="connsiteX166-19333" fmla="*/ 8976 w 10000"/>
                <a:gd name="connsiteY166-19334" fmla="*/ 4646 h 10000"/>
                <a:gd name="connsiteX167-19335" fmla="*/ 9099 w 10000"/>
                <a:gd name="connsiteY167-19336" fmla="*/ 4722 h 10000"/>
                <a:gd name="connsiteX168-19337" fmla="*/ 9204 w 10000"/>
                <a:gd name="connsiteY168-19338" fmla="*/ 4785 h 10000"/>
                <a:gd name="connsiteX169-19339" fmla="*/ 9300 w 10000"/>
                <a:gd name="connsiteY169-19340" fmla="*/ 4823 h 10000"/>
                <a:gd name="connsiteX170-19341" fmla="*/ 9388 w 10000"/>
                <a:gd name="connsiteY170-19342" fmla="*/ 4848 h 10000"/>
                <a:gd name="connsiteX171-19343" fmla="*/ 9466 w 10000"/>
                <a:gd name="connsiteY171-19344" fmla="*/ 4848 h 10000"/>
                <a:gd name="connsiteX172-19345" fmla="*/ 9466 w 10000"/>
                <a:gd name="connsiteY172-19346" fmla="*/ 4848 h 10000"/>
                <a:gd name="connsiteX173-19347" fmla="*/ 9484 w 10000"/>
                <a:gd name="connsiteY173-19348" fmla="*/ 4848 h 10000"/>
                <a:gd name="connsiteX174-19349" fmla="*/ 9484 w 10000"/>
                <a:gd name="connsiteY174-19350" fmla="*/ 4848 h 10000"/>
                <a:gd name="connsiteX175-19351" fmla="*/ 9484 w 10000"/>
                <a:gd name="connsiteY175-19352" fmla="*/ 4848 h 10000"/>
                <a:gd name="connsiteX176-19353" fmla="*/ 9484 w 10000"/>
                <a:gd name="connsiteY176-19354" fmla="*/ 4848 h 10000"/>
                <a:gd name="connsiteX177-19355" fmla="*/ 9580 w 10000"/>
                <a:gd name="connsiteY177-19356" fmla="*/ 4836 h 10000"/>
                <a:gd name="connsiteX178-19357" fmla="*/ 9668 w 10000"/>
                <a:gd name="connsiteY178-19358" fmla="*/ 4798 h 10000"/>
                <a:gd name="connsiteX179-19359" fmla="*/ 9738 w 10000"/>
                <a:gd name="connsiteY179-19360" fmla="*/ 4747 h 10000"/>
                <a:gd name="connsiteX180-19361" fmla="*/ 9799 w 10000"/>
                <a:gd name="connsiteY180-19362" fmla="*/ 4659 h 10000"/>
                <a:gd name="connsiteX181-19363" fmla="*/ 9799 w 10000"/>
                <a:gd name="connsiteY181-19364" fmla="*/ 4659 h 10000"/>
                <a:gd name="connsiteX182-19365" fmla="*/ 9799 w 10000"/>
                <a:gd name="connsiteY182-19366" fmla="*/ 4659 h 10000"/>
                <a:gd name="connsiteX183-19367" fmla="*/ 9799 w 10000"/>
                <a:gd name="connsiteY183-19368" fmla="*/ 4659 h 10000"/>
                <a:gd name="connsiteX184-19369" fmla="*/ 9799 w 10000"/>
                <a:gd name="connsiteY184-19370" fmla="*/ 4659 h 10000"/>
                <a:gd name="connsiteX185-19371" fmla="*/ 9799 w 10000"/>
                <a:gd name="connsiteY185-19372" fmla="*/ 4659 h 10000"/>
                <a:gd name="connsiteX186-19373" fmla="*/ 9816 w 10000"/>
                <a:gd name="connsiteY186-19374" fmla="*/ 4659 h 10000"/>
                <a:gd name="connsiteX187-19375" fmla="*/ 9816 w 10000"/>
                <a:gd name="connsiteY187-19376" fmla="*/ 4659 h 10000"/>
                <a:gd name="connsiteX188-19377" fmla="*/ 9816 w 10000"/>
                <a:gd name="connsiteY188-19378" fmla="*/ 4659 h 10000"/>
                <a:gd name="connsiteX189-19379" fmla="*/ 9816 w 10000"/>
                <a:gd name="connsiteY189-19380" fmla="*/ 4659 h 10000"/>
                <a:gd name="connsiteX190-19381" fmla="*/ 9816 w 10000"/>
                <a:gd name="connsiteY190-19382" fmla="*/ 4646 h 10000"/>
                <a:gd name="connsiteX191-19383" fmla="*/ 9816 w 10000"/>
                <a:gd name="connsiteY191-19384" fmla="*/ 4646 h 10000"/>
                <a:gd name="connsiteX192-19385" fmla="*/ 9816 w 10000"/>
                <a:gd name="connsiteY192-19386" fmla="*/ 4646 h 10000"/>
                <a:gd name="connsiteX193-19387" fmla="*/ 9816 w 10000"/>
                <a:gd name="connsiteY193-19388" fmla="*/ 4646 h 10000"/>
                <a:gd name="connsiteX194-19389" fmla="*/ 9816 w 10000"/>
                <a:gd name="connsiteY194-19390" fmla="*/ 4646 h 10000"/>
                <a:gd name="connsiteX195-19391" fmla="*/ 9816 w 10000"/>
                <a:gd name="connsiteY195-19392" fmla="*/ 4646 h 10000"/>
                <a:gd name="connsiteX196-19393" fmla="*/ 9816 w 10000"/>
                <a:gd name="connsiteY196-19394" fmla="*/ 4646 h 10000"/>
                <a:gd name="connsiteX197-19395" fmla="*/ 9816 w 10000"/>
                <a:gd name="connsiteY197-19396" fmla="*/ 4646 h 10000"/>
                <a:gd name="connsiteX198-19397" fmla="*/ 9816 w 10000"/>
                <a:gd name="connsiteY198-19398" fmla="*/ 4646 h 10000"/>
                <a:gd name="connsiteX199-19399" fmla="*/ 9816 w 10000"/>
                <a:gd name="connsiteY199-19400" fmla="*/ 4646 h 10000"/>
                <a:gd name="connsiteX200-19401" fmla="*/ 9843 w 10000"/>
                <a:gd name="connsiteY200-19402" fmla="*/ 4583 h 10000"/>
                <a:gd name="connsiteX201-19403" fmla="*/ 9886 w 10000"/>
                <a:gd name="connsiteY201-19404" fmla="*/ 4495 h 10000"/>
                <a:gd name="connsiteX202-19405" fmla="*/ 9921 w 10000"/>
                <a:gd name="connsiteY202-19406" fmla="*/ 4369 h 10000"/>
                <a:gd name="connsiteX203-19407" fmla="*/ 9948 w 10000"/>
                <a:gd name="connsiteY203-19408" fmla="*/ 4217 h 10000"/>
                <a:gd name="connsiteX204-19409" fmla="*/ 9983 w 10000"/>
                <a:gd name="connsiteY204-19410" fmla="*/ 4040 h 10000"/>
                <a:gd name="connsiteX205-19411" fmla="*/ 10000 w 10000"/>
                <a:gd name="connsiteY205-19412" fmla="*/ 3851 h 10000"/>
                <a:gd name="connsiteX206-19413" fmla="*/ 10000 w 10000"/>
                <a:gd name="connsiteY206-19414" fmla="*/ 3649 h 10000"/>
                <a:gd name="connsiteX207-19415" fmla="*/ 10000 w 10000"/>
                <a:gd name="connsiteY207-19416" fmla="*/ 3460 h 10000"/>
                <a:gd name="connsiteX208-19417" fmla="*/ 9983 w 10000"/>
                <a:gd name="connsiteY208-19418" fmla="*/ 3258 h 10000"/>
                <a:gd name="connsiteX209-19419" fmla="*/ 9939 w 10000"/>
                <a:gd name="connsiteY209-19420" fmla="*/ 3068 h 10000"/>
                <a:gd name="connsiteX210-19421" fmla="*/ 9886 w 10000"/>
                <a:gd name="connsiteY210-19422" fmla="*/ 2904 h 10000"/>
                <a:gd name="connsiteX211-19423" fmla="*/ 9843 w 10000"/>
                <a:gd name="connsiteY211-19424" fmla="*/ 2816 h 10000"/>
                <a:gd name="connsiteX212-19425" fmla="*/ 9799 w 10000"/>
                <a:gd name="connsiteY212-19426" fmla="*/ 2753 h 10000"/>
                <a:gd name="connsiteX213-19427" fmla="*/ 9755 w 10000"/>
                <a:gd name="connsiteY213-19428" fmla="*/ 2677 h 10000"/>
                <a:gd name="connsiteX214-19429" fmla="*/ 9694 w 10000"/>
                <a:gd name="connsiteY214-19430" fmla="*/ 2614 h 10000"/>
                <a:gd name="connsiteX215-19431" fmla="*/ 9633 w 10000"/>
                <a:gd name="connsiteY215-19432" fmla="*/ 2551 h 10000"/>
                <a:gd name="connsiteX216-19433" fmla="*/ 9571 w 10000"/>
                <a:gd name="connsiteY216-19434" fmla="*/ 2500 h 10000"/>
                <a:gd name="connsiteX217-19435" fmla="*/ 9484 w 10000"/>
                <a:gd name="connsiteY217-19436" fmla="*/ 2475 h 10000"/>
                <a:gd name="connsiteX218-19437" fmla="*/ 9396 w 10000"/>
                <a:gd name="connsiteY218-19438" fmla="*/ 2449 h 10000"/>
                <a:gd name="connsiteX219-19439" fmla="*/ 9300 w 10000"/>
                <a:gd name="connsiteY219-19440" fmla="*/ 2424 h 10000"/>
                <a:gd name="connsiteX220-19441" fmla="*/ 9195 w 10000"/>
                <a:gd name="connsiteY220-19442" fmla="*/ 2424 h 10000"/>
                <a:gd name="connsiteX221-19443" fmla="*/ 9195 w 10000"/>
                <a:gd name="connsiteY221-19444" fmla="*/ 2424 h 10000"/>
                <a:gd name="connsiteX222-19445" fmla="*/ 9195 w 10000"/>
                <a:gd name="connsiteY222-19446" fmla="*/ 2424 h 10000"/>
                <a:gd name="connsiteX223-19447" fmla="*/ 9195 w 10000"/>
                <a:gd name="connsiteY223-19448" fmla="*/ 2424 h 10000"/>
                <a:gd name="connsiteX224-19449" fmla="*/ 9195 w 10000"/>
                <a:gd name="connsiteY224-19450" fmla="*/ 2424 h 10000"/>
                <a:gd name="connsiteX225-19451" fmla="*/ 9195 w 10000"/>
                <a:gd name="connsiteY225-19452" fmla="*/ 2424 h 10000"/>
                <a:gd name="connsiteX226-19453" fmla="*/ 9081 w 10000"/>
                <a:gd name="connsiteY226-19454" fmla="*/ 2424 h 10000"/>
                <a:gd name="connsiteX227-19455" fmla="*/ 8941 w 10000"/>
                <a:gd name="connsiteY227-19456" fmla="*/ 2462 h 10000"/>
                <a:gd name="connsiteX228-19457" fmla="*/ 8801 w 10000"/>
                <a:gd name="connsiteY228-19458" fmla="*/ 2487 h 10000"/>
                <a:gd name="connsiteX229-19459" fmla="*/ 8644 w 10000"/>
                <a:gd name="connsiteY229-19460" fmla="*/ 2551 h 10000"/>
                <a:gd name="connsiteX230-19461" fmla="*/ 8644 w 10000"/>
                <a:gd name="connsiteY230-19462" fmla="*/ 2551 h 10000"/>
                <a:gd name="connsiteX231-19463" fmla="*/ 8635 w 10000"/>
                <a:gd name="connsiteY231-19464" fmla="*/ 2551 h 10000"/>
                <a:gd name="connsiteX232-19465" fmla="*/ 8635 w 10000"/>
                <a:gd name="connsiteY232-19466" fmla="*/ 2551 h 10000"/>
                <a:gd name="connsiteX233-19467" fmla="*/ 8626 w 10000"/>
                <a:gd name="connsiteY233-19468" fmla="*/ 2551 h 10000"/>
                <a:gd name="connsiteX234-19469" fmla="*/ 8626 w 10000"/>
                <a:gd name="connsiteY234-19470" fmla="*/ 2551 h 10000"/>
                <a:gd name="connsiteX235-19471" fmla="*/ 8443 w 10000"/>
                <a:gd name="connsiteY235-19472" fmla="*/ 2614 h 10000"/>
                <a:gd name="connsiteX236-19473" fmla="*/ 8276 w 10000"/>
                <a:gd name="connsiteY236-19474" fmla="*/ 2664 h 10000"/>
                <a:gd name="connsiteX237-19475" fmla="*/ 8110 w 10000"/>
                <a:gd name="connsiteY237-19476" fmla="*/ 2689 h 10000"/>
                <a:gd name="connsiteX238-19477" fmla="*/ 7979 w 10000"/>
                <a:gd name="connsiteY238-19478" fmla="*/ 2689 h 10000"/>
                <a:gd name="connsiteX239-19479" fmla="*/ 7979 w 10000"/>
                <a:gd name="connsiteY239-19480" fmla="*/ 2689 h 10000"/>
                <a:gd name="connsiteX240-19481" fmla="*/ 7979 w 10000"/>
                <a:gd name="connsiteY240-19482" fmla="*/ 2689 h 10000"/>
                <a:gd name="connsiteX241-19483" fmla="*/ 7979 w 10000"/>
                <a:gd name="connsiteY241-19484" fmla="*/ 2689 h 10000"/>
                <a:gd name="connsiteX242-19485" fmla="*/ 7979 w 10000"/>
                <a:gd name="connsiteY242-19486" fmla="*/ 2689 h 10000"/>
                <a:gd name="connsiteX243-19487" fmla="*/ 7979 w 10000"/>
                <a:gd name="connsiteY243-19488" fmla="*/ 2689 h 10000"/>
                <a:gd name="connsiteX244-19489" fmla="*/ 7979 w 10000"/>
                <a:gd name="connsiteY244-19490" fmla="*/ 2689 h 10000"/>
                <a:gd name="connsiteX245-19491" fmla="*/ 7979 w 10000"/>
                <a:gd name="connsiteY245-19492" fmla="*/ 2689 h 10000"/>
                <a:gd name="connsiteX246-19493" fmla="*/ 7848 w 10000"/>
                <a:gd name="connsiteY246-19494" fmla="*/ 2689 h 10000"/>
                <a:gd name="connsiteX247-19495" fmla="*/ 7743 w 10000"/>
                <a:gd name="connsiteY247-19496" fmla="*/ 2677 h 10000"/>
                <a:gd name="connsiteX248-19497" fmla="*/ 7638 w 10000"/>
                <a:gd name="connsiteY248-19498" fmla="*/ 2626 h 10000"/>
                <a:gd name="connsiteX249-19499" fmla="*/ 7542 w 10000"/>
                <a:gd name="connsiteY249-19500" fmla="*/ 2601 h 10000"/>
                <a:gd name="connsiteX250-19501" fmla="*/ 7454 w 10000"/>
                <a:gd name="connsiteY250-19502" fmla="*/ 2538 h 10000"/>
                <a:gd name="connsiteX251-19503" fmla="*/ 7375 w 10000"/>
                <a:gd name="connsiteY251-19504" fmla="*/ 2475 h 10000"/>
                <a:gd name="connsiteX252-19505" fmla="*/ 7297 w 10000"/>
                <a:gd name="connsiteY252-19506" fmla="*/ 2399 h 10000"/>
                <a:gd name="connsiteX253-19507" fmla="*/ 7235 w 10000"/>
                <a:gd name="connsiteY253-19508" fmla="*/ 2323 h 10000"/>
                <a:gd name="connsiteX254-19509" fmla="*/ 7174 w 10000"/>
                <a:gd name="connsiteY254-19510" fmla="*/ 2235 h 10000"/>
                <a:gd name="connsiteX255-19511" fmla="*/ 7113 w 10000"/>
                <a:gd name="connsiteY255-19512" fmla="*/ 2134 h 10000"/>
                <a:gd name="connsiteX256-19513" fmla="*/ 7008 w 10000"/>
                <a:gd name="connsiteY256-19514" fmla="*/ 1944 h 10000"/>
                <a:gd name="connsiteX257-19515" fmla="*/ 6929 w 10000"/>
                <a:gd name="connsiteY257-19516" fmla="*/ 1730 h 10000"/>
                <a:gd name="connsiteX258-19517" fmla="*/ 6850 w 10000"/>
                <a:gd name="connsiteY258-19518" fmla="*/ 1515 h 10000"/>
                <a:gd name="connsiteX259-19519" fmla="*/ 6850 w 10000"/>
                <a:gd name="connsiteY259-19520" fmla="*/ 1515 h 10000"/>
                <a:gd name="connsiteX260-19521" fmla="*/ 6842 w 10000"/>
                <a:gd name="connsiteY260-19522" fmla="*/ 1490 h 10000"/>
                <a:gd name="connsiteX261-19523" fmla="*/ 6842 w 10000"/>
                <a:gd name="connsiteY261-19524" fmla="*/ 1490 h 10000"/>
                <a:gd name="connsiteX262-19525" fmla="*/ 6842 w 10000"/>
                <a:gd name="connsiteY262-19526" fmla="*/ 1477 h 10000"/>
                <a:gd name="connsiteX263-19527" fmla="*/ 6842 w 10000"/>
                <a:gd name="connsiteY263-19528" fmla="*/ 1477 h 10000"/>
                <a:gd name="connsiteX264-19529" fmla="*/ 6842 w 10000"/>
                <a:gd name="connsiteY264-19530" fmla="*/ 1477 h 10000"/>
                <a:gd name="connsiteX265-19531" fmla="*/ 6798 w 10000"/>
                <a:gd name="connsiteY265-19532" fmla="*/ 1338 h 10000"/>
                <a:gd name="connsiteX266-19533" fmla="*/ 6780 w 10000"/>
                <a:gd name="connsiteY266-19534" fmla="*/ 1162 h 10000"/>
                <a:gd name="connsiteX267-19535" fmla="*/ 6754 w 10000"/>
                <a:gd name="connsiteY267-19536" fmla="*/ 947 h 10000"/>
                <a:gd name="connsiteX268-19537" fmla="*/ 6754 w 10000"/>
                <a:gd name="connsiteY268-19538" fmla="*/ 720 h 10000"/>
                <a:gd name="connsiteX269-19539" fmla="*/ 6754 w 10000"/>
                <a:gd name="connsiteY269-19540" fmla="*/ 720 h 10000"/>
                <a:gd name="connsiteX270-19541" fmla="*/ 6763 w 10000"/>
                <a:gd name="connsiteY270-19542" fmla="*/ 366 h 10000"/>
                <a:gd name="connsiteX271-19543" fmla="*/ 6789 w 10000"/>
                <a:gd name="connsiteY271-19544" fmla="*/ 0 h 10000"/>
                <a:gd name="connsiteX0-19545" fmla="*/ 6789 w 10000"/>
                <a:gd name="connsiteY0-19546" fmla="*/ 0 h 10000"/>
                <a:gd name="connsiteX1-19547" fmla="*/ 6789 w 10000"/>
                <a:gd name="connsiteY1-19548" fmla="*/ 0 h 10000"/>
                <a:gd name="connsiteX2-19549" fmla="*/ 6789 w 10000"/>
                <a:gd name="connsiteY2-19550" fmla="*/ 0 h 10000"/>
                <a:gd name="connsiteX3-19551" fmla="*/ 0 w 10000"/>
                <a:gd name="connsiteY3-19552" fmla="*/ 0 h 10000"/>
                <a:gd name="connsiteX4-19553" fmla="*/ 0 w 10000"/>
                <a:gd name="connsiteY4-19554" fmla="*/ 9747 h 10000"/>
                <a:gd name="connsiteX5-19555" fmla="*/ 0 w 10000"/>
                <a:gd name="connsiteY5-19556" fmla="*/ 9747 h 10000"/>
                <a:gd name="connsiteX6-19557" fmla="*/ 0 w 10000"/>
                <a:gd name="connsiteY6-19558" fmla="*/ 9747 h 10000"/>
                <a:gd name="connsiteX7-19559" fmla="*/ 752 w 10000"/>
                <a:gd name="connsiteY7-19560" fmla="*/ 9861 h 10000"/>
                <a:gd name="connsiteX8-19561" fmla="*/ 1067 w 10000"/>
                <a:gd name="connsiteY8-19562" fmla="*/ 9886 h 10000"/>
                <a:gd name="connsiteX9-19563" fmla="*/ 1304 w 10000"/>
                <a:gd name="connsiteY9-19564" fmla="*/ 9899 h 10000"/>
                <a:gd name="connsiteX10-19565" fmla="*/ 1304 w 10000"/>
                <a:gd name="connsiteY10-19566" fmla="*/ 9899 h 10000"/>
                <a:gd name="connsiteX11-19567" fmla="*/ 1566 w 10000"/>
                <a:gd name="connsiteY11-19568" fmla="*/ 9924 h 10000"/>
                <a:gd name="connsiteX12-19569" fmla="*/ 1846 w 10000"/>
                <a:gd name="connsiteY12-19570" fmla="*/ 9962 h 10000"/>
                <a:gd name="connsiteX13-19571" fmla="*/ 1846 w 10000"/>
                <a:gd name="connsiteY13-19572" fmla="*/ 9962 h 10000"/>
                <a:gd name="connsiteX14-19573" fmla="*/ 2030 w 10000"/>
                <a:gd name="connsiteY14-19574" fmla="*/ 10000 h 10000"/>
                <a:gd name="connsiteX15-19575" fmla="*/ 2213 w 10000"/>
                <a:gd name="connsiteY15-19576" fmla="*/ 10000 h 10000"/>
                <a:gd name="connsiteX16-19577" fmla="*/ 2213 w 10000"/>
                <a:gd name="connsiteY16-19578" fmla="*/ 10000 h 10000"/>
                <a:gd name="connsiteX17-19579" fmla="*/ 2213 w 10000"/>
                <a:gd name="connsiteY17-19580" fmla="*/ 10000 h 10000"/>
                <a:gd name="connsiteX18-19581" fmla="*/ 2213 w 10000"/>
                <a:gd name="connsiteY18-19582" fmla="*/ 10000 h 10000"/>
                <a:gd name="connsiteX19-19583" fmla="*/ 2213 w 10000"/>
                <a:gd name="connsiteY19-19584" fmla="*/ 10000 h 10000"/>
                <a:gd name="connsiteX20-19585" fmla="*/ 2213 w 10000"/>
                <a:gd name="connsiteY20-19586" fmla="*/ 10000 h 10000"/>
                <a:gd name="connsiteX21-19587" fmla="*/ 2362 w 10000"/>
                <a:gd name="connsiteY21-19588" fmla="*/ 9975 h 10000"/>
                <a:gd name="connsiteX22-19589" fmla="*/ 2493 w 10000"/>
                <a:gd name="connsiteY22-19590" fmla="*/ 9949 h 10000"/>
                <a:gd name="connsiteX23-19591" fmla="*/ 2555 w 10000"/>
                <a:gd name="connsiteY23-19592" fmla="*/ 9924 h 10000"/>
                <a:gd name="connsiteX24-19593" fmla="*/ 2607 w 10000"/>
                <a:gd name="connsiteY24-19594" fmla="*/ 9886 h 10000"/>
                <a:gd name="connsiteX25-19595" fmla="*/ 2660 w 10000"/>
                <a:gd name="connsiteY25-19596" fmla="*/ 9836 h 10000"/>
                <a:gd name="connsiteX26-19597" fmla="*/ 2695 w 10000"/>
                <a:gd name="connsiteY26-19598" fmla="*/ 9785 h 10000"/>
                <a:gd name="connsiteX27-19599" fmla="*/ 2730 w 10000"/>
                <a:gd name="connsiteY27-19600" fmla="*/ 9722 h 10000"/>
                <a:gd name="connsiteX28-19601" fmla="*/ 2756 w 10000"/>
                <a:gd name="connsiteY28-19602" fmla="*/ 9646 h 10000"/>
                <a:gd name="connsiteX29-19603" fmla="*/ 2773 w 10000"/>
                <a:gd name="connsiteY29-19604" fmla="*/ 9545 h 10000"/>
                <a:gd name="connsiteX30-19605" fmla="*/ 2791 w 10000"/>
                <a:gd name="connsiteY30-19606" fmla="*/ 9444 h 10000"/>
                <a:gd name="connsiteX31-19607" fmla="*/ 2791 w 10000"/>
                <a:gd name="connsiteY31-19608" fmla="*/ 9318 h 10000"/>
                <a:gd name="connsiteX32-19609" fmla="*/ 2773 w 10000"/>
                <a:gd name="connsiteY32-19610" fmla="*/ 9179 h 10000"/>
                <a:gd name="connsiteX33-19611" fmla="*/ 2756 w 10000"/>
                <a:gd name="connsiteY33-19612" fmla="*/ 9028 h 10000"/>
                <a:gd name="connsiteX34-19613" fmla="*/ 2721 w 10000"/>
                <a:gd name="connsiteY34-19614" fmla="*/ 8876 h 10000"/>
                <a:gd name="connsiteX35-19615" fmla="*/ 2721 w 10000"/>
                <a:gd name="connsiteY35-19616" fmla="*/ 8876 h 10000"/>
                <a:gd name="connsiteX36-19617" fmla="*/ 2712 w 10000"/>
                <a:gd name="connsiteY36-19618" fmla="*/ 8864 h 10000"/>
                <a:gd name="connsiteX37-19619" fmla="*/ 2712 w 10000"/>
                <a:gd name="connsiteY37-19620" fmla="*/ 8864 h 10000"/>
                <a:gd name="connsiteX38-19621" fmla="*/ 2712 w 10000"/>
                <a:gd name="connsiteY38-19622" fmla="*/ 8851 h 10000"/>
                <a:gd name="connsiteX39-19623" fmla="*/ 2712 w 10000"/>
                <a:gd name="connsiteY39-19624" fmla="*/ 8851 h 10000"/>
                <a:gd name="connsiteX40-19625" fmla="*/ 2712 w 10000"/>
                <a:gd name="connsiteY40-19626" fmla="*/ 8851 h 10000"/>
                <a:gd name="connsiteX41-19627" fmla="*/ 2590 w 10000"/>
                <a:gd name="connsiteY41-19628" fmla="*/ 8295 h 10000"/>
                <a:gd name="connsiteX42-19629" fmla="*/ 2476 w 10000"/>
                <a:gd name="connsiteY42-19630" fmla="*/ 7841 h 10000"/>
                <a:gd name="connsiteX43-19631" fmla="*/ 2423 w 10000"/>
                <a:gd name="connsiteY43-19632" fmla="*/ 7626 h 10000"/>
                <a:gd name="connsiteX44-19633" fmla="*/ 2397 w 10000"/>
                <a:gd name="connsiteY44-19634" fmla="*/ 7437 h 10000"/>
                <a:gd name="connsiteX45-19635" fmla="*/ 2371 w 10000"/>
                <a:gd name="connsiteY45-19636" fmla="*/ 7273 h 10000"/>
                <a:gd name="connsiteX46-19637" fmla="*/ 2362 w 10000"/>
                <a:gd name="connsiteY46-19638" fmla="*/ 7096 h 10000"/>
                <a:gd name="connsiteX47-19639" fmla="*/ 2362 w 10000"/>
                <a:gd name="connsiteY47-19640" fmla="*/ 7096 h 10000"/>
                <a:gd name="connsiteX48-19641" fmla="*/ 2371 w 10000"/>
                <a:gd name="connsiteY48-19642" fmla="*/ 6944 h 10000"/>
                <a:gd name="connsiteX49-19643" fmla="*/ 2406 w 10000"/>
                <a:gd name="connsiteY49-19644" fmla="*/ 6806 h 10000"/>
                <a:gd name="connsiteX50-19645" fmla="*/ 2423 w 10000"/>
                <a:gd name="connsiteY50-19646" fmla="*/ 6742 h 10000"/>
                <a:gd name="connsiteX51-19647" fmla="*/ 2458 w 10000"/>
                <a:gd name="connsiteY51-19648" fmla="*/ 6692 h 10000"/>
                <a:gd name="connsiteX52-19649" fmla="*/ 2528 w 10000"/>
                <a:gd name="connsiteY52-19650" fmla="*/ 6578 h 10000"/>
                <a:gd name="connsiteX53-19651" fmla="*/ 2651 w 10000"/>
                <a:gd name="connsiteY53-19652" fmla="*/ 6477 h 10000"/>
                <a:gd name="connsiteX54-19653" fmla="*/ 2791 w 10000"/>
                <a:gd name="connsiteY54-19654" fmla="*/ 6376 h 10000"/>
                <a:gd name="connsiteX55-19655" fmla="*/ 3167 w 10000"/>
                <a:gd name="connsiteY55-19656" fmla="*/ 6225 h 10000"/>
                <a:gd name="connsiteX56-19657" fmla="*/ 3167 w 10000"/>
                <a:gd name="connsiteY56-19658" fmla="*/ 6225 h 10000"/>
                <a:gd name="connsiteX57-19659" fmla="*/ 3167 w 10000"/>
                <a:gd name="connsiteY57-19660" fmla="*/ 6225 h 10000"/>
                <a:gd name="connsiteX58-19661" fmla="*/ 3342 w 10000"/>
                <a:gd name="connsiteY58-19662" fmla="*/ 6162 h 10000"/>
                <a:gd name="connsiteX59-19663" fmla="*/ 3473 w 10000"/>
                <a:gd name="connsiteY59-19664" fmla="*/ 6136 h 10000"/>
                <a:gd name="connsiteX60-19665" fmla="*/ 3613 w 10000"/>
                <a:gd name="connsiteY60-19666" fmla="*/ 6124 h 10000"/>
                <a:gd name="connsiteX61-19667" fmla="*/ 3736 w 10000"/>
                <a:gd name="connsiteY61-19668" fmla="*/ 6124 h 10000"/>
                <a:gd name="connsiteX62-19669" fmla="*/ 3736 w 10000"/>
                <a:gd name="connsiteY62-19670" fmla="*/ 6124 h 10000"/>
                <a:gd name="connsiteX63-19671" fmla="*/ 3736 w 10000"/>
                <a:gd name="connsiteY63-19672" fmla="*/ 6124 h 10000"/>
                <a:gd name="connsiteX64-19673" fmla="*/ 3736 w 10000"/>
                <a:gd name="connsiteY64-19674" fmla="*/ 6124 h 10000"/>
                <a:gd name="connsiteX65-19675" fmla="*/ 3736 w 10000"/>
                <a:gd name="connsiteY65-19676" fmla="*/ 6124 h 10000"/>
                <a:gd name="connsiteX66-19677" fmla="*/ 3736 w 10000"/>
                <a:gd name="connsiteY66-19678" fmla="*/ 6124 h 10000"/>
                <a:gd name="connsiteX67-19679" fmla="*/ 3736 w 10000"/>
                <a:gd name="connsiteY67-19680" fmla="*/ 6124 h 10000"/>
                <a:gd name="connsiteX68-19681" fmla="*/ 3841 w 10000"/>
                <a:gd name="connsiteY68-19682" fmla="*/ 6124 h 10000"/>
                <a:gd name="connsiteX69-19683" fmla="*/ 3937 w 10000"/>
                <a:gd name="connsiteY69-19684" fmla="*/ 6136 h 10000"/>
                <a:gd name="connsiteX70-19685" fmla="*/ 4016 w 10000"/>
                <a:gd name="connsiteY70-19686" fmla="*/ 6187 h 10000"/>
                <a:gd name="connsiteX71-19687" fmla="*/ 4086 w 10000"/>
                <a:gd name="connsiteY71-19688" fmla="*/ 6225 h 10000"/>
                <a:gd name="connsiteX72-19689" fmla="*/ 4147 w 10000"/>
                <a:gd name="connsiteY72-19690" fmla="*/ 6275 h 10000"/>
                <a:gd name="connsiteX73-19691" fmla="*/ 4191 w 10000"/>
                <a:gd name="connsiteY73-19692" fmla="*/ 6351 h 10000"/>
                <a:gd name="connsiteX74-19693" fmla="*/ 4217 w 10000"/>
                <a:gd name="connsiteY74-19694" fmla="*/ 6427 h 10000"/>
                <a:gd name="connsiteX75-19695" fmla="*/ 4252 w 10000"/>
                <a:gd name="connsiteY75-19696" fmla="*/ 6515 h 10000"/>
                <a:gd name="connsiteX76-19697" fmla="*/ 4261 w 10000"/>
                <a:gd name="connsiteY76-19698" fmla="*/ 6616 h 10000"/>
                <a:gd name="connsiteX77-19699" fmla="*/ 4269 w 10000"/>
                <a:gd name="connsiteY77-19700" fmla="*/ 6717 h 10000"/>
                <a:gd name="connsiteX78-19701" fmla="*/ 4269 w 10000"/>
                <a:gd name="connsiteY78-19702" fmla="*/ 6843 h 10000"/>
                <a:gd name="connsiteX79-19703" fmla="*/ 4261 w 10000"/>
                <a:gd name="connsiteY79-19704" fmla="*/ 6957 h 10000"/>
                <a:gd name="connsiteX80-19705" fmla="*/ 4217 w 10000"/>
                <a:gd name="connsiteY80-19706" fmla="*/ 7235 h 10000"/>
                <a:gd name="connsiteX81-19707" fmla="*/ 4164 w 10000"/>
                <a:gd name="connsiteY81-19708" fmla="*/ 7551 h 10000"/>
                <a:gd name="connsiteX82-19709" fmla="*/ 4164 w 10000"/>
                <a:gd name="connsiteY82-19710" fmla="*/ 7551 h 10000"/>
                <a:gd name="connsiteX83-19711" fmla="*/ 4156 w 10000"/>
                <a:gd name="connsiteY83-19712" fmla="*/ 7551 h 10000"/>
                <a:gd name="connsiteX84-19713" fmla="*/ 4156 w 10000"/>
                <a:gd name="connsiteY84-19714" fmla="*/ 7551 h 10000"/>
                <a:gd name="connsiteX85-19715" fmla="*/ 4156 w 10000"/>
                <a:gd name="connsiteY85-19716" fmla="*/ 7563 h 10000"/>
                <a:gd name="connsiteX86-19717" fmla="*/ 4156 w 10000"/>
                <a:gd name="connsiteY86-19718" fmla="*/ 7563 h 10000"/>
                <a:gd name="connsiteX87-19719" fmla="*/ 4156 w 10000"/>
                <a:gd name="connsiteY87-19720" fmla="*/ 7563 h 10000"/>
                <a:gd name="connsiteX88-19721" fmla="*/ 4156 w 10000"/>
                <a:gd name="connsiteY88-19722" fmla="*/ 7563 h 10000"/>
                <a:gd name="connsiteX89-19723" fmla="*/ 4156 w 10000"/>
                <a:gd name="connsiteY89-19724" fmla="*/ 7576 h 10000"/>
                <a:gd name="connsiteX90-19725" fmla="*/ 4156 w 10000"/>
                <a:gd name="connsiteY90-19726" fmla="*/ 7576 h 10000"/>
                <a:gd name="connsiteX91-19727" fmla="*/ 4103 w 10000"/>
                <a:gd name="connsiteY91-19728" fmla="*/ 7803 h 10000"/>
                <a:gd name="connsiteX92-19729" fmla="*/ 4068 w 10000"/>
                <a:gd name="connsiteY92-19730" fmla="*/ 8005 h 10000"/>
                <a:gd name="connsiteX93-19731" fmla="*/ 4051 w 10000"/>
                <a:gd name="connsiteY93-19732" fmla="*/ 8207 h 10000"/>
                <a:gd name="connsiteX94-19733" fmla="*/ 4024 w 10000"/>
                <a:gd name="connsiteY94-19734" fmla="*/ 8422 h 10000"/>
                <a:gd name="connsiteX95-19735" fmla="*/ 4016 w 10000"/>
                <a:gd name="connsiteY95-19736" fmla="*/ 8611 h 10000"/>
                <a:gd name="connsiteX96-19737" fmla="*/ 4016 w 10000"/>
                <a:gd name="connsiteY96-19738" fmla="*/ 8813 h 10000"/>
                <a:gd name="connsiteX97-19739" fmla="*/ 4024 w 10000"/>
                <a:gd name="connsiteY97-19740" fmla="*/ 9003 h 10000"/>
                <a:gd name="connsiteX98-19741" fmla="*/ 4051 w 10000"/>
                <a:gd name="connsiteY98-19742" fmla="*/ 9179 h 10000"/>
                <a:gd name="connsiteX99-19743" fmla="*/ 4086 w 10000"/>
                <a:gd name="connsiteY99-19744" fmla="*/ 9356 h 10000"/>
                <a:gd name="connsiteX100-19745" fmla="*/ 4121 w 10000"/>
                <a:gd name="connsiteY100-19746" fmla="*/ 9508 h 10000"/>
                <a:gd name="connsiteX101-19747" fmla="*/ 4191 w 10000"/>
                <a:gd name="connsiteY101-19748" fmla="*/ 9646 h 10000"/>
                <a:gd name="connsiteX102-19749" fmla="*/ 4269 w 10000"/>
                <a:gd name="connsiteY102-19750" fmla="*/ 9760 h 10000"/>
                <a:gd name="connsiteX103-19751" fmla="*/ 4366 w 10000"/>
                <a:gd name="connsiteY103-19752" fmla="*/ 9861 h 10000"/>
                <a:gd name="connsiteX104-19753" fmla="*/ 4471 w 10000"/>
                <a:gd name="connsiteY104-19754" fmla="*/ 9937 h 10000"/>
                <a:gd name="connsiteX105-19755" fmla="*/ 4611 w 10000"/>
                <a:gd name="connsiteY105-19756" fmla="*/ 9975 h 10000"/>
                <a:gd name="connsiteX106-19757" fmla="*/ 4759 w 10000"/>
                <a:gd name="connsiteY106-19758" fmla="*/ 10000 h 10000"/>
                <a:gd name="connsiteX107-19759" fmla="*/ 4759 w 10000"/>
                <a:gd name="connsiteY107-19760" fmla="*/ 10000 h 10000"/>
                <a:gd name="connsiteX108-19761" fmla="*/ 4759 w 10000"/>
                <a:gd name="connsiteY108-19762" fmla="*/ 10000 h 10000"/>
                <a:gd name="connsiteX109-19763" fmla="*/ 4759 w 10000"/>
                <a:gd name="connsiteY109-19764" fmla="*/ 10000 h 10000"/>
                <a:gd name="connsiteX110-19765" fmla="*/ 4759 w 10000"/>
                <a:gd name="connsiteY110-19766" fmla="*/ 10000 h 10000"/>
                <a:gd name="connsiteX111-19767" fmla="*/ 4821 w 10000"/>
                <a:gd name="connsiteY111-19768" fmla="*/ 10000 h 10000"/>
                <a:gd name="connsiteX112-19769" fmla="*/ 4821 w 10000"/>
                <a:gd name="connsiteY112-19770" fmla="*/ 10000 h 10000"/>
                <a:gd name="connsiteX113-19771" fmla="*/ 5136 w 10000"/>
                <a:gd name="connsiteY113-19772" fmla="*/ 9962 h 10000"/>
                <a:gd name="connsiteX114-19773" fmla="*/ 5468 w 10000"/>
                <a:gd name="connsiteY114-19774" fmla="*/ 9924 h 10000"/>
                <a:gd name="connsiteX115-19775" fmla="*/ 6203 w 10000"/>
                <a:gd name="connsiteY115-19776" fmla="*/ 9798 h 10000"/>
                <a:gd name="connsiteX116-19777" fmla="*/ 6982 w 10000"/>
                <a:gd name="connsiteY116-19778" fmla="*/ 9672 h 10000"/>
                <a:gd name="connsiteX117-19779" fmla="*/ 7358 w 10000"/>
                <a:gd name="connsiteY117-19780" fmla="*/ 9621 h 10000"/>
                <a:gd name="connsiteX118-19781" fmla="*/ 7734 w 10000"/>
                <a:gd name="connsiteY118-19782" fmla="*/ 9583 h 10000"/>
                <a:gd name="connsiteX119-19783" fmla="*/ 7734 w 10000"/>
                <a:gd name="connsiteY119-19784" fmla="*/ 9583 h 10000"/>
                <a:gd name="connsiteX120-19785" fmla="*/ 7725 w 10000"/>
                <a:gd name="connsiteY120-19786" fmla="*/ 9508 h 10000"/>
                <a:gd name="connsiteX121-19787" fmla="*/ 7725 w 10000"/>
                <a:gd name="connsiteY121-19788" fmla="*/ 9508 h 10000"/>
                <a:gd name="connsiteX122-19789" fmla="*/ 7725 w 10000"/>
                <a:gd name="connsiteY122-19790" fmla="*/ 9508 h 10000"/>
                <a:gd name="connsiteX123-19791" fmla="*/ 7725 w 10000"/>
                <a:gd name="connsiteY123-19792" fmla="*/ 9508 h 10000"/>
                <a:gd name="connsiteX124-19793" fmla="*/ 7725 w 10000"/>
                <a:gd name="connsiteY124-19794" fmla="*/ 9508 h 10000"/>
                <a:gd name="connsiteX125-19795" fmla="*/ 7699 w 10000"/>
                <a:gd name="connsiteY125-19796" fmla="*/ 9407 h 10000"/>
                <a:gd name="connsiteX126-19797" fmla="*/ 7699 w 10000"/>
                <a:gd name="connsiteY126-19798" fmla="*/ 9407 h 10000"/>
                <a:gd name="connsiteX127-19799" fmla="*/ 7699 w 10000"/>
                <a:gd name="connsiteY127-19800" fmla="*/ 9381 h 10000"/>
                <a:gd name="connsiteX128-19801" fmla="*/ 7699 w 10000"/>
                <a:gd name="connsiteY128-19802" fmla="*/ 9381 h 10000"/>
                <a:gd name="connsiteX129-19803" fmla="*/ 7577 w 10000"/>
                <a:gd name="connsiteY129-19804" fmla="*/ 8649 h 10000"/>
                <a:gd name="connsiteX130-19805" fmla="*/ 7463 w 10000"/>
                <a:gd name="connsiteY130-19806" fmla="*/ 7967 h 10000"/>
                <a:gd name="connsiteX131-19807" fmla="*/ 7393 w 10000"/>
                <a:gd name="connsiteY131-19808" fmla="*/ 7361 h 10000"/>
                <a:gd name="connsiteX132-19809" fmla="*/ 7332 w 10000"/>
                <a:gd name="connsiteY132-19810" fmla="*/ 6806 h 10000"/>
                <a:gd name="connsiteX133-19811" fmla="*/ 7288 w 10000"/>
                <a:gd name="connsiteY133-19812" fmla="*/ 6313 h 10000"/>
                <a:gd name="connsiteX134-19813" fmla="*/ 7262 w 10000"/>
                <a:gd name="connsiteY134-19814" fmla="*/ 5871 h 10000"/>
                <a:gd name="connsiteX135-19815" fmla="*/ 7253 w 10000"/>
                <a:gd name="connsiteY135-19816" fmla="*/ 5480 h 10000"/>
                <a:gd name="connsiteX136-19817" fmla="*/ 7279 w 10000"/>
                <a:gd name="connsiteY136-19818" fmla="*/ 5139 h 10000"/>
                <a:gd name="connsiteX137-19819" fmla="*/ 7297 w 10000"/>
                <a:gd name="connsiteY137-19820" fmla="*/ 4836 h 10000"/>
                <a:gd name="connsiteX138-19821" fmla="*/ 7340 w 10000"/>
                <a:gd name="connsiteY138-19822" fmla="*/ 4583 h 10000"/>
                <a:gd name="connsiteX139-19823" fmla="*/ 7402 w 10000"/>
                <a:gd name="connsiteY139-19824" fmla="*/ 4394 h 10000"/>
                <a:gd name="connsiteX140-19825" fmla="*/ 7437 w 10000"/>
                <a:gd name="connsiteY140-19826" fmla="*/ 4293 h 10000"/>
                <a:gd name="connsiteX141-19827" fmla="*/ 7463 w 10000"/>
                <a:gd name="connsiteY141-19828" fmla="*/ 4217 h 10000"/>
                <a:gd name="connsiteX142-19829" fmla="*/ 7507 w 10000"/>
                <a:gd name="connsiteY142-19830" fmla="*/ 4154 h 10000"/>
                <a:gd name="connsiteX143-19831" fmla="*/ 7550 w 10000"/>
                <a:gd name="connsiteY143-19832" fmla="*/ 4104 h 10000"/>
                <a:gd name="connsiteX144-19833" fmla="*/ 7594 w 10000"/>
                <a:gd name="connsiteY144-19834" fmla="*/ 4053 h 10000"/>
                <a:gd name="connsiteX145-19835" fmla="*/ 7647 w 10000"/>
                <a:gd name="connsiteY145-19836" fmla="*/ 4003 h 10000"/>
                <a:gd name="connsiteX146-19837" fmla="*/ 7699 w 10000"/>
                <a:gd name="connsiteY146-19838" fmla="*/ 3990 h 10000"/>
                <a:gd name="connsiteX147-19839" fmla="*/ 7752 w 10000"/>
                <a:gd name="connsiteY147-19840" fmla="*/ 3965 h 10000"/>
                <a:gd name="connsiteX148-19841" fmla="*/ 7857 w 10000"/>
                <a:gd name="connsiteY148-19842" fmla="*/ 3939 h 10000"/>
                <a:gd name="connsiteX149-19843" fmla="*/ 7857 w 10000"/>
                <a:gd name="connsiteY149-19844" fmla="*/ 3939 h 10000"/>
                <a:gd name="connsiteX150-19845" fmla="*/ 7857 w 10000"/>
                <a:gd name="connsiteY150-19846" fmla="*/ 3939 h 10000"/>
                <a:gd name="connsiteX151-19847" fmla="*/ 7857 w 10000"/>
                <a:gd name="connsiteY151-19848" fmla="*/ 3939 h 10000"/>
                <a:gd name="connsiteX152-19849" fmla="*/ 7857 w 10000"/>
                <a:gd name="connsiteY152-19850" fmla="*/ 3939 h 10000"/>
                <a:gd name="connsiteX153-19851" fmla="*/ 7857 w 10000"/>
                <a:gd name="connsiteY153-19852" fmla="*/ 3939 h 10000"/>
                <a:gd name="connsiteX154-19853" fmla="*/ 7857 w 10000"/>
                <a:gd name="connsiteY154-19854" fmla="*/ 3939 h 10000"/>
                <a:gd name="connsiteX155-19855" fmla="*/ 7857 w 10000"/>
                <a:gd name="connsiteY155-19856" fmla="*/ 3939 h 10000"/>
                <a:gd name="connsiteX156-19857" fmla="*/ 7927 w 10000"/>
                <a:gd name="connsiteY156-19858" fmla="*/ 3939 h 10000"/>
                <a:gd name="connsiteX157-19859" fmla="*/ 7997 w 10000"/>
                <a:gd name="connsiteY157-19860" fmla="*/ 3965 h 10000"/>
                <a:gd name="connsiteX158-19861" fmla="*/ 8136 w 10000"/>
                <a:gd name="connsiteY158-19862" fmla="*/ 4028 h 10000"/>
                <a:gd name="connsiteX159-19863" fmla="*/ 8294 w 10000"/>
                <a:gd name="connsiteY159-19864" fmla="*/ 4116 h 10000"/>
                <a:gd name="connsiteX160-19865" fmla="*/ 8443 w 10000"/>
                <a:gd name="connsiteY160-19866" fmla="*/ 4242 h 10000"/>
                <a:gd name="connsiteX161-19867" fmla="*/ 8443 w 10000"/>
                <a:gd name="connsiteY161-19868" fmla="*/ 4242 h 10000"/>
                <a:gd name="connsiteX162-19869" fmla="*/ 8451 w 10000"/>
                <a:gd name="connsiteY162-19870" fmla="*/ 4242 h 10000"/>
                <a:gd name="connsiteX163-19871" fmla="*/ 8451 w 10000"/>
                <a:gd name="connsiteY163-19872" fmla="*/ 4242 h 10000"/>
                <a:gd name="connsiteX164-19873" fmla="*/ 8836 w 10000"/>
                <a:gd name="connsiteY164-19874" fmla="*/ 4545 h 10000"/>
                <a:gd name="connsiteX165-19875" fmla="*/ 8976 w 10000"/>
                <a:gd name="connsiteY165-19876" fmla="*/ 4646 h 10000"/>
                <a:gd name="connsiteX166-19877" fmla="*/ 9099 w 10000"/>
                <a:gd name="connsiteY166-19878" fmla="*/ 4722 h 10000"/>
                <a:gd name="connsiteX167-19879" fmla="*/ 9204 w 10000"/>
                <a:gd name="connsiteY167-19880" fmla="*/ 4785 h 10000"/>
                <a:gd name="connsiteX168-19881" fmla="*/ 9300 w 10000"/>
                <a:gd name="connsiteY168-19882" fmla="*/ 4823 h 10000"/>
                <a:gd name="connsiteX169-19883" fmla="*/ 9388 w 10000"/>
                <a:gd name="connsiteY169-19884" fmla="*/ 4848 h 10000"/>
                <a:gd name="connsiteX170-19885" fmla="*/ 9466 w 10000"/>
                <a:gd name="connsiteY170-19886" fmla="*/ 4848 h 10000"/>
                <a:gd name="connsiteX171-19887" fmla="*/ 9466 w 10000"/>
                <a:gd name="connsiteY171-19888" fmla="*/ 4848 h 10000"/>
                <a:gd name="connsiteX172-19889" fmla="*/ 9484 w 10000"/>
                <a:gd name="connsiteY172-19890" fmla="*/ 4848 h 10000"/>
                <a:gd name="connsiteX173-19891" fmla="*/ 9484 w 10000"/>
                <a:gd name="connsiteY173-19892" fmla="*/ 4848 h 10000"/>
                <a:gd name="connsiteX174-19893" fmla="*/ 9484 w 10000"/>
                <a:gd name="connsiteY174-19894" fmla="*/ 4848 h 10000"/>
                <a:gd name="connsiteX175-19895" fmla="*/ 9484 w 10000"/>
                <a:gd name="connsiteY175-19896" fmla="*/ 4848 h 10000"/>
                <a:gd name="connsiteX176-19897" fmla="*/ 9580 w 10000"/>
                <a:gd name="connsiteY176-19898" fmla="*/ 4836 h 10000"/>
                <a:gd name="connsiteX177-19899" fmla="*/ 9668 w 10000"/>
                <a:gd name="connsiteY177-19900" fmla="*/ 4798 h 10000"/>
                <a:gd name="connsiteX178-19901" fmla="*/ 9738 w 10000"/>
                <a:gd name="connsiteY178-19902" fmla="*/ 4747 h 10000"/>
                <a:gd name="connsiteX179-19903" fmla="*/ 9799 w 10000"/>
                <a:gd name="connsiteY179-19904" fmla="*/ 4659 h 10000"/>
                <a:gd name="connsiteX180-19905" fmla="*/ 9799 w 10000"/>
                <a:gd name="connsiteY180-19906" fmla="*/ 4659 h 10000"/>
                <a:gd name="connsiteX181-19907" fmla="*/ 9799 w 10000"/>
                <a:gd name="connsiteY181-19908" fmla="*/ 4659 h 10000"/>
                <a:gd name="connsiteX182-19909" fmla="*/ 9799 w 10000"/>
                <a:gd name="connsiteY182-19910" fmla="*/ 4659 h 10000"/>
                <a:gd name="connsiteX183-19911" fmla="*/ 9799 w 10000"/>
                <a:gd name="connsiteY183-19912" fmla="*/ 4659 h 10000"/>
                <a:gd name="connsiteX184-19913" fmla="*/ 9799 w 10000"/>
                <a:gd name="connsiteY184-19914" fmla="*/ 4659 h 10000"/>
                <a:gd name="connsiteX185-19915" fmla="*/ 9816 w 10000"/>
                <a:gd name="connsiteY185-19916" fmla="*/ 4659 h 10000"/>
                <a:gd name="connsiteX186-19917" fmla="*/ 9816 w 10000"/>
                <a:gd name="connsiteY186-19918" fmla="*/ 4659 h 10000"/>
                <a:gd name="connsiteX187-19919" fmla="*/ 9816 w 10000"/>
                <a:gd name="connsiteY187-19920" fmla="*/ 4659 h 10000"/>
                <a:gd name="connsiteX188-19921" fmla="*/ 9816 w 10000"/>
                <a:gd name="connsiteY188-19922" fmla="*/ 4659 h 10000"/>
                <a:gd name="connsiteX189-19923" fmla="*/ 9816 w 10000"/>
                <a:gd name="connsiteY189-19924" fmla="*/ 4646 h 10000"/>
                <a:gd name="connsiteX190-19925" fmla="*/ 9816 w 10000"/>
                <a:gd name="connsiteY190-19926" fmla="*/ 4646 h 10000"/>
                <a:gd name="connsiteX191-19927" fmla="*/ 9816 w 10000"/>
                <a:gd name="connsiteY191-19928" fmla="*/ 4646 h 10000"/>
                <a:gd name="connsiteX192-19929" fmla="*/ 9816 w 10000"/>
                <a:gd name="connsiteY192-19930" fmla="*/ 4646 h 10000"/>
                <a:gd name="connsiteX193-19931" fmla="*/ 9816 w 10000"/>
                <a:gd name="connsiteY193-19932" fmla="*/ 4646 h 10000"/>
                <a:gd name="connsiteX194-19933" fmla="*/ 9816 w 10000"/>
                <a:gd name="connsiteY194-19934" fmla="*/ 4646 h 10000"/>
                <a:gd name="connsiteX195-19935" fmla="*/ 9816 w 10000"/>
                <a:gd name="connsiteY195-19936" fmla="*/ 4646 h 10000"/>
                <a:gd name="connsiteX196-19937" fmla="*/ 9816 w 10000"/>
                <a:gd name="connsiteY196-19938" fmla="*/ 4646 h 10000"/>
                <a:gd name="connsiteX197-19939" fmla="*/ 9816 w 10000"/>
                <a:gd name="connsiteY197-19940" fmla="*/ 4646 h 10000"/>
                <a:gd name="connsiteX198-19941" fmla="*/ 9816 w 10000"/>
                <a:gd name="connsiteY198-19942" fmla="*/ 4646 h 10000"/>
                <a:gd name="connsiteX199-19943" fmla="*/ 9843 w 10000"/>
                <a:gd name="connsiteY199-19944" fmla="*/ 4583 h 10000"/>
                <a:gd name="connsiteX200-19945" fmla="*/ 9886 w 10000"/>
                <a:gd name="connsiteY200-19946" fmla="*/ 4495 h 10000"/>
                <a:gd name="connsiteX201-19947" fmla="*/ 9921 w 10000"/>
                <a:gd name="connsiteY201-19948" fmla="*/ 4369 h 10000"/>
                <a:gd name="connsiteX202-19949" fmla="*/ 9948 w 10000"/>
                <a:gd name="connsiteY202-19950" fmla="*/ 4217 h 10000"/>
                <a:gd name="connsiteX203-19951" fmla="*/ 9983 w 10000"/>
                <a:gd name="connsiteY203-19952" fmla="*/ 4040 h 10000"/>
                <a:gd name="connsiteX204-19953" fmla="*/ 10000 w 10000"/>
                <a:gd name="connsiteY204-19954" fmla="*/ 3851 h 10000"/>
                <a:gd name="connsiteX205-19955" fmla="*/ 10000 w 10000"/>
                <a:gd name="connsiteY205-19956" fmla="*/ 3649 h 10000"/>
                <a:gd name="connsiteX206-19957" fmla="*/ 10000 w 10000"/>
                <a:gd name="connsiteY206-19958" fmla="*/ 3460 h 10000"/>
                <a:gd name="connsiteX207-19959" fmla="*/ 9983 w 10000"/>
                <a:gd name="connsiteY207-19960" fmla="*/ 3258 h 10000"/>
                <a:gd name="connsiteX208-19961" fmla="*/ 9939 w 10000"/>
                <a:gd name="connsiteY208-19962" fmla="*/ 3068 h 10000"/>
                <a:gd name="connsiteX209-19963" fmla="*/ 9886 w 10000"/>
                <a:gd name="connsiteY209-19964" fmla="*/ 2904 h 10000"/>
                <a:gd name="connsiteX210-19965" fmla="*/ 9843 w 10000"/>
                <a:gd name="connsiteY210-19966" fmla="*/ 2816 h 10000"/>
                <a:gd name="connsiteX211-19967" fmla="*/ 9799 w 10000"/>
                <a:gd name="connsiteY211-19968" fmla="*/ 2753 h 10000"/>
                <a:gd name="connsiteX212-19969" fmla="*/ 9755 w 10000"/>
                <a:gd name="connsiteY212-19970" fmla="*/ 2677 h 10000"/>
                <a:gd name="connsiteX213-19971" fmla="*/ 9694 w 10000"/>
                <a:gd name="connsiteY213-19972" fmla="*/ 2614 h 10000"/>
                <a:gd name="connsiteX214-19973" fmla="*/ 9633 w 10000"/>
                <a:gd name="connsiteY214-19974" fmla="*/ 2551 h 10000"/>
                <a:gd name="connsiteX215-19975" fmla="*/ 9571 w 10000"/>
                <a:gd name="connsiteY215-19976" fmla="*/ 2500 h 10000"/>
                <a:gd name="connsiteX216-19977" fmla="*/ 9484 w 10000"/>
                <a:gd name="connsiteY216-19978" fmla="*/ 2475 h 10000"/>
                <a:gd name="connsiteX217-19979" fmla="*/ 9396 w 10000"/>
                <a:gd name="connsiteY217-19980" fmla="*/ 2449 h 10000"/>
                <a:gd name="connsiteX218-19981" fmla="*/ 9300 w 10000"/>
                <a:gd name="connsiteY218-19982" fmla="*/ 2424 h 10000"/>
                <a:gd name="connsiteX219-19983" fmla="*/ 9195 w 10000"/>
                <a:gd name="connsiteY219-19984" fmla="*/ 2424 h 10000"/>
                <a:gd name="connsiteX220-19985" fmla="*/ 9195 w 10000"/>
                <a:gd name="connsiteY220-19986" fmla="*/ 2424 h 10000"/>
                <a:gd name="connsiteX221-19987" fmla="*/ 9195 w 10000"/>
                <a:gd name="connsiteY221-19988" fmla="*/ 2424 h 10000"/>
                <a:gd name="connsiteX222-19989" fmla="*/ 9195 w 10000"/>
                <a:gd name="connsiteY222-19990" fmla="*/ 2424 h 10000"/>
                <a:gd name="connsiteX223-19991" fmla="*/ 9195 w 10000"/>
                <a:gd name="connsiteY223-19992" fmla="*/ 2424 h 10000"/>
                <a:gd name="connsiteX224-19993" fmla="*/ 9195 w 10000"/>
                <a:gd name="connsiteY224-19994" fmla="*/ 2424 h 10000"/>
                <a:gd name="connsiteX225-19995" fmla="*/ 9081 w 10000"/>
                <a:gd name="connsiteY225-19996" fmla="*/ 2424 h 10000"/>
                <a:gd name="connsiteX226-19997" fmla="*/ 8941 w 10000"/>
                <a:gd name="connsiteY226-19998" fmla="*/ 2462 h 10000"/>
                <a:gd name="connsiteX227-19999" fmla="*/ 8801 w 10000"/>
                <a:gd name="connsiteY227-20000" fmla="*/ 2487 h 10000"/>
                <a:gd name="connsiteX228-20001" fmla="*/ 8644 w 10000"/>
                <a:gd name="connsiteY228-20002" fmla="*/ 2551 h 10000"/>
                <a:gd name="connsiteX229-20003" fmla="*/ 8644 w 10000"/>
                <a:gd name="connsiteY229-20004" fmla="*/ 2551 h 10000"/>
                <a:gd name="connsiteX230-20005" fmla="*/ 8635 w 10000"/>
                <a:gd name="connsiteY230-20006" fmla="*/ 2551 h 10000"/>
                <a:gd name="connsiteX231-20007" fmla="*/ 8635 w 10000"/>
                <a:gd name="connsiteY231-20008" fmla="*/ 2551 h 10000"/>
                <a:gd name="connsiteX232-20009" fmla="*/ 8626 w 10000"/>
                <a:gd name="connsiteY232-20010" fmla="*/ 2551 h 10000"/>
                <a:gd name="connsiteX233-20011" fmla="*/ 8626 w 10000"/>
                <a:gd name="connsiteY233-20012" fmla="*/ 2551 h 10000"/>
                <a:gd name="connsiteX234-20013" fmla="*/ 8443 w 10000"/>
                <a:gd name="connsiteY234-20014" fmla="*/ 2614 h 10000"/>
                <a:gd name="connsiteX235-20015" fmla="*/ 8276 w 10000"/>
                <a:gd name="connsiteY235-20016" fmla="*/ 2664 h 10000"/>
                <a:gd name="connsiteX236-20017" fmla="*/ 8110 w 10000"/>
                <a:gd name="connsiteY236-20018" fmla="*/ 2689 h 10000"/>
                <a:gd name="connsiteX237-20019" fmla="*/ 7979 w 10000"/>
                <a:gd name="connsiteY237-20020" fmla="*/ 2689 h 10000"/>
                <a:gd name="connsiteX238-20021" fmla="*/ 7979 w 10000"/>
                <a:gd name="connsiteY238-20022" fmla="*/ 2689 h 10000"/>
                <a:gd name="connsiteX239-20023" fmla="*/ 7979 w 10000"/>
                <a:gd name="connsiteY239-20024" fmla="*/ 2689 h 10000"/>
                <a:gd name="connsiteX240-20025" fmla="*/ 7979 w 10000"/>
                <a:gd name="connsiteY240-20026" fmla="*/ 2689 h 10000"/>
                <a:gd name="connsiteX241-20027" fmla="*/ 7979 w 10000"/>
                <a:gd name="connsiteY241-20028" fmla="*/ 2689 h 10000"/>
                <a:gd name="connsiteX242-20029" fmla="*/ 7979 w 10000"/>
                <a:gd name="connsiteY242-20030" fmla="*/ 2689 h 10000"/>
                <a:gd name="connsiteX243-20031" fmla="*/ 7979 w 10000"/>
                <a:gd name="connsiteY243-20032" fmla="*/ 2689 h 10000"/>
                <a:gd name="connsiteX244-20033" fmla="*/ 7979 w 10000"/>
                <a:gd name="connsiteY244-20034" fmla="*/ 2689 h 10000"/>
                <a:gd name="connsiteX245-20035" fmla="*/ 7848 w 10000"/>
                <a:gd name="connsiteY245-20036" fmla="*/ 2689 h 10000"/>
                <a:gd name="connsiteX246-20037" fmla="*/ 7743 w 10000"/>
                <a:gd name="connsiteY246-20038" fmla="*/ 2677 h 10000"/>
                <a:gd name="connsiteX247-20039" fmla="*/ 7638 w 10000"/>
                <a:gd name="connsiteY247-20040" fmla="*/ 2626 h 10000"/>
                <a:gd name="connsiteX248-20041" fmla="*/ 7542 w 10000"/>
                <a:gd name="connsiteY248-20042" fmla="*/ 2601 h 10000"/>
                <a:gd name="connsiteX249-20043" fmla="*/ 7454 w 10000"/>
                <a:gd name="connsiteY249-20044" fmla="*/ 2538 h 10000"/>
                <a:gd name="connsiteX250-20045" fmla="*/ 7375 w 10000"/>
                <a:gd name="connsiteY250-20046" fmla="*/ 2475 h 10000"/>
                <a:gd name="connsiteX251-20047" fmla="*/ 7297 w 10000"/>
                <a:gd name="connsiteY251-20048" fmla="*/ 2399 h 10000"/>
                <a:gd name="connsiteX252-20049" fmla="*/ 7235 w 10000"/>
                <a:gd name="connsiteY252-20050" fmla="*/ 2323 h 10000"/>
                <a:gd name="connsiteX253-20051" fmla="*/ 7174 w 10000"/>
                <a:gd name="connsiteY253-20052" fmla="*/ 2235 h 10000"/>
                <a:gd name="connsiteX254-20053" fmla="*/ 7113 w 10000"/>
                <a:gd name="connsiteY254-20054" fmla="*/ 2134 h 10000"/>
                <a:gd name="connsiteX255-20055" fmla="*/ 7008 w 10000"/>
                <a:gd name="connsiteY255-20056" fmla="*/ 1944 h 10000"/>
                <a:gd name="connsiteX256-20057" fmla="*/ 6929 w 10000"/>
                <a:gd name="connsiteY256-20058" fmla="*/ 1730 h 10000"/>
                <a:gd name="connsiteX257-20059" fmla="*/ 6850 w 10000"/>
                <a:gd name="connsiteY257-20060" fmla="*/ 1515 h 10000"/>
                <a:gd name="connsiteX258-20061" fmla="*/ 6850 w 10000"/>
                <a:gd name="connsiteY258-20062" fmla="*/ 1515 h 10000"/>
                <a:gd name="connsiteX259-20063" fmla="*/ 6842 w 10000"/>
                <a:gd name="connsiteY259-20064" fmla="*/ 1490 h 10000"/>
                <a:gd name="connsiteX260-20065" fmla="*/ 6842 w 10000"/>
                <a:gd name="connsiteY260-20066" fmla="*/ 1490 h 10000"/>
                <a:gd name="connsiteX261-20067" fmla="*/ 6842 w 10000"/>
                <a:gd name="connsiteY261-20068" fmla="*/ 1477 h 10000"/>
                <a:gd name="connsiteX262-20069" fmla="*/ 6842 w 10000"/>
                <a:gd name="connsiteY262-20070" fmla="*/ 1477 h 10000"/>
                <a:gd name="connsiteX263-20071" fmla="*/ 6842 w 10000"/>
                <a:gd name="connsiteY263-20072" fmla="*/ 1477 h 10000"/>
                <a:gd name="connsiteX264-20073" fmla="*/ 6798 w 10000"/>
                <a:gd name="connsiteY264-20074" fmla="*/ 1338 h 10000"/>
                <a:gd name="connsiteX265-20075" fmla="*/ 6780 w 10000"/>
                <a:gd name="connsiteY265-20076" fmla="*/ 1162 h 10000"/>
                <a:gd name="connsiteX266-20077" fmla="*/ 6754 w 10000"/>
                <a:gd name="connsiteY266-20078" fmla="*/ 947 h 10000"/>
                <a:gd name="connsiteX267-20079" fmla="*/ 6754 w 10000"/>
                <a:gd name="connsiteY267-20080" fmla="*/ 720 h 10000"/>
                <a:gd name="connsiteX268-20081" fmla="*/ 6754 w 10000"/>
                <a:gd name="connsiteY268-20082" fmla="*/ 720 h 10000"/>
                <a:gd name="connsiteX269-20083" fmla="*/ 6763 w 10000"/>
                <a:gd name="connsiteY269-20084" fmla="*/ 366 h 10000"/>
                <a:gd name="connsiteX270-20085" fmla="*/ 6789 w 10000"/>
                <a:gd name="connsiteY270-20086" fmla="*/ 0 h 10000"/>
                <a:gd name="connsiteX0-20087" fmla="*/ 6789 w 10000"/>
                <a:gd name="connsiteY0-20088" fmla="*/ 0 h 10000"/>
                <a:gd name="connsiteX1-20089" fmla="*/ 6789 w 10000"/>
                <a:gd name="connsiteY1-20090" fmla="*/ 0 h 10000"/>
                <a:gd name="connsiteX2-20091" fmla="*/ 6789 w 10000"/>
                <a:gd name="connsiteY2-20092" fmla="*/ 0 h 10000"/>
                <a:gd name="connsiteX3-20093" fmla="*/ 0 w 10000"/>
                <a:gd name="connsiteY3-20094" fmla="*/ 0 h 10000"/>
                <a:gd name="connsiteX4-20095" fmla="*/ 0 w 10000"/>
                <a:gd name="connsiteY4-20096" fmla="*/ 9747 h 10000"/>
                <a:gd name="connsiteX5-20097" fmla="*/ 0 w 10000"/>
                <a:gd name="connsiteY5-20098" fmla="*/ 9747 h 10000"/>
                <a:gd name="connsiteX6-20099" fmla="*/ 0 w 10000"/>
                <a:gd name="connsiteY6-20100" fmla="*/ 9747 h 10000"/>
                <a:gd name="connsiteX7-20101" fmla="*/ 752 w 10000"/>
                <a:gd name="connsiteY7-20102" fmla="*/ 9861 h 10000"/>
                <a:gd name="connsiteX8-20103" fmla="*/ 1067 w 10000"/>
                <a:gd name="connsiteY8-20104" fmla="*/ 9886 h 10000"/>
                <a:gd name="connsiteX9-20105" fmla="*/ 1304 w 10000"/>
                <a:gd name="connsiteY9-20106" fmla="*/ 9899 h 10000"/>
                <a:gd name="connsiteX10-20107" fmla="*/ 1304 w 10000"/>
                <a:gd name="connsiteY10-20108" fmla="*/ 9899 h 10000"/>
                <a:gd name="connsiteX11-20109" fmla="*/ 1566 w 10000"/>
                <a:gd name="connsiteY11-20110" fmla="*/ 9924 h 10000"/>
                <a:gd name="connsiteX12-20111" fmla="*/ 1846 w 10000"/>
                <a:gd name="connsiteY12-20112" fmla="*/ 9962 h 10000"/>
                <a:gd name="connsiteX13-20113" fmla="*/ 1846 w 10000"/>
                <a:gd name="connsiteY13-20114" fmla="*/ 9962 h 10000"/>
                <a:gd name="connsiteX14-20115" fmla="*/ 2030 w 10000"/>
                <a:gd name="connsiteY14-20116" fmla="*/ 10000 h 10000"/>
                <a:gd name="connsiteX15-20117" fmla="*/ 2213 w 10000"/>
                <a:gd name="connsiteY15-20118" fmla="*/ 10000 h 10000"/>
                <a:gd name="connsiteX16-20119" fmla="*/ 2213 w 10000"/>
                <a:gd name="connsiteY16-20120" fmla="*/ 10000 h 10000"/>
                <a:gd name="connsiteX17-20121" fmla="*/ 2213 w 10000"/>
                <a:gd name="connsiteY17-20122" fmla="*/ 10000 h 10000"/>
                <a:gd name="connsiteX18-20123" fmla="*/ 2213 w 10000"/>
                <a:gd name="connsiteY18-20124" fmla="*/ 10000 h 10000"/>
                <a:gd name="connsiteX19-20125" fmla="*/ 2213 w 10000"/>
                <a:gd name="connsiteY19-20126" fmla="*/ 10000 h 10000"/>
                <a:gd name="connsiteX20-20127" fmla="*/ 2213 w 10000"/>
                <a:gd name="connsiteY20-20128" fmla="*/ 10000 h 10000"/>
                <a:gd name="connsiteX21-20129" fmla="*/ 2362 w 10000"/>
                <a:gd name="connsiteY21-20130" fmla="*/ 9975 h 10000"/>
                <a:gd name="connsiteX22-20131" fmla="*/ 2493 w 10000"/>
                <a:gd name="connsiteY22-20132" fmla="*/ 9949 h 10000"/>
                <a:gd name="connsiteX23-20133" fmla="*/ 2555 w 10000"/>
                <a:gd name="connsiteY23-20134" fmla="*/ 9924 h 10000"/>
                <a:gd name="connsiteX24-20135" fmla="*/ 2607 w 10000"/>
                <a:gd name="connsiteY24-20136" fmla="*/ 9886 h 10000"/>
                <a:gd name="connsiteX25-20137" fmla="*/ 2660 w 10000"/>
                <a:gd name="connsiteY25-20138" fmla="*/ 9836 h 10000"/>
                <a:gd name="connsiteX26-20139" fmla="*/ 2695 w 10000"/>
                <a:gd name="connsiteY26-20140" fmla="*/ 9785 h 10000"/>
                <a:gd name="connsiteX27-20141" fmla="*/ 2730 w 10000"/>
                <a:gd name="connsiteY27-20142" fmla="*/ 9722 h 10000"/>
                <a:gd name="connsiteX28-20143" fmla="*/ 2756 w 10000"/>
                <a:gd name="connsiteY28-20144" fmla="*/ 9646 h 10000"/>
                <a:gd name="connsiteX29-20145" fmla="*/ 2773 w 10000"/>
                <a:gd name="connsiteY29-20146" fmla="*/ 9545 h 10000"/>
                <a:gd name="connsiteX30-20147" fmla="*/ 2791 w 10000"/>
                <a:gd name="connsiteY30-20148" fmla="*/ 9444 h 10000"/>
                <a:gd name="connsiteX31-20149" fmla="*/ 2791 w 10000"/>
                <a:gd name="connsiteY31-20150" fmla="*/ 9318 h 10000"/>
                <a:gd name="connsiteX32-20151" fmla="*/ 2773 w 10000"/>
                <a:gd name="connsiteY32-20152" fmla="*/ 9179 h 10000"/>
                <a:gd name="connsiteX33-20153" fmla="*/ 2756 w 10000"/>
                <a:gd name="connsiteY33-20154" fmla="*/ 9028 h 10000"/>
                <a:gd name="connsiteX34-20155" fmla="*/ 2721 w 10000"/>
                <a:gd name="connsiteY34-20156" fmla="*/ 8876 h 10000"/>
                <a:gd name="connsiteX35-20157" fmla="*/ 2721 w 10000"/>
                <a:gd name="connsiteY35-20158" fmla="*/ 8876 h 10000"/>
                <a:gd name="connsiteX36-20159" fmla="*/ 2712 w 10000"/>
                <a:gd name="connsiteY36-20160" fmla="*/ 8864 h 10000"/>
                <a:gd name="connsiteX37-20161" fmla="*/ 2712 w 10000"/>
                <a:gd name="connsiteY37-20162" fmla="*/ 8864 h 10000"/>
                <a:gd name="connsiteX38-20163" fmla="*/ 2712 w 10000"/>
                <a:gd name="connsiteY38-20164" fmla="*/ 8851 h 10000"/>
                <a:gd name="connsiteX39-20165" fmla="*/ 2712 w 10000"/>
                <a:gd name="connsiteY39-20166" fmla="*/ 8851 h 10000"/>
                <a:gd name="connsiteX40-20167" fmla="*/ 2712 w 10000"/>
                <a:gd name="connsiteY40-20168" fmla="*/ 8851 h 10000"/>
                <a:gd name="connsiteX41-20169" fmla="*/ 2590 w 10000"/>
                <a:gd name="connsiteY41-20170" fmla="*/ 8295 h 10000"/>
                <a:gd name="connsiteX42-20171" fmla="*/ 2476 w 10000"/>
                <a:gd name="connsiteY42-20172" fmla="*/ 7841 h 10000"/>
                <a:gd name="connsiteX43-20173" fmla="*/ 2423 w 10000"/>
                <a:gd name="connsiteY43-20174" fmla="*/ 7626 h 10000"/>
                <a:gd name="connsiteX44-20175" fmla="*/ 2397 w 10000"/>
                <a:gd name="connsiteY44-20176" fmla="*/ 7437 h 10000"/>
                <a:gd name="connsiteX45-20177" fmla="*/ 2371 w 10000"/>
                <a:gd name="connsiteY45-20178" fmla="*/ 7273 h 10000"/>
                <a:gd name="connsiteX46-20179" fmla="*/ 2362 w 10000"/>
                <a:gd name="connsiteY46-20180" fmla="*/ 7096 h 10000"/>
                <a:gd name="connsiteX47-20181" fmla="*/ 2362 w 10000"/>
                <a:gd name="connsiteY47-20182" fmla="*/ 7096 h 10000"/>
                <a:gd name="connsiteX48-20183" fmla="*/ 2371 w 10000"/>
                <a:gd name="connsiteY48-20184" fmla="*/ 6944 h 10000"/>
                <a:gd name="connsiteX49-20185" fmla="*/ 2406 w 10000"/>
                <a:gd name="connsiteY49-20186" fmla="*/ 6806 h 10000"/>
                <a:gd name="connsiteX50-20187" fmla="*/ 2423 w 10000"/>
                <a:gd name="connsiteY50-20188" fmla="*/ 6742 h 10000"/>
                <a:gd name="connsiteX51-20189" fmla="*/ 2458 w 10000"/>
                <a:gd name="connsiteY51-20190" fmla="*/ 6692 h 10000"/>
                <a:gd name="connsiteX52-20191" fmla="*/ 2528 w 10000"/>
                <a:gd name="connsiteY52-20192" fmla="*/ 6578 h 10000"/>
                <a:gd name="connsiteX53-20193" fmla="*/ 2651 w 10000"/>
                <a:gd name="connsiteY53-20194" fmla="*/ 6477 h 10000"/>
                <a:gd name="connsiteX54-20195" fmla="*/ 2791 w 10000"/>
                <a:gd name="connsiteY54-20196" fmla="*/ 6376 h 10000"/>
                <a:gd name="connsiteX55-20197" fmla="*/ 3167 w 10000"/>
                <a:gd name="connsiteY55-20198" fmla="*/ 6225 h 10000"/>
                <a:gd name="connsiteX56-20199" fmla="*/ 3167 w 10000"/>
                <a:gd name="connsiteY56-20200" fmla="*/ 6225 h 10000"/>
                <a:gd name="connsiteX57-20201" fmla="*/ 3167 w 10000"/>
                <a:gd name="connsiteY57-20202" fmla="*/ 6225 h 10000"/>
                <a:gd name="connsiteX58-20203" fmla="*/ 3342 w 10000"/>
                <a:gd name="connsiteY58-20204" fmla="*/ 6162 h 10000"/>
                <a:gd name="connsiteX59-20205" fmla="*/ 3473 w 10000"/>
                <a:gd name="connsiteY59-20206" fmla="*/ 6136 h 10000"/>
                <a:gd name="connsiteX60-20207" fmla="*/ 3613 w 10000"/>
                <a:gd name="connsiteY60-20208" fmla="*/ 6124 h 10000"/>
                <a:gd name="connsiteX61-20209" fmla="*/ 3736 w 10000"/>
                <a:gd name="connsiteY61-20210" fmla="*/ 6124 h 10000"/>
                <a:gd name="connsiteX62-20211" fmla="*/ 3736 w 10000"/>
                <a:gd name="connsiteY62-20212" fmla="*/ 6124 h 10000"/>
                <a:gd name="connsiteX63-20213" fmla="*/ 3736 w 10000"/>
                <a:gd name="connsiteY63-20214" fmla="*/ 6124 h 10000"/>
                <a:gd name="connsiteX64-20215" fmla="*/ 3736 w 10000"/>
                <a:gd name="connsiteY64-20216" fmla="*/ 6124 h 10000"/>
                <a:gd name="connsiteX65-20217" fmla="*/ 3736 w 10000"/>
                <a:gd name="connsiteY65-20218" fmla="*/ 6124 h 10000"/>
                <a:gd name="connsiteX66-20219" fmla="*/ 3736 w 10000"/>
                <a:gd name="connsiteY66-20220" fmla="*/ 6124 h 10000"/>
                <a:gd name="connsiteX67-20221" fmla="*/ 3736 w 10000"/>
                <a:gd name="connsiteY67-20222" fmla="*/ 6124 h 10000"/>
                <a:gd name="connsiteX68-20223" fmla="*/ 3841 w 10000"/>
                <a:gd name="connsiteY68-20224" fmla="*/ 6124 h 10000"/>
                <a:gd name="connsiteX69-20225" fmla="*/ 3937 w 10000"/>
                <a:gd name="connsiteY69-20226" fmla="*/ 6136 h 10000"/>
                <a:gd name="connsiteX70-20227" fmla="*/ 4016 w 10000"/>
                <a:gd name="connsiteY70-20228" fmla="*/ 6187 h 10000"/>
                <a:gd name="connsiteX71-20229" fmla="*/ 4086 w 10000"/>
                <a:gd name="connsiteY71-20230" fmla="*/ 6225 h 10000"/>
                <a:gd name="connsiteX72-20231" fmla="*/ 4147 w 10000"/>
                <a:gd name="connsiteY72-20232" fmla="*/ 6275 h 10000"/>
                <a:gd name="connsiteX73-20233" fmla="*/ 4191 w 10000"/>
                <a:gd name="connsiteY73-20234" fmla="*/ 6351 h 10000"/>
                <a:gd name="connsiteX74-20235" fmla="*/ 4217 w 10000"/>
                <a:gd name="connsiteY74-20236" fmla="*/ 6427 h 10000"/>
                <a:gd name="connsiteX75-20237" fmla="*/ 4252 w 10000"/>
                <a:gd name="connsiteY75-20238" fmla="*/ 6515 h 10000"/>
                <a:gd name="connsiteX76-20239" fmla="*/ 4261 w 10000"/>
                <a:gd name="connsiteY76-20240" fmla="*/ 6616 h 10000"/>
                <a:gd name="connsiteX77-20241" fmla="*/ 4269 w 10000"/>
                <a:gd name="connsiteY77-20242" fmla="*/ 6717 h 10000"/>
                <a:gd name="connsiteX78-20243" fmla="*/ 4269 w 10000"/>
                <a:gd name="connsiteY78-20244" fmla="*/ 6843 h 10000"/>
                <a:gd name="connsiteX79-20245" fmla="*/ 4261 w 10000"/>
                <a:gd name="connsiteY79-20246" fmla="*/ 6957 h 10000"/>
                <a:gd name="connsiteX80-20247" fmla="*/ 4217 w 10000"/>
                <a:gd name="connsiteY80-20248" fmla="*/ 7235 h 10000"/>
                <a:gd name="connsiteX81-20249" fmla="*/ 4164 w 10000"/>
                <a:gd name="connsiteY81-20250" fmla="*/ 7551 h 10000"/>
                <a:gd name="connsiteX82-20251" fmla="*/ 4164 w 10000"/>
                <a:gd name="connsiteY82-20252" fmla="*/ 7551 h 10000"/>
                <a:gd name="connsiteX83-20253" fmla="*/ 4156 w 10000"/>
                <a:gd name="connsiteY83-20254" fmla="*/ 7551 h 10000"/>
                <a:gd name="connsiteX84-20255" fmla="*/ 4156 w 10000"/>
                <a:gd name="connsiteY84-20256" fmla="*/ 7551 h 10000"/>
                <a:gd name="connsiteX85-20257" fmla="*/ 4156 w 10000"/>
                <a:gd name="connsiteY85-20258" fmla="*/ 7563 h 10000"/>
                <a:gd name="connsiteX86-20259" fmla="*/ 4156 w 10000"/>
                <a:gd name="connsiteY86-20260" fmla="*/ 7563 h 10000"/>
                <a:gd name="connsiteX87-20261" fmla="*/ 4156 w 10000"/>
                <a:gd name="connsiteY87-20262" fmla="*/ 7563 h 10000"/>
                <a:gd name="connsiteX88-20263" fmla="*/ 4156 w 10000"/>
                <a:gd name="connsiteY88-20264" fmla="*/ 7563 h 10000"/>
                <a:gd name="connsiteX89-20265" fmla="*/ 4156 w 10000"/>
                <a:gd name="connsiteY89-20266" fmla="*/ 7576 h 10000"/>
                <a:gd name="connsiteX90-20267" fmla="*/ 4156 w 10000"/>
                <a:gd name="connsiteY90-20268" fmla="*/ 7576 h 10000"/>
                <a:gd name="connsiteX91-20269" fmla="*/ 4068 w 10000"/>
                <a:gd name="connsiteY91-20270" fmla="*/ 8005 h 10000"/>
                <a:gd name="connsiteX92-20271" fmla="*/ 4051 w 10000"/>
                <a:gd name="connsiteY92-20272" fmla="*/ 8207 h 10000"/>
                <a:gd name="connsiteX93-20273" fmla="*/ 4024 w 10000"/>
                <a:gd name="connsiteY93-20274" fmla="*/ 8422 h 10000"/>
                <a:gd name="connsiteX94-20275" fmla="*/ 4016 w 10000"/>
                <a:gd name="connsiteY94-20276" fmla="*/ 8611 h 10000"/>
                <a:gd name="connsiteX95-20277" fmla="*/ 4016 w 10000"/>
                <a:gd name="connsiteY95-20278" fmla="*/ 8813 h 10000"/>
                <a:gd name="connsiteX96-20279" fmla="*/ 4024 w 10000"/>
                <a:gd name="connsiteY96-20280" fmla="*/ 9003 h 10000"/>
                <a:gd name="connsiteX97-20281" fmla="*/ 4051 w 10000"/>
                <a:gd name="connsiteY97-20282" fmla="*/ 9179 h 10000"/>
                <a:gd name="connsiteX98-20283" fmla="*/ 4086 w 10000"/>
                <a:gd name="connsiteY98-20284" fmla="*/ 9356 h 10000"/>
                <a:gd name="connsiteX99-20285" fmla="*/ 4121 w 10000"/>
                <a:gd name="connsiteY99-20286" fmla="*/ 9508 h 10000"/>
                <a:gd name="connsiteX100-20287" fmla="*/ 4191 w 10000"/>
                <a:gd name="connsiteY100-20288" fmla="*/ 9646 h 10000"/>
                <a:gd name="connsiteX101-20289" fmla="*/ 4269 w 10000"/>
                <a:gd name="connsiteY101-20290" fmla="*/ 9760 h 10000"/>
                <a:gd name="connsiteX102-20291" fmla="*/ 4366 w 10000"/>
                <a:gd name="connsiteY102-20292" fmla="*/ 9861 h 10000"/>
                <a:gd name="connsiteX103-20293" fmla="*/ 4471 w 10000"/>
                <a:gd name="connsiteY103-20294" fmla="*/ 9937 h 10000"/>
                <a:gd name="connsiteX104-20295" fmla="*/ 4611 w 10000"/>
                <a:gd name="connsiteY104-20296" fmla="*/ 9975 h 10000"/>
                <a:gd name="connsiteX105-20297" fmla="*/ 4759 w 10000"/>
                <a:gd name="connsiteY105-20298" fmla="*/ 10000 h 10000"/>
                <a:gd name="connsiteX106-20299" fmla="*/ 4759 w 10000"/>
                <a:gd name="connsiteY106-20300" fmla="*/ 10000 h 10000"/>
                <a:gd name="connsiteX107-20301" fmla="*/ 4759 w 10000"/>
                <a:gd name="connsiteY107-20302" fmla="*/ 10000 h 10000"/>
                <a:gd name="connsiteX108-20303" fmla="*/ 4759 w 10000"/>
                <a:gd name="connsiteY108-20304" fmla="*/ 10000 h 10000"/>
                <a:gd name="connsiteX109-20305" fmla="*/ 4759 w 10000"/>
                <a:gd name="connsiteY109-20306" fmla="*/ 10000 h 10000"/>
                <a:gd name="connsiteX110-20307" fmla="*/ 4821 w 10000"/>
                <a:gd name="connsiteY110-20308" fmla="*/ 10000 h 10000"/>
                <a:gd name="connsiteX111-20309" fmla="*/ 4821 w 10000"/>
                <a:gd name="connsiteY111-20310" fmla="*/ 10000 h 10000"/>
                <a:gd name="connsiteX112-20311" fmla="*/ 5136 w 10000"/>
                <a:gd name="connsiteY112-20312" fmla="*/ 9962 h 10000"/>
                <a:gd name="connsiteX113-20313" fmla="*/ 5468 w 10000"/>
                <a:gd name="connsiteY113-20314" fmla="*/ 9924 h 10000"/>
                <a:gd name="connsiteX114-20315" fmla="*/ 6203 w 10000"/>
                <a:gd name="connsiteY114-20316" fmla="*/ 9798 h 10000"/>
                <a:gd name="connsiteX115-20317" fmla="*/ 6982 w 10000"/>
                <a:gd name="connsiteY115-20318" fmla="*/ 9672 h 10000"/>
                <a:gd name="connsiteX116-20319" fmla="*/ 7358 w 10000"/>
                <a:gd name="connsiteY116-20320" fmla="*/ 9621 h 10000"/>
                <a:gd name="connsiteX117-20321" fmla="*/ 7734 w 10000"/>
                <a:gd name="connsiteY117-20322" fmla="*/ 9583 h 10000"/>
                <a:gd name="connsiteX118-20323" fmla="*/ 7734 w 10000"/>
                <a:gd name="connsiteY118-20324" fmla="*/ 9583 h 10000"/>
                <a:gd name="connsiteX119-20325" fmla="*/ 7725 w 10000"/>
                <a:gd name="connsiteY119-20326" fmla="*/ 9508 h 10000"/>
                <a:gd name="connsiteX120-20327" fmla="*/ 7725 w 10000"/>
                <a:gd name="connsiteY120-20328" fmla="*/ 9508 h 10000"/>
                <a:gd name="connsiteX121-20329" fmla="*/ 7725 w 10000"/>
                <a:gd name="connsiteY121-20330" fmla="*/ 9508 h 10000"/>
                <a:gd name="connsiteX122-20331" fmla="*/ 7725 w 10000"/>
                <a:gd name="connsiteY122-20332" fmla="*/ 9508 h 10000"/>
                <a:gd name="connsiteX123-20333" fmla="*/ 7725 w 10000"/>
                <a:gd name="connsiteY123-20334" fmla="*/ 9508 h 10000"/>
                <a:gd name="connsiteX124-20335" fmla="*/ 7699 w 10000"/>
                <a:gd name="connsiteY124-20336" fmla="*/ 9407 h 10000"/>
                <a:gd name="connsiteX125-20337" fmla="*/ 7699 w 10000"/>
                <a:gd name="connsiteY125-20338" fmla="*/ 9407 h 10000"/>
                <a:gd name="connsiteX126-20339" fmla="*/ 7699 w 10000"/>
                <a:gd name="connsiteY126-20340" fmla="*/ 9381 h 10000"/>
                <a:gd name="connsiteX127-20341" fmla="*/ 7699 w 10000"/>
                <a:gd name="connsiteY127-20342" fmla="*/ 9381 h 10000"/>
                <a:gd name="connsiteX128-20343" fmla="*/ 7577 w 10000"/>
                <a:gd name="connsiteY128-20344" fmla="*/ 8649 h 10000"/>
                <a:gd name="connsiteX129-20345" fmla="*/ 7463 w 10000"/>
                <a:gd name="connsiteY129-20346" fmla="*/ 7967 h 10000"/>
                <a:gd name="connsiteX130-20347" fmla="*/ 7393 w 10000"/>
                <a:gd name="connsiteY130-20348" fmla="*/ 7361 h 10000"/>
                <a:gd name="connsiteX131-20349" fmla="*/ 7332 w 10000"/>
                <a:gd name="connsiteY131-20350" fmla="*/ 6806 h 10000"/>
                <a:gd name="connsiteX132-20351" fmla="*/ 7288 w 10000"/>
                <a:gd name="connsiteY132-20352" fmla="*/ 6313 h 10000"/>
                <a:gd name="connsiteX133-20353" fmla="*/ 7262 w 10000"/>
                <a:gd name="connsiteY133-20354" fmla="*/ 5871 h 10000"/>
                <a:gd name="connsiteX134-20355" fmla="*/ 7253 w 10000"/>
                <a:gd name="connsiteY134-20356" fmla="*/ 5480 h 10000"/>
                <a:gd name="connsiteX135-20357" fmla="*/ 7279 w 10000"/>
                <a:gd name="connsiteY135-20358" fmla="*/ 5139 h 10000"/>
                <a:gd name="connsiteX136-20359" fmla="*/ 7297 w 10000"/>
                <a:gd name="connsiteY136-20360" fmla="*/ 4836 h 10000"/>
                <a:gd name="connsiteX137-20361" fmla="*/ 7340 w 10000"/>
                <a:gd name="connsiteY137-20362" fmla="*/ 4583 h 10000"/>
                <a:gd name="connsiteX138-20363" fmla="*/ 7402 w 10000"/>
                <a:gd name="connsiteY138-20364" fmla="*/ 4394 h 10000"/>
                <a:gd name="connsiteX139-20365" fmla="*/ 7437 w 10000"/>
                <a:gd name="connsiteY139-20366" fmla="*/ 4293 h 10000"/>
                <a:gd name="connsiteX140-20367" fmla="*/ 7463 w 10000"/>
                <a:gd name="connsiteY140-20368" fmla="*/ 4217 h 10000"/>
                <a:gd name="connsiteX141-20369" fmla="*/ 7507 w 10000"/>
                <a:gd name="connsiteY141-20370" fmla="*/ 4154 h 10000"/>
                <a:gd name="connsiteX142-20371" fmla="*/ 7550 w 10000"/>
                <a:gd name="connsiteY142-20372" fmla="*/ 4104 h 10000"/>
                <a:gd name="connsiteX143-20373" fmla="*/ 7594 w 10000"/>
                <a:gd name="connsiteY143-20374" fmla="*/ 4053 h 10000"/>
                <a:gd name="connsiteX144-20375" fmla="*/ 7647 w 10000"/>
                <a:gd name="connsiteY144-20376" fmla="*/ 4003 h 10000"/>
                <a:gd name="connsiteX145-20377" fmla="*/ 7699 w 10000"/>
                <a:gd name="connsiteY145-20378" fmla="*/ 3990 h 10000"/>
                <a:gd name="connsiteX146-20379" fmla="*/ 7752 w 10000"/>
                <a:gd name="connsiteY146-20380" fmla="*/ 3965 h 10000"/>
                <a:gd name="connsiteX147-20381" fmla="*/ 7857 w 10000"/>
                <a:gd name="connsiteY147-20382" fmla="*/ 3939 h 10000"/>
                <a:gd name="connsiteX148-20383" fmla="*/ 7857 w 10000"/>
                <a:gd name="connsiteY148-20384" fmla="*/ 3939 h 10000"/>
                <a:gd name="connsiteX149-20385" fmla="*/ 7857 w 10000"/>
                <a:gd name="connsiteY149-20386" fmla="*/ 3939 h 10000"/>
                <a:gd name="connsiteX150-20387" fmla="*/ 7857 w 10000"/>
                <a:gd name="connsiteY150-20388" fmla="*/ 3939 h 10000"/>
                <a:gd name="connsiteX151-20389" fmla="*/ 7857 w 10000"/>
                <a:gd name="connsiteY151-20390" fmla="*/ 3939 h 10000"/>
                <a:gd name="connsiteX152-20391" fmla="*/ 7857 w 10000"/>
                <a:gd name="connsiteY152-20392" fmla="*/ 3939 h 10000"/>
                <a:gd name="connsiteX153-20393" fmla="*/ 7857 w 10000"/>
                <a:gd name="connsiteY153-20394" fmla="*/ 3939 h 10000"/>
                <a:gd name="connsiteX154-20395" fmla="*/ 7857 w 10000"/>
                <a:gd name="connsiteY154-20396" fmla="*/ 3939 h 10000"/>
                <a:gd name="connsiteX155-20397" fmla="*/ 7927 w 10000"/>
                <a:gd name="connsiteY155-20398" fmla="*/ 3939 h 10000"/>
                <a:gd name="connsiteX156-20399" fmla="*/ 7997 w 10000"/>
                <a:gd name="connsiteY156-20400" fmla="*/ 3965 h 10000"/>
                <a:gd name="connsiteX157-20401" fmla="*/ 8136 w 10000"/>
                <a:gd name="connsiteY157-20402" fmla="*/ 4028 h 10000"/>
                <a:gd name="connsiteX158-20403" fmla="*/ 8294 w 10000"/>
                <a:gd name="connsiteY158-20404" fmla="*/ 4116 h 10000"/>
                <a:gd name="connsiteX159-20405" fmla="*/ 8443 w 10000"/>
                <a:gd name="connsiteY159-20406" fmla="*/ 4242 h 10000"/>
                <a:gd name="connsiteX160-20407" fmla="*/ 8443 w 10000"/>
                <a:gd name="connsiteY160-20408" fmla="*/ 4242 h 10000"/>
                <a:gd name="connsiteX161-20409" fmla="*/ 8451 w 10000"/>
                <a:gd name="connsiteY161-20410" fmla="*/ 4242 h 10000"/>
                <a:gd name="connsiteX162-20411" fmla="*/ 8451 w 10000"/>
                <a:gd name="connsiteY162-20412" fmla="*/ 4242 h 10000"/>
                <a:gd name="connsiteX163-20413" fmla="*/ 8836 w 10000"/>
                <a:gd name="connsiteY163-20414" fmla="*/ 4545 h 10000"/>
                <a:gd name="connsiteX164-20415" fmla="*/ 8976 w 10000"/>
                <a:gd name="connsiteY164-20416" fmla="*/ 4646 h 10000"/>
                <a:gd name="connsiteX165-20417" fmla="*/ 9099 w 10000"/>
                <a:gd name="connsiteY165-20418" fmla="*/ 4722 h 10000"/>
                <a:gd name="connsiteX166-20419" fmla="*/ 9204 w 10000"/>
                <a:gd name="connsiteY166-20420" fmla="*/ 4785 h 10000"/>
                <a:gd name="connsiteX167-20421" fmla="*/ 9300 w 10000"/>
                <a:gd name="connsiteY167-20422" fmla="*/ 4823 h 10000"/>
                <a:gd name="connsiteX168-20423" fmla="*/ 9388 w 10000"/>
                <a:gd name="connsiteY168-20424" fmla="*/ 4848 h 10000"/>
                <a:gd name="connsiteX169-20425" fmla="*/ 9466 w 10000"/>
                <a:gd name="connsiteY169-20426" fmla="*/ 4848 h 10000"/>
                <a:gd name="connsiteX170-20427" fmla="*/ 9466 w 10000"/>
                <a:gd name="connsiteY170-20428" fmla="*/ 4848 h 10000"/>
                <a:gd name="connsiteX171-20429" fmla="*/ 9484 w 10000"/>
                <a:gd name="connsiteY171-20430" fmla="*/ 4848 h 10000"/>
                <a:gd name="connsiteX172-20431" fmla="*/ 9484 w 10000"/>
                <a:gd name="connsiteY172-20432" fmla="*/ 4848 h 10000"/>
                <a:gd name="connsiteX173-20433" fmla="*/ 9484 w 10000"/>
                <a:gd name="connsiteY173-20434" fmla="*/ 4848 h 10000"/>
                <a:gd name="connsiteX174-20435" fmla="*/ 9484 w 10000"/>
                <a:gd name="connsiteY174-20436" fmla="*/ 4848 h 10000"/>
                <a:gd name="connsiteX175-20437" fmla="*/ 9580 w 10000"/>
                <a:gd name="connsiteY175-20438" fmla="*/ 4836 h 10000"/>
                <a:gd name="connsiteX176-20439" fmla="*/ 9668 w 10000"/>
                <a:gd name="connsiteY176-20440" fmla="*/ 4798 h 10000"/>
                <a:gd name="connsiteX177-20441" fmla="*/ 9738 w 10000"/>
                <a:gd name="connsiteY177-20442" fmla="*/ 4747 h 10000"/>
                <a:gd name="connsiteX178-20443" fmla="*/ 9799 w 10000"/>
                <a:gd name="connsiteY178-20444" fmla="*/ 4659 h 10000"/>
                <a:gd name="connsiteX179-20445" fmla="*/ 9799 w 10000"/>
                <a:gd name="connsiteY179-20446" fmla="*/ 4659 h 10000"/>
                <a:gd name="connsiteX180-20447" fmla="*/ 9799 w 10000"/>
                <a:gd name="connsiteY180-20448" fmla="*/ 4659 h 10000"/>
                <a:gd name="connsiteX181-20449" fmla="*/ 9799 w 10000"/>
                <a:gd name="connsiteY181-20450" fmla="*/ 4659 h 10000"/>
                <a:gd name="connsiteX182-20451" fmla="*/ 9799 w 10000"/>
                <a:gd name="connsiteY182-20452" fmla="*/ 4659 h 10000"/>
                <a:gd name="connsiteX183-20453" fmla="*/ 9799 w 10000"/>
                <a:gd name="connsiteY183-20454" fmla="*/ 4659 h 10000"/>
                <a:gd name="connsiteX184-20455" fmla="*/ 9816 w 10000"/>
                <a:gd name="connsiteY184-20456" fmla="*/ 4659 h 10000"/>
                <a:gd name="connsiteX185-20457" fmla="*/ 9816 w 10000"/>
                <a:gd name="connsiteY185-20458" fmla="*/ 4659 h 10000"/>
                <a:gd name="connsiteX186-20459" fmla="*/ 9816 w 10000"/>
                <a:gd name="connsiteY186-20460" fmla="*/ 4659 h 10000"/>
                <a:gd name="connsiteX187-20461" fmla="*/ 9816 w 10000"/>
                <a:gd name="connsiteY187-20462" fmla="*/ 4659 h 10000"/>
                <a:gd name="connsiteX188-20463" fmla="*/ 9816 w 10000"/>
                <a:gd name="connsiteY188-20464" fmla="*/ 4646 h 10000"/>
                <a:gd name="connsiteX189-20465" fmla="*/ 9816 w 10000"/>
                <a:gd name="connsiteY189-20466" fmla="*/ 4646 h 10000"/>
                <a:gd name="connsiteX190-20467" fmla="*/ 9816 w 10000"/>
                <a:gd name="connsiteY190-20468" fmla="*/ 4646 h 10000"/>
                <a:gd name="connsiteX191-20469" fmla="*/ 9816 w 10000"/>
                <a:gd name="connsiteY191-20470" fmla="*/ 4646 h 10000"/>
                <a:gd name="connsiteX192-20471" fmla="*/ 9816 w 10000"/>
                <a:gd name="connsiteY192-20472" fmla="*/ 4646 h 10000"/>
                <a:gd name="connsiteX193-20473" fmla="*/ 9816 w 10000"/>
                <a:gd name="connsiteY193-20474" fmla="*/ 4646 h 10000"/>
                <a:gd name="connsiteX194-20475" fmla="*/ 9816 w 10000"/>
                <a:gd name="connsiteY194-20476" fmla="*/ 4646 h 10000"/>
                <a:gd name="connsiteX195-20477" fmla="*/ 9816 w 10000"/>
                <a:gd name="connsiteY195-20478" fmla="*/ 4646 h 10000"/>
                <a:gd name="connsiteX196-20479" fmla="*/ 9816 w 10000"/>
                <a:gd name="connsiteY196-20480" fmla="*/ 4646 h 10000"/>
                <a:gd name="connsiteX197-20481" fmla="*/ 9816 w 10000"/>
                <a:gd name="connsiteY197-20482" fmla="*/ 4646 h 10000"/>
                <a:gd name="connsiteX198-20483" fmla="*/ 9843 w 10000"/>
                <a:gd name="connsiteY198-20484" fmla="*/ 4583 h 10000"/>
                <a:gd name="connsiteX199-20485" fmla="*/ 9886 w 10000"/>
                <a:gd name="connsiteY199-20486" fmla="*/ 4495 h 10000"/>
                <a:gd name="connsiteX200-20487" fmla="*/ 9921 w 10000"/>
                <a:gd name="connsiteY200-20488" fmla="*/ 4369 h 10000"/>
                <a:gd name="connsiteX201-20489" fmla="*/ 9948 w 10000"/>
                <a:gd name="connsiteY201-20490" fmla="*/ 4217 h 10000"/>
                <a:gd name="connsiteX202-20491" fmla="*/ 9983 w 10000"/>
                <a:gd name="connsiteY202-20492" fmla="*/ 4040 h 10000"/>
                <a:gd name="connsiteX203-20493" fmla="*/ 10000 w 10000"/>
                <a:gd name="connsiteY203-20494" fmla="*/ 3851 h 10000"/>
                <a:gd name="connsiteX204-20495" fmla="*/ 10000 w 10000"/>
                <a:gd name="connsiteY204-20496" fmla="*/ 3649 h 10000"/>
                <a:gd name="connsiteX205-20497" fmla="*/ 10000 w 10000"/>
                <a:gd name="connsiteY205-20498" fmla="*/ 3460 h 10000"/>
                <a:gd name="connsiteX206-20499" fmla="*/ 9983 w 10000"/>
                <a:gd name="connsiteY206-20500" fmla="*/ 3258 h 10000"/>
                <a:gd name="connsiteX207-20501" fmla="*/ 9939 w 10000"/>
                <a:gd name="connsiteY207-20502" fmla="*/ 3068 h 10000"/>
                <a:gd name="connsiteX208-20503" fmla="*/ 9886 w 10000"/>
                <a:gd name="connsiteY208-20504" fmla="*/ 2904 h 10000"/>
                <a:gd name="connsiteX209-20505" fmla="*/ 9843 w 10000"/>
                <a:gd name="connsiteY209-20506" fmla="*/ 2816 h 10000"/>
                <a:gd name="connsiteX210-20507" fmla="*/ 9799 w 10000"/>
                <a:gd name="connsiteY210-20508" fmla="*/ 2753 h 10000"/>
                <a:gd name="connsiteX211-20509" fmla="*/ 9755 w 10000"/>
                <a:gd name="connsiteY211-20510" fmla="*/ 2677 h 10000"/>
                <a:gd name="connsiteX212-20511" fmla="*/ 9694 w 10000"/>
                <a:gd name="connsiteY212-20512" fmla="*/ 2614 h 10000"/>
                <a:gd name="connsiteX213-20513" fmla="*/ 9633 w 10000"/>
                <a:gd name="connsiteY213-20514" fmla="*/ 2551 h 10000"/>
                <a:gd name="connsiteX214-20515" fmla="*/ 9571 w 10000"/>
                <a:gd name="connsiteY214-20516" fmla="*/ 2500 h 10000"/>
                <a:gd name="connsiteX215-20517" fmla="*/ 9484 w 10000"/>
                <a:gd name="connsiteY215-20518" fmla="*/ 2475 h 10000"/>
                <a:gd name="connsiteX216-20519" fmla="*/ 9396 w 10000"/>
                <a:gd name="connsiteY216-20520" fmla="*/ 2449 h 10000"/>
                <a:gd name="connsiteX217-20521" fmla="*/ 9300 w 10000"/>
                <a:gd name="connsiteY217-20522" fmla="*/ 2424 h 10000"/>
                <a:gd name="connsiteX218-20523" fmla="*/ 9195 w 10000"/>
                <a:gd name="connsiteY218-20524" fmla="*/ 2424 h 10000"/>
                <a:gd name="connsiteX219-20525" fmla="*/ 9195 w 10000"/>
                <a:gd name="connsiteY219-20526" fmla="*/ 2424 h 10000"/>
                <a:gd name="connsiteX220-20527" fmla="*/ 9195 w 10000"/>
                <a:gd name="connsiteY220-20528" fmla="*/ 2424 h 10000"/>
                <a:gd name="connsiteX221-20529" fmla="*/ 9195 w 10000"/>
                <a:gd name="connsiteY221-20530" fmla="*/ 2424 h 10000"/>
                <a:gd name="connsiteX222-20531" fmla="*/ 9195 w 10000"/>
                <a:gd name="connsiteY222-20532" fmla="*/ 2424 h 10000"/>
                <a:gd name="connsiteX223-20533" fmla="*/ 9195 w 10000"/>
                <a:gd name="connsiteY223-20534" fmla="*/ 2424 h 10000"/>
                <a:gd name="connsiteX224-20535" fmla="*/ 9081 w 10000"/>
                <a:gd name="connsiteY224-20536" fmla="*/ 2424 h 10000"/>
                <a:gd name="connsiteX225-20537" fmla="*/ 8941 w 10000"/>
                <a:gd name="connsiteY225-20538" fmla="*/ 2462 h 10000"/>
                <a:gd name="connsiteX226-20539" fmla="*/ 8801 w 10000"/>
                <a:gd name="connsiteY226-20540" fmla="*/ 2487 h 10000"/>
                <a:gd name="connsiteX227-20541" fmla="*/ 8644 w 10000"/>
                <a:gd name="connsiteY227-20542" fmla="*/ 2551 h 10000"/>
                <a:gd name="connsiteX228-20543" fmla="*/ 8644 w 10000"/>
                <a:gd name="connsiteY228-20544" fmla="*/ 2551 h 10000"/>
                <a:gd name="connsiteX229-20545" fmla="*/ 8635 w 10000"/>
                <a:gd name="connsiteY229-20546" fmla="*/ 2551 h 10000"/>
                <a:gd name="connsiteX230-20547" fmla="*/ 8635 w 10000"/>
                <a:gd name="connsiteY230-20548" fmla="*/ 2551 h 10000"/>
                <a:gd name="connsiteX231-20549" fmla="*/ 8626 w 10000"/>
                <a:gd name="connsiteY231-20550" fmla="*/ 2551 h 10000"/>
                <a:gd name="connsiteX232-20551" fmla="*/ 8626 w 10000"/>
                <a:gd name="connsiteY232-20552" fmla="*/ 2551 h 10000"/>
                <a:gd name="connsiteX233-20553" fmla="*/ 8443 w 10000"/>
                <a:gd name="connsiteY233-20554" fmla="*/ 2614 h 10000"/>
                <a:gd name="connsiteX234-20555" fmla="*/ 8276 w 10000"/>
                <a:gd name="connsiteY234-20556" fmla="*/ 2664 h 10000"/>
                <a:gd name="connsiteX235-20557" fmla="*/ 8110 w 10000"/>
                <a:gd name="connsiteY235-20558" fmla="*/ 2689 h 10000"/>
                <a:gd name="connsiteX236-20559" fmla="*/ 7979 w 10000"/>
                <a:gd name="connsiteY236-20560" fmla="*/ 2689 h 10000"/>
                <a:gd name="connsiteX237-20561" fmla="*/ 7979 w 10000"/>
                <a:gd name="connsiteY237-20562" fmla="*/ 2689 h 10000"/>
                <a:gd name="connsiteX238-20563" fmla="*/ 7979 w 10000"/>
                <a:gd name="connsiteY238-20564" fmla="*/ 2689 h 10000"/>
                <a:gd name="connsiteX239-20565" fmla="*/ 7979 w 10000"/>
                <a:gd name="connsiteY239-20566" fmla="*/ 2689 h 10000"/>
                <a:gd name="connsiteX240-20567" fmla="*/ 7979 w 10000"/>
                <a:gd name="connsiteY240-20568" fmla="*/ 2689 h 10000"/>
                <a:gd name="connsiteX241-20569" fmla="*/ 7979 w 10000"/>
                <a:gd name="connsiteY241-20570" fmla="*/ 2689 h 10000"/>
                <a:gd name="connsiteX242-20571" fmla="*/ 7979 w 10000"/>
                <a:gd name="connsiteY242-20572" fmla="*/ 2689 h 10000"/>
                <a:gd name="connsiteX243-20573" fmla="*/ 7979 w 10000"/>
                <a:gd name="connsiteY243-20574" fmla="*/ 2689 h 10000"/>
                <a:gd name="connsiteX244-20575" fmla="*/ 7848 w 10000"/>
                <a:gd name="connsiteY244-20576" fmla="*/ 2689 h 10000"/>
                <a:gd name="connsiteX245-20577" fmla="*/ 7743 w 10000"/>
                <a:gd name="connsiteY245-20578" fmla="*/ 2677 h 10000"/>
                <a:gd name="connsiteX246-20579" fmla="*/ 7638 w 10000"/>
                <a:gd name="connsiteY246-20580" fmla="*/ 2626 h 10000"/>
                <a:gd name="connsiteX247-20581" fmla="*/ 7542 w 10000"/>
                <a:gd name="connsiteY247-20582" fmla="*/ 2601 h 10000"/>
                <a:gd name="connsiteX248-20583" fmla="*/ 7454 w 10000"/>
                <a:gd name="connsiteY248-20584" fmla="*/ 2538 h 10000"/>
                <a:gd name="connsiteX249-20585" fmla="*/ 7375 w 10000"/>
                <a:gd name="connsiteY249-20586" fmla="*/ 2475 h 10000"/>
                <a:gd name="connsiteX250-20587" fmla="*/ 7297 w 10000"/>
                <a:gd name="connsiteY250-20588" fmla="*/ 2399 h 10000"/>
                <a:gd name="connsiteX251-20589" fmla="*/ 7235 w 10000"/>
                <a:gd name="connsiteY251-20590" fmla="*/ 2323 h 10000"/>
                <a:gd name="connsiteX252-20591" fmla="*/ 7174 w 10000"/>
                <a:gd name="connsiteY252-20592" fmla="*/ 2235 h 10000"/>
                <a:gd name="connsiteX253-20593" fmla="*/ 7113 w 10000"/>
                <a:gd name="connsiteY253-20594" fmla="*/ 2134 h 10000"/>
                <a:gd name="connsiteX254-20595" fmla="*/ 7008 w 10000"/>
                <a:gd name="connsiteY254-20596" fmla="*/ 1944 h 10000"/>
                <a:gd name="connsiteX255-20597" fmla="*/ 6929 w 10000"/>
                <a:gd name="connsiteY255-20598" fmla="*/ 1730 h 10000"/>
                <a:gd name="connsiteX256-20599" fmla="*/ 6850 w 10000"/>
                <a:gd name="connsiteY256-20600" fmla="*/ 1515 h 10000"/>
                <a:gd name="connsiteX257-20601" fmla="*/ 6850 w 10000"/>
                <a:gd name="connsiteY257-20602" fmla="*/ 1515 h 10000"/>
                <a:gd name="connsiteX258-20603" fmla="*/ 6842 w 10000"/>
                <a:gd name="connsiteY258-20604" fmla="*/ 1490 h 10000"/>
                <a:gd name="connsiteX259-20605" fmla="*/ 6842 w 10000"/>
                <a:gd name="connsiteY259-20606" fmla="*/ 1490 h 10000"/>
                <a:gd name="connsiteX260-20607" fmla="*/ 6842 w 10000"/>
                <a:gd name="connsiteY260-20608" fmla="*/ 1477 h 10000"/>
                <a:gd name="connsiteX261-20609" fmla="*/ 6842 w 10000"/>
                <a:gd name="connsiteY261-20610" fmla="*/ 1477 h 10000"/>
                <a:gd name="connsiteX262-20611" fmla="*/ 6842 w 10000"/>
                <a:gd name="connsiteY262-20612" fmla="*/ 1477 h 10000"/>
                <a:gd name="connsiteX263-20613" fmla="*/ 6798 w 10000"/>
                <a:gd name="connsiteY263-20614" fmla="*/ 1338 h 10000"/>
                <a:gd name="connsiteX264-20615" fmla="*/ 6780 w 10000"/>
                <a:gd name="connsiteY264-20616" fmla="*/ 1162 h 10000"/>
                <a:gd name="connsiteX265-20617" fmla="*/ 6754 w 10000"/>
                <a:gd name="connsiteY265-20618" fmla="*/ 947 h 10000"/>
                <a:gd name="connsiteX266-20619" fmla="*/ 6754 w 10000"/>
                <a:gd name="connsiteY266-20620" fmla="*/ 720 h 10000"/>
                <a:gd name="connsiteX267-20621" fmla="*/ 6754 w 10000"/>
                <a:gd name="connsiteY267-20622" fmla="*/ 720 h 10000"/>
                <a:gd name="connsiteX268-20623" fmla="*/ 6763 w 10000"/>
                <a:gd name="connsiteY268-20624" fmla="*/ 366 h 10000"/>
                <a:gd name="connsiteX269-20625" fmla="*/ 6789 w 10000"/>
                <a:gd name="connsiteY269-20626" fmla="*/ 0 h 10000"/>
                <a:gd name="connsiteX0-20627" fmla="*/ 6789 w 10000"/>
                <a:gd name="connsiteY0-20628" fmla="*/ 0 h 10000"/>
                <a:gd name="connsiteX1-20629" fmla="*/ 6789 w 10000"/>
                <a:gd name="connsiteY1-20630" fmla="*/ 0 h 10000"/>
                <a:gd name="connsiteX2-20631" fmla="*/ 6789 w 10000"/>
                <a:gd name="connsiteY2-20632" fmla="*/ 0 h 10000"/>
                <a:gd name="connsiteX3-20633" fmla="*/ 0 w 10000"/>
                <a:gd name="connsiteY3-20634" fmla="*/ 0 h 10000"/>
                <a:gd name="connsiteX4-20635" fmla="*/ 0 w 10000"/>
                <a:gd name="connsiteY4-20636" fmla="*/ 9747 h 10000"/>
                <a:gd name="connsiteX5-20637" fmla="*/ 0 w 10000"/>
                <a:gd name="connsiteY5-20638" fmla="*/ 9747 h 10000"/>
                <a:gd name="connsiteX6-20639" fmla="*/ 0 w 10000"/>
                <a:gd name="connsiteY6-20640" fmla="*/ 9747 h 10000"/>
                <a:gd name="connsiteX7-20641" fmla="*/ 752 w 10000"/>
                <a:gd name="connsiteY7-20642" fmla="*/ 9861 h 10000"/>
                <a:gd name="connsiteX8-20643" fmla="*/ 1067 w 10000"/>
                <a:gd name="connsiteY8-20644" fmla="*/ 9886 h 10000"/>
                <a:gd name="connsiteX9-20645" fmla="*/ 1304 w 10000"/>
                <a:gd name="connsiteY9-20646" fmla="*/ 9899 h 10000"/>
                <a:gd name="connsiteX10-20647" fmla="*/ 1304 w 10000"/>
                <a:gd name="connsiteY10-20648" fmla="*/ 9899 h 10000"/>
                <a:gd name="connsiteX11-20649" fmla="*/ 1566 w 10000"/>
                <a:gd name="connsiteY11-20650" fmla="*/ 9924 h 10000"/>
                <a:gd name="connsiteX12-20651" fmla="*/ 1846 w 10000"/>
                <a:gd name="connsiteY12-20652" fmla="*/ 9962 h 10000"/>
                <a:gd name="connsiteX13-20653" fmla="*/ 1846 w 10000"/>
                <a:gd name="connsiteY13-20654" fmla="*/ 9962 h 10000"/>
                <a:gd name="connsiteX14-20655" fmla="*/ 2030 w 10000"/>
                <a:gd name="connsiteY14-20656" fmla="*/ 10000 h 10000"/>
                <a:gd name="connsiteX15-20657" fmla="*/ 2213 w 10000"/>
                <a:gd name="connsiteY15-20658" fmla="*/ 10000 h 10000"/>
                <a:gd name="connsiteX16-20659" fmla="*/ 2213 w 10000"/>
                <a:gd name="connsiteY16-20660" fmla="*/ 10000 h 10000"/>
                <a:gd name="connsiteX17-20661" fmla="*/ 2213 w 10000"/>
                <a:gd name="connsiteY17-20662" fmla="*/ 10000 h 10000"/>
                <a:gd name="connsiteX18-20663" fmla="*/ 2213 w 10000"/>
                <a:gd name="connsiteY18-20664" fmla="*/ 10000 h 10000"/>
                <a:gd name="connsiteX19-20665" fmla="*/ 2213 w 10000"/>
                <a:gd name="connsiteY19-20666" fmla="*/ 10000 h 10000"/>
                <a:gd name="connsiteX20-20667" fmla="*/ 2213 w 10000"/>
                <a:gd name="connsiteY20-20668" fmla="*/ 10000 h 10000"/>
                <a:gd name="connsiteX21-20669" fmla="*/ 2362 w 10000"/>
                <a:gd name="connsiteY21-20670" fmla="*/ 9975 h 10000"/>
                <a:gd name="connsiteX22-20671" fmla="*/ 2493 w 10000"/>
                <a:gd name="connsiteY22-20672" fmla="*/ 9949 h 10000"/>
                <a:gd name="connsiteX23-20673" fmla="*/ 2555 w 10000"/>
                <a:gd name="connsiteY23-20674" fmla="*/ 9924 h 10000"/>
                <a:gd name="connsiteX24-20675" fmla="*/ 2607 w 10000"/>
                <a:gd name="connsiteY24-20676" fmla="*/ 9886 h 10000"/>
                <a:gd name="connsiteX25-20677" fmla="*/ 2660 w 10000"/>
                <a:gd name="connsiteY25-20678" fmla="*/ 9836 h 10000"/>
                <a:gd name="connsiteX26-20679" fmla="*/ 2695 w 10000"/>
                <a:gd name="connsiteY26-20680" fmla="*/ 9785 h 10000"/>
                <a:gd name="connsiteX27-20681" fmla="*/ 2730 w 10000"/>
                <a:gd name="connsiteY27-20682" fmla="*/ 9722 h 10000"/>
                <a:gd name="connsiteX28-20683" fmla="*/ 2756 w 10000"/>
                <a:gd name="connsiteY28-20684" fmla="*/ 9646 h 10000"/>
                <a:gd name="connsiteX29-20685" fmla="*/ 2773 w 10000"/>
                <a:gd name="connsiteY29-20686" fmla="*/ 9545 h 10000"/>
                <a:gd name="connsiteX30-20687" fmla="*/ 2791 w 10000"/>
                <a:gd name="connsiteY30-20688" fmla="*/ 9444 h 10000"/>
                <a:gd name="connsiteX31-20689" fmla="*/ 2791 w 10000"/>
                <a:gd name="connsiteY31-20690" fmla="*/ 9318 h 10000"/>
                <a:gd name="connsiteX32-20691" fmla="*/ 2773 w 10000"/>
                <a:gd name="connsiteY32-20692" fmla="*/ 9179 h 10000"/>
                <a:gd name="connsiteX33-20693" fmla="*/ 2756 w 10000"/>
                <a:gd name="connsiteY33-20694" fmla="*/ 9028 h 10000"/>
                <a:gd name="connsiteX34-20695" fmla="*/ 2721 w 10000"/>
                <a:gd name="connsiteY34-20696" fmla="*/ 8876 h 10000"/>
                <a:gd name="connsiteX35-20697" fmla="*/ 2721 w 10000"/>
                <a:gd name="connsiteY35-20698" fmla="*/ 8876 h 10000"/>
                <a:gd name="connsiteX36-20699" fmla="*/ 2712 w 10000"/>
                <a:gd name="connsiteY36-20700" fmla="*/ 8864 h 10000"/>
                <a:gd name="connsiteX37-20701" fmla="*/ 2712 w 10000"/>
                <a:gd name="connsiteY37-20702" fmla="*/ 8864 h 10000"/>
                <a:gd name="connsiteX38-20703" fmla="*/ 2712 w 10000"/>
                <a:gd name="connsiteY38-20704" fmla="*/ 8851 h 10000"/>
                <a:gd name="connsiteX39-20705" fmla="*/ 2712 w 10000"/>
                <a:gd name="connsiteY39-20706" fmla="*/ 8851 h 10000"/>
                <a:gd name="connsiteX40-20707" fmla="*/ 2712 w 10000"/>
                <a:gd name="connsiteY40-20708" fmla="*/ 8851 h 10000"/>
                <a:gd name="connsiteX41-20709" fmla="*/ 2590 w 10000"/>
                <a:gd name="connsiteY41-20710" fmla="*/ 8295 h 10000"/>
                <a:gd name="connsiteX42-20711" fmla="*/ 2476 w 10000"/>
                <a:gd name="connsiteY42-20712" fmla="*/ 7841 h 10000"/>
                <a:gd name="connsiteX43-20713" fmla="*/ 2423 w 10000"/>
                <a:gd name="connsiteY43-20714" fmla="*/ 7626 h 10000"/>
                <a:gd name="connsiteX44-20715" fmla="*/ 2397 w 10000"/>
                <a:gd name="connsiteY44-20716" fmla="*/ 7437 h 10000"/>
                <a:gd name="connsiteX45-20717" fmla="*/ 2371 w 10000"/>
                <a:gd name="connsiteY45-20718" fmla="*/ 7273 h 10000"/>
                <a:gd name="connsiteX46-20719" fmla="*/ 2362 w 10000"/>
                <a:gd name="connsiteY46-20720" fmla="*/ 7096 h 10000"/>
                <a:gd name="connsiteX47-20721" fmla="*/ 2362 w 10000"/>
                <a:gd name="connsiteY47-20722" fmla="*/ 7096 h 10000"/>
                <a:gd name="connsiteX48-20723" fmla="*/ 2371 w 10000"/>
                <a:gd name="connsiteY48-20724" fmla="*/ 6944 h 10000"/>
                <a:gd name="connsiteX49-20725" fmla="*/ 2406 w 10000"/>
                <a:gd name="connsiteY49-20726" fmla="*/ 6806 h 10000"/>
                <a:gd name="connsiteX50-20727" fmla="*/ 2423 w 10000"/>
                <a:gd name="connsiteY50-20728" fmla="*/ 6742 h 10000"/>
                <a:gd name="connsiteX51-20729" fmla="*/ 2458 w 10000"/>
                <a:gd name="connsiteY51-20730" fmla="*/ 6692 h 10000"/>
                <a:gd name="connsiteX52-20731" fmla="*/ 2528 w 10000"/>
                <a:gd name="connsiteY52-20732" fmla="*/ 6578 h 10000"/>
                <a:gd name="connsiteX53-20733" fmla="*/ 2651 w 10000"/>
                <a:gd name="connsiteY53-20734" fmla="*/ 6477 h 10000"/>
                <a:gd name="connsiteX54-20735" fmla="*/ 2791 w 10000"/>
                <a:gd name="connsiteY54-20736" fmla="*/ 6376 h 10000"/>
                <a:gd name="connsiteX55-20737" fmla="*/ 3167 w 10000"/>
                <a:gd name="connsiteY55-20738" fmla="*/ 6225 h 10000"/>
                <a:gd name="connsiteX56-20739" fmla="*/ 3167 w 10000"/>
                <a:gd name="connsiteY56-20740" fmla="*/ 6225 h 10000"/>
                <a:gd name="connsiteX57-20741" fmla="*/ 3167 w 10000"/>
                <a:gd name="connsiteY57-20742" fmla="*/ 6225 h 10000"/>
                <a:gd name="connsiteX58-20743" fmla="*/ 3342 w 10000"/>
                <a:gd name="connsiteY58-20744" fmla="*/ 6162 h 10000"/>
                <a:gd name="connsiteX59-20745" fmla="*/ 3473 w 10000"/>
                <a:gd name="connsiteY59-20746" fmla="*/ 6136 h 10000"/>
                <a:gd name="connsiteX60-20747" fmla="*/ 3613 w 10000"/>
                <a:gd name="connsiteY60-20748" fmla="*/ 6124 h 10000"/>
                <a:gd name="connsiteX61-20749" fmla="*/ 3736 w 10000"/>
                <a:gd name="connsiteY61-20750" fmla="*/ 6124 h 10000"/>
                <a:gd name="connsiteX62-20751" fmla="*/ 3736 w 10000"/>
                <a:gd name="connsiteY62-20752" fmla="*/ 6124 h 10000"/>
                <a:gd name="connsiteX63-20753" fmla="*/ 3736 w 10000"/>
                <a:gd name="connsiteY63-20754" fmla="*/ 6124 h 10000"/>
                <a:gd name="connsiteX64-20755" fmla="*/ 3736 w 10000"/>
                <a:gd name="connsiteY64-20756" fmla="*/ 6124 h 10000"/>
                <a:gd name="connsiteX65-20757" fmla="*/ 3736 w 10000"/>
                <a:gd name="connsiteY65-20758" fmla="*/ 6124 h 10000"/>
                <a:gd name="connsiteX66-20759" fmla="*/ 3736 w 10000"/>
                <a:gd name="connsiteY66-20760" fmla="*/ 6124 h 10000"/>
                <a:gd name="connsiteX67-20761" fmla="*/ 3736 w 10000"/>
                <a:gd name="connsiteY67-20762" fmla="*/ 6124 h 10000"/>
                <a:gd name="connsiteX68-20763" fmla="*/ 3841 w 10000"/>
                <a:gd name="connsiteY68-20764" fmla="*/ 6124 h 10000"/>
                <a:gd name="connsiteX69-20765" fmla="*/ 3937 w 10000"/>
                <a:gd name="connsiteY69-20766" fmla="*/ 6136 h 10000"/>
                <a:gd name="connsiteX70-20767" fmla="*/ 4016 w 10000"/>
                <a:gd name="connsiteY70-20768" fmla="*/ 6187 h 10000"/>
                <a:gd name="connsiteX71-20769" fmla="*/ 4086 w 10000"/>
                <a:gd name="connsiteY71-20770" fmla="*/ 6225 h 10000"/>
                <a:gd name="connsiteX72-20771" fmla="*/ 4147 w 10000"/>
                <a:gd name="connsiteY72-20772" fmla="*/ 6275 h 10000"/>
                <a:gd name="connsiteX73-20773" fmla="*/ 4191 w 10000"/>
                <a:gd name="connsiteY73-20774" fmla="*/ 6351 h 10000"/>
                <a:gd name="connsiteX74-20775" fmla="*/ 4217 w 10000"/>
                <a:gd name="connsiteY74-20776" fmla="*/ 6427 h 10000"/>
                <a:gd name="connsiteX75-20777" fmla="*/ 4252 w 10000"/>
                <a:gd name="connsiteY75-20778" fmla="*/ 6515 h 10000"/>
                <a:gd name="connsiteX76-20779" fmla="*/ 4261 w 10000"/>
                <a:gd name="connsiteY76-20780" fmla="*/ 6616 h 10000"/>
                <a:gd name="connsiteX77-20781" fmla="*/ 4269 w 10000"/>
                <a:gd name="connsiteY77-20782" fmla="*/ 6717 h 10000"/>
                <a:gd name="connsiteX78-20783" fmla="*/ 4269 w 10000"/>
                <a:gd name="connsiteY78-20784" fmla="*/ 6843 h 10000"/>
                <a:gd name="connsiteX79-20785" fmla="*/ 4261 w 10000"/>
                <a:gd name="connsiteY79-20786" fmla="*/ 6957 h 10000"/>
                <a:gd name="connsiteX80-20787" fmla="*/ 4217 w 10000"/>
                <a:gd name="connsiteY80-20788" fmla="*/ 7235 h 10000"/>
                <a:gd name="connsiteX81-20789" fmla="*/ 4164 w 10000"/>
                <a:gd name="connsiteY81-20790" fmla="*/ 7551 h 10000"/>
                <a:gd name="connsiteX82-20791" fmla="*/ 4164 w 10000"/>
                <a:gd name="connsiteY82-20792" fmla="*/ 7551 h 10000"/>
                <a:gd name="connsiteX83-20793" fmla="*/ 4156 w 10000"/>
                <a:gd name="connsiteY83-20794" fmla="*/ 7551 h 10000"/>
                <a:gd name="connsiteX84-20795" fmla="*/ 4156 w 10000"/>
                <a:gd name="connsiteY84-20796" fmla="*/ 7551 h 10000"/>
                <a:gd name="connsiteX85-20797" fmla="*/ 4156 w 10000"/>
                <a:gd name="connsiteY85-20798" fmla="*/ 7563 h 10000"/>
                <a:gd name="connsiteX86-20799" fmla="*/ 4156 w 10000"/>
                <a:gd name="connsiteY86-20800" fmla="*/ 7563 h 10000"/>
                <a:gd name="connsiteX87-20801" fmla="*/ 4156 w 10000"/>
                <a:gd name="connsiteY87-20802" fmla="*/ 7563 h 10000"/>
                <a:gd name="connsiteX88-20803" fmla="*/ 4156 w 10000"/>
                <a:gd name="connsiteY88-20804" fmla="*/ 7563 h 10000"/>
                <a:gd name="connsiteX89-20805" fmla="*/ 4156 w 10000"/>
                <a:gd name="connsiteY89-20806" fmla="*/ 7576 h 10000"/>
                <a:gd name="connsiteX90-20807" fmla="*/ 4068 w 10000"/>
                <a:gd name="connsiteY90-20808" fmla="*/ 8005 h 10000"/>
                <a:gd name="connsiteX91-20809" fmla="*/ 4051 w 10000"/>
                <a:gd name="connsiteY91-20810" fmla="*/ 8207 h 10000"/>
                <a:gd name="connsiteX92-20811" fmla="*/ 4024 w 10000"/>
                <a:gd name="connsiteY92-20812" fmla="*/ 8422 h 10000"/>
                <a:gd name="connsiteX93-20813" fmla="*/ 4016 w 10000"/>
                <a:gd name="connsiteY93-20814" fmla="*/ 8611 h 10000"/>
                <a:gd name="connsiteX94-20815" fmla="*/ 4016 w 10000"/>
                <a:gd name="connsiteY94-20816" fmla="*/ 8813 h 10000"/>
                <a:gd name="connsiteX95-20817" fmla="*/ 4024 w 10000"/>
                <a:gd name="connsiteY95-20818" fmla="*/ 9003 h 10000"/>
                <a:gd name="connsiteX96-20819" fmla="*/ 4051 w 10000"/>
                <a:gd name="connsiteY96-20820" fmla="*/ 9179 h 10000"/>
                <a:gd name="connsiteX97-20821" fmla="*/ 4086 w 10000"/>
                <a:gd name="connsiteY97-20822" fmla="*/ 9356 h 10000"/>
                <a:gd name="connsiteX98-20823" fmla="*/ 4121 w 10000"/>
                <a:gd name="connsiteY98-20824" fmla="*/ 9508 h 10000"/>
                <a:gd name="connsiteX99-20825" fmla="*/ 4191 w 10000"/>
                <a:gd name="connsiteY99-20826" fmla="*/ 9646 h 10000"/>
                <a:gd name="connsiteX100-20827" fmla="*/ 4269 w 10000"/>
                <a:gd name="connsiteY100-20828" fmla="*/ 9760 h 10000"/>
                <a:gd name="connsiteX101-20829" fmla="*/ 4366 w 10000"/>
                <a:gd name="connsiteY101-20830" fmla="*/ 9861 h 10000"/>
                <a:gd name="connsiteX102-20831" fmla="*/ 4471 w 10000"/>
                <a:gd name="connsiteY102-20832" fmla="*/ 9937 h 10000"/>
                <a:gd name="connsiteX103-20833" fmla="*/ 4611 w 10000"/>
                <a:gd name="connsiteY103-20834" fmla="*/ 9975 h 10000"/>
                <a:gd name="connsiteX104-20835" fmla="*/ 4759 w 10000"/>
                <a:gd name="connsiteY104-20836" fmla="*/ 10000 h 10000"/>
                <a:gd name="connsiteX105-20837" fmla="*/ 4759 w 10000"/>
                <a:gd name="connsiteY105-20838" fmla="*/ 10000 h 10000"/>
                <a:gd name="connsiteX106-20839" fmla="*/ 4759 w 10000"/>
                <a:gd name="connsiteY106-20840" fmla="*/ 10000 h 10000"/>
                <a:gd name="connsiteX107-20841" fmla="*/ 4759 w 10000"/>
                <a:gd name="connsiteY107-20842" fmla="*/ 10000 h 10000"/>
                <a:gd name="connsiteX108-20843" fmla="*/ 4759 w 10000"/>
                <a:gd name="connsiteY108-20844" fmla="*/ 10000 h 10000"/>
                <a:gd name="connsiteX109-20845" fmla="*/ 4821 w 10000"/>
                <a:gd name="connsiteY109-20846" fmla="*/ 10000 h 10000"/>
                <a:gd name="connsiteX110-20847" fmla="*/ 4821 w 10000"/>
                <a:gd name="connsiteY110-20848" fmla="*/ 10000 h 10000"/>
                <a:gd name="connsiteX111-20849" fmla="*/ 5136 w 10000"/>
                <a:gd name="connsiteY111-20850" fmla="*/ 9962 h 10000"/>
                <a:gd name="connsiteX112-20851" fmla="*/ 5468 w 10000"/>
                <a:gd name="connsiteY112-20852" fmla="*/ 9924 h 10000"/>
                <a:gd name="connsiteX113-20853" fmla="*/ 6203 w 10000"/>
                <a:gd name="connsiteY113-20854" fmla="*/ 9798 h 10000"/>
                <a:gd name="connsiteX114-20855" fmla="*/ 6982 w 10000"/>
                <a:gd name="connsiteY114-20856" fmla="*/ 9672 h 10000"/>
                <a:gd name="connsiteX115-20857" fmla="*/ 7358 w 10000"/>
                <a:gd name="connsiteY115-20858" fmla="*/ 9621 h 10000"/>
                <a:gd name="connsiteX116-20859" fmla="*/ 7734 w 10000"/>
                <a:gd name="connsiteY116-20860" fmla="*/ 9583 h 10000"/>
                <a:gd name="connsiteX117-20861" fmla="*/ 7734 w 10000"/>
                <a:gd name="connsiteY117-20862" fmla="*/ 9583 h 10000"/>
                <a:gd name="connsiteX118-20863" fmla="*/ 7725 w 10000"/>
                <a:gd name="connsiteY118-20864" fmla="*/ 9508 h 10000"/>
                <a:gd name="connsiteX119-20865" fmla="*/ 7725 w 10000"/>
                <a:gd name="connsiteY119-20866" fmla="*/ 9508 h 10000"/>
                <a:gd name="connsiteX120-20867" fmla="*/ 7725 w 10000"/>
                <a:gd name="connsiteY120-20868" fmla="*/ 9508 h 10000"/>
                <a:gd name="connsiteX121-20869" fmla="*/ 7725 w 10000"/>
                <a:gd name="connsiteY121-20870" fmla="*/ 9508 h 10000"/>
                <a:gd name="connsiteX122-20871" fmla="*/ 7725 w 10000"/>
                <a:gd name="connsiteY122-20872" fmla="*/ 9508 h 10000"/>
                <a:gd name="connsiteX123-20873" fmla="*/ 7699 w 10000"/>
                <a:gd name="connsiteY123-20874" fmla="*/ 9407 h 10000"/>
                <a:gd name="connsiteX124-20875" fmla="*/ 7699 w 10000"/>
                <a:gd name="connsiteY124-20876" fmla="*/ 9407 h 10000"/>
                <a:gd name="connsiteX125-20877" fmla="*/ 7699 w 10000"/>
                <a:gd name="connsiteY125-20878" fmla="*/ 9381 h 10000"/>
                <a:gd name="connsiteX126-20879" fmla="*/ 7699 w 10000"/>
                <a:gd name="connsiteY126-20880" fmla="*/ 9381 h 10000"/>
                <a:gd name="connsiteX127-20881" fmla="*/ 7577 w 10000"/>
                <a:gd name="connsiteY127-20882" fmla="*/ 8649 h 10000"/>
                <a:gd name="connsiteX128-20883" fmla="*/ 7463 w 10000"/>
                <a:gd name="connsiteY128-20884" fmla="*/ 7967 h 10000"/>
                <a:gd name="connsiteX129-20885" fmla="*/ 7393 w 10000"/>
                <a:gd name="connsiteY129-20886" fmla="*/ 7361 h 10000"/>
                <a:gd name="connsiteX130-20887" fmla="*/ 7332 w 10000"/>
                <a:gd name="connsiteY130-20888" fmla="*/ 6806 h 10000"/>
                <a:gd name="connsiteX131-20889" fmla="*/ 7288 w 10000"/>
                <a:gd name="connsiteY131-20890" fmla="*/ 6313 h 10000"/>
                <a:gd name="connsiteX132-20891" fmla="*/ 7262 w 10000"/>
                <a:gd name="connsiteY132-20892" fmla="*/ 5871 h 10000"/>
                <a:gd name="connsiteX133-20893" fmla="*/ 7253 w 10000"/>
                <a:gd name="connsiteY133-20894" fmla="*/ 5480 h 10000"/>
                <a:gd name="connsiteX134-20895" fmla="*/ 7279 w 10000"/>
                <a:gd name="connsiteY134-20896" fmla="*/ 5139 h 10000"/>
                <a:gd name="connsiteX135-20897" fmla="*/ 7297 w 10000"/>
                <a:gd name="connsiteY135-20898" fmla="*/ 4836 h 10000"/>
                <a:gd name="connsiteX136-20899" fmla="*/ 7340 w 10000"/>
                <a:gd name="connsiteY136-20900" fmla="*/ 4583 h 10000"/>
                <a:gd name="connsiteX137-20901" fmla="*/ 7402 w 10000"/>
                <a:gd name="connsiteY137-20902" fmla="*/ 4394 h 10000"/>
                <a:gd name="connsiteX138-20903" fmla="*/ 7437 w 10000"/>
                <a:gd name="connsiteY138-20904" fmla="*/ 4293 h 10000"/>
                <a:gd name="connsiteX139-20905" fmla="*/ 7463 w 10000"/>
                <a:gd name="connsiteY139-20906" fmla="*/ 4217 h 10000"/>
                <a:gd name="connsiteX140-20907" fmla="*/ 7507 w 10000"/>
                <a:gd name="connsiteY140-20908" fmla="*/ 4154 h 10000"/>
                <a:gd name="connsiteX141-20909" fmla="*/ 7550 w 10000"/>
                <a:gd name="connsiteY141-20910" fmla="*/ 4104 h 10000"/>
                <a:gd name="connsiteX142-20911" fmla="*/ 7594 w 10000"/>
                <a:gd name="connsiteY142-20912" fmla="*/ 4053 h 10000"/>
                <a:gd name="connsiteX143-20913" fmla="*/ 7647 w 10000"/>
                <a:gd name="connsiteY143-20914" fmla="*/ 4003 h 10000"/>
                <a:gd name="connsiteX144-20915" fmla="*/ 7699 w 10000"/>
                <a:gd name="connsiteY144-20916" fmla="*/ 3990 h 10000"/>
                <a:gd name="connsiteX145-20917" fmla="*/ 7752 w 10000"/>
                <a:gd name="connsiteY145-20918" fmla="*/ 3965 h 10000"/>
                <a:gd name="connsiteX146-20919" fmla="*/ 7857 w 10000"/>
                <a:gd name="connsiteY146-20920" fmla="*/ 3939 h 10000"/>
                <a:gd name="connsiteX147-20921" fmla="*/ 7857 w 10000"/>
                <a:gd name="connsiteY147-20922" fmla="*/ 3939 h 10000"/>
                <a:gd name="connsiteX148-20923" fmla="*/ 7857 w 10000"/>
                <a:gd name="connsiteY148-20924" fmla="*/ 3939 h 10000"/>
                <a:gd name="connsiteX149-20925" fmla="*/ 7857 w 10000"/>
                <a:gd name="connsiteY149-20926" fmla="*/ 3939 h 10000"/>
                <a:gd name="connsiteX150-20927" fmla="*/ 7857 w 10000"/>
                <a:gd name="connsiteY150-20928" fmla="*/ 3939 h 10000"/>
                <a:gd name="connsiteX151-20929" fmla="*/ 7857 w 10000"/>
                <a:gd name="connsiteY151-20930" fmla="*/ 3939 h 10000"/>
                <a:gd name="connsiteX152-20931" fmla="*/ 7857 w 10000"/>
                <a:gd name="connsiteY152-20932" fmla="*/ 3939 h 10000"/>
                <a:gd name="connsiteX153-20933" fmla="*/ 7857 w 10000"/>
                <a:gd name="connsiteY153-20934" fmla="*/ 3939 h 10000"/>
                <a:gd name="connsiteX154-20935" fmla="*/ 7927 w 10000"/>
                <a:gd name="connsiteY154-20936" fmla="*/ 3939 h 10000"/>
                <a:gd name="connsiteX155-20937" fmla="*/ 7997 w 10000"/>
                <a:gd name="connsiteY155-20938" fmla="*/ 3965 h 10000"/>
                <a:gd name="connsiteX156-20939" fmla="*/ 8136 w 10000"/>
                <a:gd name="connsiteY156-20940" fmla="*/ 4028 h 10000"/>
                <a:gd name="connsiteX157-20941" fmla="*/ 8294 w 10000"/>
                <a:gd name="connsiteY157-20942" fmla="*/ 4116 h 10000"/>
                <a:gd name="connsiteX158-20943" fmla="*/ 8443 w 10000"/>
                <a:gd name="connsiteY158-20944" fmla="*/ 4242 h 10000"/>
                <a:gd name="connsiteX159-20945" fmla="*/ 8443 w 10000"/>
                <a:gd name="connsiteY159-20946" fmla="*/ 4242 h 10000"/>
                <a:gd name="connsiteX160-20947" fmla="*/ 8451 w 10000"/>
                <a:gd name="connsiteY160-20948" fmla="*/ 4242 h 10000"/>
                <a:gd name="connsiteX161-20949" fmla="*/ 8451 w 10000"/>
                <a:gd name="connsiteY161-20950" fmla="*/ 4242 h 10000"/>
                <a:gd name="connsiteX162-20951" fmla="*/ 8836 w 10000"/>
                <a:gd name="connsiteY162-20952" fmla="*/ 4545 h 10000"/>
                <a:gd name="connsiteX163-20953" fmla="*/ 8976 w 10000"/>
                <a:gd name="connsiteY163-20954" fmla="*/ 4646 h 10000"/>
                <a:gd name="connsiteX164-20955" fmla="*/ 9099 w 10000"/>
                <a:gd name="connsiteY164-20956" fmla="*/ 4722 h 10000"/>
                <a:gd name="connsiteX165-20957" fmla="*/ 9204 w 10000"/>
                <a:gd name="connsiteY165-20958" fmla="*/ 4785 h 10000"/>
                <a:gd name="connsiteX166-20959" fmla="*/ 9300 w 10000"/>
                <a:gd name="connsiteY166-20960" fmla="*/ 4823 h 10000"/>
                <a:gd name="connsiteX167-20961" fmla="*/ 9388 w 10000"/>
                <a:gd name="connsiteY167-20962" fmla="*/ 4848 h 10000"/>
                <a:gd name="connsiteX168-20963" fmla="*/ 9466 w 10000"/>
                <a:gd name="connsiteY168-20964" fmla="*/ 4848 h 10000"/>
                <a:gd name="connsiteX169-20965" fmla="*/ 9466 w 10000"/>
                <a:gd name="connsiteY169-20966" fmla="*/ 4848 h 10000"/>
                <a:gd name="connsiteX170-20967" fmla="*/ 9484 w 10000"/>
                <a:gd name="connsiteY170-20968" fmla="*/ 4848 h 10000"/>
                <a:gd name="connsiteX171-20969" fmla="*/ 9484 w 10000"/>
                <a:gd name="connsiteY171-20970" fmla="*/ 4848 h 10000"/>
                <a:gd name="connsiteX172-20971" fmla="*/ 9484 w 10000"/>
                <a:gd name="connsiteY172-20972" fmla="*/ 4848 h 10000"/>
                <a:gd name="connsiteX173-20973" fmla="*/ 9484 w 10000"/>
                <a:gd name="connsiteY173-20974" fmla="*/ 4848 h 10000"/>
                <a:gd name="connsiteX174-20975" fmla="*/ 9580 w 10000"/>
                <a:gd name="connsiteY174-20976" fmla="*/ 4836 h 10000"/>
                <a:gd name="connsiteX175-20977" fmla="*/ 9668 w 10000"/>
                <a:gd name="connsiteY175-20978" fmla="*/ 4798 h 10000"/>
                <a:gd name="connsiteX176-20979" fmla="*/ 9738 w 10000"/>
                <a:gd name="connsiteY176-20980" fmla="*/ 4747 h 10000"/>
                <a:gd name="connsiteX177-20981" fmla="*/ 9799 w 10000"/>
                <a:gd name="connsiteY177-20982" fmla="*/ 4659 h 10000"/>
                <a:gd name="connsiteX178-20983" fmla="*/ 9799 w 10000"/>
                <a:gd name="connsiteY178-20984" fmla="*/ 4659 h 10000"/>
                <a:gd name="connsiteX179-20985" fmla="*/ 9799 w 10000"/>
                <a:gd name="connsiteY179-20986" fmla="*/ 4659 h 10000"/>
                <a:gd name="connsiteX180-20987" fmla="*/ 9799 w 10000"/>
                <a:gd name="connsiteY180-20988" fmla="*/ 4659 h 10000"/>
                <a:gd name="connsiteX181-20989" fmla="*/ 9799 w 10000"/>
                <a:gd name="connsiteY181-20990" fmla="*/ 4659 h 10000"/>
                <a:gd name="connsiteX182-20991" fmla="*/ 9799 w 10000"/>
                <a:gd name="connsiteY182-20992" fmla="*/ 4659 h 10000"/>
                <a:gd name="connsiteX183-20993" fmla="*/ 9816 w 10000"/>
                <a:gd name="connsiteY183-20994" fmla="*/ 4659 h 10000"/>
                <a:gd name="connsiteX184-20995" fmla="*/ 9816 w 10000"/>
                <a:gd name="connsiteY184-20996" fmla="*/ 4659 h 10000"/>
                <a:gd name="connsiteX185-20997" fmla="*/ 9816 w 10000"/>
                <a:gd name="connsiteY185-20998" fmla="*/ 4659 h 10000"/>
                <a:gd name="connsiteX186-20999" fmla="*/ 9816 w 10000"/>
                <a:gd name="connsiteY186-21000" fmla="*/ 4659 h 10000"/>
                <a:gd name="connsiteX187-21001" fmla="*/ 9816 w 10000"/>
                <a:gd name="connsiteY187-21002" fmla="*/ 4646 h 10000"/>
                <a:gd name="connsiteX188-21003" fmla="*/ 9816 w 10000"/>
                <a:gd name="connsiteY188-21004" fmla="*/ 4646 h 10000"/>
                <a:gd name="connsiteX189-21005" fmla="*/ 9816 w 10000"/>
                <a:gd name="connsiteY189-21006" fmla="*/ 4646 h 10000"/>
                <a:gd name="connsiteX190-21007" fmla="*/ 9816 w 10000"/>
                <a:gd name="connsiteY190-21008" fmla="*/ 4646 h 10000"/>
                <a:gd name="connsiteX191-21009" fmla="*/ 9816 w 10000"/>
                <a:gd name="connsiteY191-21010" fmla="*/ 4646 h 10000"/>
                <a:gd name="connsiteX192-21011" fmla="*/ 9816 w 10000"/>
                <a:gd name="connsiteY192-21012" fmla="*/ 4646 h 10000"/>
                <a:gd name="connsiteX193-21013" fmla="*/ 9816 w 10000"/>
                <a:gd name="connsiteY193-21014" fmla="*/ 4646 h 10000"/>
                <a:gd name="connsiteX194-21015" fmla="*/ 9816 w 10000"/>
                <a:gd name="connsiteY194-21016" fmla="*/ 4646 h 10000"/>
                <a:gd name="connsiteX195-21017" fmla="*/ 9816 w 10000"/>
                <a:gd name="connsiteY195-21018" fmla="*/ 4646 h 10000"/>
                <a:gd name="connsiteX196-21019" fmla="*/ 9816 w 10000"/>
                <a:gd name="connsiteY196-21020" fmla="*/ 4646 h 10000"/>
                <a:gd name="connsiteX197-21021" fmla="*/ 9843 w 10000"/>
                <a:gd name="connsiteY197-21022" fmla="*/ 4583 h 10000"/>
                <a:gd name="connsiteX198-21023" fmla="*/ 9886 w 10000"/>
                <a:gd name="connsiteY198-21024" fmla="*/ 4495 h 10000"/>
                <a:gd name="connsiteX199-21025" fmla="*/ 9921 w 10000"/>
                <a:gd name="connsiteY199-21026" fmla="*/ 4369 h 10000"/>
                <a:gd name="connsiteX200-21027" fmla="*/ 9948 w 10000"/>
                <a:gd name="connsiteY200-21028" fmla="*/ 4217 h 10000"/>
                <a:gd name="connsiteX201-21029" fmla="*/ 9983 w 10000"/>
                <a:gd name="connsiteY201-21030" fmla="*/ 4040 h 10000"/>
                <a:gd name="connsiteX202-21031" fmla="*/ 10000 w 10000"/>
                <a:gd name="connsiteY202-21032" fmla="*/ 3851 h 10000"/>
                <a:gd name="connsiteX203-21033" fmla="*/ 10000 w 10000"/>
                <a:gd name="connsiteY203-21034" fmla="*/ 3649 h 10000"/>
                <a:gd name="connsiteX204-21035" fmla="*/ 10000 w 10000"/>
                <a:gd name="connsiteY204-21036" fmla="*/ 3460 h 10000"/>
                <a:gd name="connsiteX205-21037" fmla="*/ 9983 w 10000"/>
                <a:gd name="connsiteY205-21038" fmla="*/ 3258 h 10000"/>
                <a:gd name="connsiteX206-21039" fmla="*/ 9939 w 10000"/>
                <a:gd name="connsiteY206-21040" fmla="*/ 3068 h 10000"/>
                <a:gd name="connsiteX207-21041" fmla="*/ 9886 w 10000"/>
                <a:gd name="connsiteY207-21042" fmla="*/ 2904 h 10000"/>
                <a:gd name="connsiteX208-21043" fmla="*/ 9843 w 10000"/>
                <a:gd name="connsiteY208-21044" fmla="*/ 2816 h 10000"/>
                <a:gd name="connsiteX209-21045" fmla="*/ 9799 w 10000"/>
                <a:gd name="connsiteY209-21046" fmla="*/ 2753 h 10000"/>
                <a:gd name="connsiteX210-21047" fmla="*/ 9755 w 10000"/>
                <a:gd name="connsiteY210-21048" fmla="*/ 2677 h 10000"/>
                <a:gd name="connsiteX211-21049" fmla="*/ 9694 w 10000"/>
                <a:gd name="connsiteY211-21050" fmla="*/ 2614 h 10000"/>
                <a:gd name="connsiteX212-21051" fmla="*/ 9633 w 10000"/>
                <a:gd name="connsiteY212-21052" fmla="*/ 2551 h 10000"/>
                <a:gd name="connsiteX213-21053" fmla="*/ 9571 w 10000"/>
                <a:gd name="connsiteY213-21054" fmla="*/ 2500 h 10000"/>
                <a:gd name="connsiteX214-21055" fmla="*/ 9484 w 10000"/>
                <a:gd name="connsiteY214-21056" fmla="*/ 2475 h 10000"/>
                <a:gd name="connsiteX215-21057" fmla="*/ 9396 w 10000"/>
                <a:gd name="connsiteY215-21058" fmla="*/ 2449 h 10000"/>
                <a:gd name="connsiteX216-21059" fmla="*/ 9300 w 10000"/>
                <a:gd name="connsiteY216-21060" fmla="*/ 2424 h 10000"/>
                <a:gd name="connsiteX217-21061" fmla="*/ 9195 w 10000"/>
                <a:gd name="connsiteY217-21062" fmla="*/ 2424 h 10000"/>
                <a:gd name="connsiteX218-21063" fmla="*/ 9195 w 10000"/>
                <a:gd name="connsiteY218-21064" fmla="*/ 2424 h 10000"/>
                <a:gd name="connsiteX219-21065" fmla="*/ 9195 w 10000"/>
                <a:gd name="connsiteY219-21066" fmla="*/ 2424 h 10000"/>
                <a:gd name="connsiteX220-21067" fmla="*/ 9195 w 10000"/>
                <a:gd name="connsiteY220-21068" fmla="*/ 2424 h 10000"/>
                <a:gd name="connsiteX221-21069" fmla="*/ 9195 w 10000"/>
                <a:gd name="connsiteY221-21070" fmla="*/ 2424 h 10000"/>
                <a:gd name="connsiteX222-21071" fmla="*/ 9195 w 10000"/>
                <a:gd name="connsiteY222-21072" fmla="*/ 2424 h 10000"/>
                <a:gd name="connsiteX223-21073" fmla="*/ 9081 w 10000"/>
                <a:gd name="connsiteY223-21074" fmla="*/ 2424 h 10000"/>
                <a:gd name="connsiteX224-21075" fmla="*/ 8941 w 10000"/>
                <a:gd name="connsiteY224-21076" fmla="*/ 2462 h 10000"/>
                <a:gd name="connsiteX225-21077" fmla="*/ 8801 w 10000"/>
                <a:gd name="connsiteY225-21078" fmla="*/ 2487 h 10000"/>
                <a:gd name="connsiteX226-21079" fmla="*/ 8644 w 10000"/>
                <a:gd name="connsiteY226-21080" fmla="*/ 2551 h 10000"/>
                <a:gd name="connsiteX227-21081" fmla="*/ 8644 w 10000"/>
                <a:gd name="connsiteY227-21082" fmla="*/ 2551 h 10000"/>
                <a:gd name="connsiteX228-21083" fmla="*/ 8635 w 10000"/>
                <a:gd name="connsiteY228-21084" fmla="*/ 2551 h 10000"/>
                <a:gd name="connsiteX229-21085" fmla="*/ 8635 w 10000"/>
                <a:gd name="connsiteY229-21086" fmla="*/ 2551 h 10000"/>
                <a:gd name="connsiteX230-21087" fmla="*/ 8626 w 10000"/>
                <a:gd name="connsiteY230-21088" fmla="*/ 2551 h 10000"/>
                <a:gd name="connsiteX231-21089" fmla="*/ 8626 w 10000"/>
                <a:gd name="connsiteY231-21090" fmla="*/ 2551 h 10000"/>
                <a:gd name="connsiteX232-21091" fmla="*/ 8443 w 10000"/>
                <a:gd name="connsiteY232-21092" fmla="*/ 2614 h 10000"/>
                <a:gd name="connsiteX233-21093" fmla="*/ 8276 w 10000"/>
                <a:gd name="connsiteY233-21094" fmla="*/ 2664 h 10000"/>
                <a:gd name="connsiteX234-21095" fmla="*/ 8110 w 10000"/>
                <a:gd name="connsiteY234-21096" fmla="*/ 2689 h 10000"/>
                <a:gd name="connsiteX235-21097" fmla="*/ 7979 w 10000"/>
                <a:gd name="connsiteY235-21098" fmla="*/ 2689 h 10000"/>
                <a:gd name="connsiteX236-21099" fmla="*/ 7979 w 10000"/>
                <a:gd name="connsiteY236-21100" fmla="*/ 2689 h 10000"/>
                <a:gd name="connsiteX237-21101" fmla="*/ 7979 w 10000"/>
                <a:gd name="connsiteY237-21102" fmla="*/ 2689 h 10000"/>
                <a:gd name="connsiteX238-21103" fmla="*/ 7979 w 10000"/>
                <a:gd name="connsiteY238-21104" fmla="*/ 2689 h 10000"/>
                <a:gd name="connsiteX239-21105" fmla="*/ 7979 w 10000"/>
                <a:gd name="connsiteY239-21106" fmla="*/ 2689 h 10000"/>
                <a:gd name="connsiteX240-21107" fmla="*/ 7979 w 10000"/>
                <a:gd name="connsiteY240-21108" fmla="*/ 2689 h 10000"/>
                <a:gd name="connsiteX241-21109" fmla="*/ 7979 w 10000"/>
                <a:gd name="connsiteY241-21110" fmla="*/ 2689 h 10000"/>
                <a:gd name="connsiteX242-21111" fmla="*/ 7979 w 10000"/>
                <a:gd name="connsiteY242-21112" fmla="*/ 2689 h 10000"/>
                <a:gd name="connsiteX243-21113" fmla="*/ 7848 w 10000"/>
                <a:gd name="connsiteY243-21114" fmla="*/ 2689 h 10000"/>
                <a:gd name="connsiteX244-21115" fmla="*/ 7743 w 10000"/>
                <a:gd name="connsiteY244-21116" fmla="*/ 2677 h 10000"/>
                <a:gd name="connsiteX245-21117" fmla="*/ 7638 w 10000"/>
                <a:gd name="connsiteY245-21118" fmla="*/ 2626 h 10000"/>
                <a:gd name="connsiteX246-21119" fmla="*/ 7542 w 10000"/>
                <a:gd name="connsiteY246-21120" fmla="*/ 2601 h 10000"/>
                <a:gd name="connsiteX247-21121" fmla="*/ 7454 w 10000"/>
                <a:gd name="connsiteY247-21122" fmla="*/ 2538 h 10000"/>
                <a:gd name="connsiteX248-21123" fmla="*/ 7375 w 10000"/>
                <a:gd name="connsiteY248-21124" fmla="*/ 2475 h 10000"/>
                <a:gd name="connsiteX249-21125" fmla="*/ 7297 w 10000"/>
                <a:gd name="connsiteY249-21126" fmla="*/ 2399 h 10000"/>
                <a:gd name="connsiteX250-21127" fmla="*/ 7235 w 10000"/>
                <a:gd name="connsiteY250-21128" fmla="*/ 2323 h 10000"/>
                <a:gd name="connsiteX251-21129" fmla="*/ 7174 w 10000"/>
                <a:gd name="connsiteY251-21130" fmla="*/ 2235 h 10000"/>
                <a:gd name="connsiteX252-21131" fmla="*/ 7113 w 10000"/>
                <a:gd name="connsiteY252-21132" fmla="*/ 2134 h 10000"/>
                <a:gd name="connsiteX253-21133" fmla="*/ 7008 w 10000"/>
                <a:gd name="connsiteY253-21134" fmla="*/ 1944 h 10000"/>
                <a:gd name="connsiteX254-21135" fmla="*/ 6929 w 10000"/>
                <a:gd name="connsiteY254-21136" fmla="*/ 1730 h 10000"/>
                <a:gd name="connsiteX255-21137" fmla="*/ 6850 w 10000"/>
                <a:gd name="connsiteY255-21138" fmla="*/ 1515 h 10000"/>
                <a:gd name="connsiteX256-21139" fmla="*/ 6850 w 10000"/>
                <a:gd name="connsiteY256-21140" fmla="*/ 1515 h 10000"/>
                <a:gd name="connsiteX257-21141" fmla="*/ 6842 w 10000"/>
                <a:gd name="connsiteY257-21142" fmla="*/ 1490 h 10000"/>
                <a:gd name="connsiteX258-21143" fmla="*/ 6842 w 10000"/>
                <a:gd name="connsiteY258-21144" fmla="*/ 1490 h 10000"/>
                <a:gd name="connsiteX259-21145" fmla="*/ 6842 w 10000"/>
                <a:gd name="connsiteY259-21146" fmla="*/ 1477 h 10000"/>
                <a:gd name="connsiteX260-21147" fmla="*/ 6842 w 10000"/>
                <a:gd name="connsiteY260-21148" fmla="*/ 1477 h 10000"/>
                <a:gd name="connsiteX261-21149" fmla="*/ 6842 w 10000"/>
                <a:gd name="connsiteY261-21150" fmla="*/ 1477 h 10000"/>
                <a:gd name="connsiteX262-21151" fmla="*/ 6798 w 10000"/>
                <a:gd name="connsiteY262-21152" fmla="*/ 1338 h 10000"/>
                <a:gd name="connsiteX263-21153" fmla="*/ 6780 w 10000"/>
                <a:gd name="connsiteY263-21154" fmla="*/ 1162 h 10000"/>
                <a:gd name="connsiteX264-21155" fmla="*/ 6754 w 10000"/>
                <a:gd name="connsiteY264-21156" fmla="*/ 947 h 10000"/>
                <a:gd name="connsiteX265-21157" fmla="*/ 6754 w 10000"/>
                <a:gd name="connsiteY265-21158" fmla="*/ 720 h 10000"/>
                <a:gd name="connsiteX266-21159" fmla="*/ 6754 w 10000"/>
                <a:gd name="connsiteY266-21160" fmla="*/ 720 h 10000"/>
                <a:gd name="connsiteX267-21161" fmla="*/ 6763 w 10000"/>
                <a:gd name="connsiteY267-21162" fmla="*/ 366 h 10000"/>
                <a:gd name="connsiteX268-21163" fmla="*/ 6789 w 10000"/>
                <a:gd name="connsiteY268-21164" fmla="*/ 0 h 10000"/>
                <a:gd name="connsiteX0-21165" fmla="*/ 6789 w 10000"/>
                <a:gd name="connsiteY0-21166" fmla="*/ 0 h 10000"/>
                <a:gd name="connsiteX1-21167" fmla="*/ 6789 w 10000"/>
                <a:gd name="connsiteY1-21168" fmla="*/ 0 h 10000"/>
                <a:gd name="connsiteX2-21169" fmla="*/ 6789 w 10000"/>
                <a:gd name="connsiteY2-21170" fmla="*/ 0 h 10000"/>
                <a:gd name="connsiteX3-21171" fmla="*/ 0 w 10000"/>
                <a:gd name="connsiteY3-21172" fmla="*/ 0 h 10000"/>
                <a:gd name="connsiteX4-21173" fmla="*/ 0 w 10000"/>
                <a:gd name="connsiteY4-21174" fmla="*/ 9747 h 10000"/>
                <a:gd name="connsiteX5-21175" fmla="*/ 0 w 10000"/>
                <a:gd name="connsiteY5-21176" fmla="*/ 9747 h 10000"/>
                <a:gd name="connsiteX6-21177" fmla="*/ 0 w 10000"/>
                <a:gd name="connsiteY6-21178" fmla="*/ 9747 h 10000"/>
                <a:gd name="connsiteX7-21179" fmla="*/ 752 w 10000"/>
                <a:gd name="connsiteY7-21180" fmla="*/ 9861 h 10000"/>
                <a:gd name="connsiteX8-21181" fmla="*/ 1067 w 10000"/>
                <a:gd name="connsiteY8-21182" fmla="*/ 9886 h 10000"/>
                <a:gd name="connsiteX9-21183" fmla="*/ 1304 w 10000"/>
                <a:gd name="connsiteY9-21184" fmla="*/ 9899 h 10000"/>
                <a:gd name="connsiteX10-21185" fmla="*/ 1304 w 10000"/>
                <a:gd name="connsiteY10-21186" fmla="*/ 9899 h 10000"/>
                <a:gd name="connsiteX11-21187" fmla="*/ 1566 w 10000"/>
                <a:gd name="connsiteY11-21188" fmla="*/ 9924 h 10000"/>
                <a:gd name="connsiteX12-21189" fmla="*/ 1846 w 10000"/>
                <a:gd name="connsiteY12-21190" fmla="*/ 9962 h 10000"/>
                <a:gd name="connsiteX13-21191" fmla="*/ 1846 w 10000"/>
                <a:gd name="connsiteY13-21192" fmla="*/ 9962 h 10000"/>
                <a:gd name="connsiteX14-21193" fmla="*/ 2030 w 10000"/>
                <a:gd name="connsiteY14-21194" fmla="*/ 10000 h 10000"/>
                <a:gd name="connsiteX15-21195" fmla="*/ 2213 w 10000"/>
                <a:gd name="connsiteY15-21196" fmla="*/ 10000 h 10000"/>
                <a:gd name="connsiteX16-21197" fmla="*/ 2213 w 10000"/>
                <a:gd name="connsiteY16-21198" fmla="*/ 10000 h 10000"/>
                <a:gd name="connsiteX17-21199" fmla="*/ 2213 w 10000"/>
                <a:gd name="connsiteY17-21200" fmla="*/ 10000 h 10000"/>
                <a:gd name="connsiteX18-21201" fmla="*/ 2213 w 10000"/>
                <a:gd name="connsiteY18-21202" fmla="*/ 10000 h 10000"/>
                <a:gd name="connsiteX19-21203" fmla="*/ 2213 w 10000"/>
                <a:gd name="connsiteY19-21204" fmla="*/ 10000 h 10000"/>
                <a:gd name="connsiteX20-21205" fmla="*/ 2213 w 10000"/>
                <a:gd name="connsiteY20-21206" fmla="*/ 10000 h 10000"/>
                <a:gd name="connsiteX21-21207" fmla="*/ 2362 w 10000"/>
                <a:gd name="connsiteY21-21208" fmla="*/ 9975 h 10000"/>
                <a:gd name="connsiteX22-21209" fmla="*/ 2493 w 10000"/>
                <a:gd name="connsiteY22-21210" fmla="*/ 9949 h 10000"/>
                <a:gd name="connsiteX23-21211" fmla="*/ 2555 w 10000"/>
                <a:gd name="connsiteY23-21212" fmla="*/ 9924 h 10000"/>
                <a:gd name="connsiteX24-21213" fmla="*/ 2607 w 10000"/>
                <a:gd name="connsiteY24-21214" fmla="*/ 9886 h 10000"/>
                <a:gd name="connsiteX25-21215" fmla="*/ 2660 w 10000"/>
                <a:gd name="connsiteY25-21216" fmla="*/ 9836 h 10000"/>
                <a:gd name="connsiteX26-21217" fmla="*/ 2695 w 10000"/>
                <a:gd name="connsiteY26-21218" fmla="*/ 9785 h 10000"/>
                <a:gd name="connsiteX27-21219" fmla="*/ 2730 w 10000"/>
                <a:gd name="connsiteY27-21220" fmla="*/ 9722 h 10000"/>
                <a:gd name="connsiteX28-21221" fmla="*/ 2756 w 10000"/>
                <a:gd name="connsiteY28-21222" fmla="*/ 9646 h 10000"/>
                <a:gd name="connsiteX29-21223" fmla="*/ 2773 w 10000"/>
                <a:gd name="connsiteY29-21224" fmla="*/ 9545 h 10000"/>
                <a:gd name="connsiteX30-21225" fmla="*/ 2791 w 10000"/>
                <a:gd name="connsiteY30-21226" fmla="*/ 9444 h 10000"/>
                <a:gd name="connsiteX31-21227" fmla="*/ 2791 w 10000"/>
                <a:gd name="connsiteY31-21228" fmla="*/ 9318 h 10000"/>
                <a:gd name="connsiteX32-21229" fmla="*/ 2773 w 10000"/>
                <a:gd name="connsiteY32-21230" fmla="*/ 9179 h 10000"/>
                <a:gd name="connsiteX33-21231" fmla="*/ 2756 w 10000"/>
                <a:gd name="connsiteY33-21232" fmla="*/ 9028 h 10000"/>
                <a:gd name="connsiteX34-21233" fmla="*/ 2721 w 10000"/>
                <a:gd name="connsiteY34-21234" fmla="*/ 8876 h 10000"/>
                <a:gd name="connsiteX35-21235" fmla="*/ 2721 w 10000"/>
                <a:gd name="connsiteY35-21236" fmla="*/ 8876 h 10000"/>
                <a:gd name="connsiteX36-21237" fmla="*/ 2712 w 10000"/>
                <a:gd name="connsiteY36-21238" fmla="*/ 8864 h 10000"/>
                <a:gd name="connsiteX37-21239" fmla="*/ 2712 w 10000"/>
                <a:gd name="connsiteY37-21240" fmla="*/ 8864 h 10000"/>
                <a:gd name="connsiteX38-21241" fmla="*/ 2712 w 10000"/>
                <a:gd name="connsiteY38-21242" fmla="*/ 8851 h 10000"/>
                <a:gd name="connsiteX39-21243" fmla="*/ 2712 w 10000"/>
                <a:gd name="connsiteY39-21244" fmla="*/ 8851 h 10000"/>
                <a:gd name="connsiteX40-21245" fmla="*/ 2712 w 10000"/>
                <a:gd name="connsiteY40-21246" fmla="*/ 8851 h 10000"/>
                <a:gd name="connsiteX41-21247" fmla="*/ 2590 w 10000"/>
                <a:gd name="connsiteY41-21248" fmla="*/ 8295 h 10000"/>
                <a:gd name="connsiteX42-21249" fmla="*/ 2476 w 10000"/>
                <a:gd name="connsiteY42-21250" fmla="*/ 7841 h 10000"/>
                <a:gd name="connsiteX43-21251" fmla="*/ 2423 w 10000"/>
                <a:gd name="connsiteY43-21252" fmla="*/ 7626 h 10000"/>
                <a:gd name="connsiteX44-21253" fmla="*/ 2397 w 10000"/>
                <a:gd name="connsiteY44-21254" fmla="*/ 7437 h 10000"/>
                <a:gd name="connsiteX45-21255" fmla="*/ 2371 w 10000"/>
                <a:gd name="connsiteY45-21256" fmla="*/ 7273 h 10000"/>
                <a:gd name="connsiteX46-21257" fmla="*/ 2362 w 10000"/>
                <a:gd name="connsiteY46-21258" fmla="*/ 7096 h 10000"/>
                <a:gd name="connsiteX47-21259" fmla="*/ 2362 w 10000"/>
                <a:gd name="connsiteY47-21260" fmla="*/ 7096 h 10000"/>
                <a:gd name="connsiteX48-21261" fmla="*/ 2371 w 10000"/>
                <a:gd name="connsiteY48-21262" fmla="*/ 6944 h 10000"/>
                <a:gd name="connsiteX49-21263" fmla="*/ 2406 w 10000"/>
                <a:gd name="connsiteY49-21264" fmla="*/ 6806 h 10000"/>
                <a:gd name="connsiteX50-21265" fmla="*/ 2423 w 10000"/>
                <a:gd name="connsiteY50-21266" fmla="*/ 6742 h 10000"/>
                <a:gd name="connsiteX51-21267" fmla="*/ 2458 w 10000"/>
                <a:gd name="connsiteY51-21268" fmla="*/ 6692 h 10000"/>
                <a:gd name="connsiteX52-21269" fmla="*/ 2528 w 10000"/>
                <a:gd name="connsiteY52-21270" fmla="*/ 6578 h 10000"/>
                <a:gd name="connsiteX53-21271" fmla="*/ 2651 w 10000"/>
                <a:gd name="connsiteY53-21272" fmla="*/ 6477 h 10000"/>
                <a:gd name="connsiteX54-21273" fmla="*/ 2791 w 10000"/>
                <a:gd name="connsiteY54-21274" fmla="*/ 6376 h 10000"/>
                <a:gd name="connsiteX55-21275" fmla="*/ 3167 w 10000"/>
                <a:gd name="connsiteY55-21276" fmla="*/ 6225 h 10000"/>
                <a:gd name="connsiteX56-21277" fmla="*/ 3167 w 10000"/>
                <a:gd name="connsiteY56-21278" fmla="*/ 6225 h 10000"/>
                <a:gd name="connsiteX57-21279" fmla="*/ 3167 w 10000"/>
                <a:gd name="connsiteY57-21280" fmla="*/ 6225 h 10000"/>
                <a:gd name="connsiteX58-21281" fmla="*/ 3342 w 10000"/>
                <a:gd name="connsiteY58-21282" fmla="*/ 6162 h 10000"/>
                <a:gd name="connsiteX59-21283" fmla="*/ 3473 w 10000"/>
                <a:gd name="connsiteY59-21284" fmla="*/ 6136 h 10000"/>
                <a:gd name="connsiteX60-21285" fmla="*/ 3613 w 10000"/>
                <a:gd name="connsiteY60-21286" fmla="*/ 6124 h 10000"/>
                <a:gd name="connsiteX61-21287" fmla="*/ 3736 w 10000"/>
                <a:gd name="connsiteY61-21288" fmla="*/ 6124 h 10000"/>
                <a:gd name="connsiteX62-21289" fmla="*/ 3736 w 10000"/>
                <a:gd name="connsiteY62-21290" fmla="*/ 6124 h 10000"/>
                <a:gd name="connsiteX63-21291" fmla="*/ 3736 w 10000"/>
                <a:gd name="connsiteY63-21292" fmla="*/ 6124 h 10000"/>
                <a:gd name="connsiteX64-21293" fmla="*/ 3736 w 10000"/>
                <a:gd name="connsiteY64-21294" fmla="*/ 6124 h 10000"/>
                <a:gd name="connsiteX65-21295" fmla="*/ 3736 w 10000"/>
                <a:gd name="connsiteY65-21296" fmla="*/ 6124 h 10000"/>
                <a:gd name="connsiteX66-21297" fmla="*/ 3736 w 10000"/>
                <a:gd name="connsiteY66-21298" fmla="*/ 6124 h 10000"/>
                <a:gd name="connsiteX67-21299" fmla="*/ 3736 w 10000"/>
                <a:gd name="connsiteY67-21300" fmla="*/ 6124 h 10000"/>
                <a:gd name="connsiteX68-21301" fmla="*/ 3841 w 10000"/>
                <a:gd name="connsiteY68-21302" fmla="*/ 6124 h 10000"/>
                <a:gd name="connsiteX69-21303" fmla="*/ 3937 w 10000"/>
                <a:gd name="connsiteY69-21304" fmla="*/ 6136 h 10000"/>
                <a:gd name="connsiteX70-21305" fmla="*/ 4016 w 10000"/>
                <a:gd name="connsiteY70-21306" fmla="*/ 6187 h 10000"/>
                <a:gd name="connsiteX71-21307" fmla="*/ 4086 w 10000"/>
                <a:gd name="connsiteY71-21308" fmla="*/ 6225 h 10000"/>
                <a:gd name="connsiteX72-21309" fmla="*/ 4147 w 10000"/>
                <a:gd name="connsiteY72-21310" fmla="*/ 6275 h 10000"/>
                <a:gd name="connsiteX73-21311" fmla="*/ 4191 w 10000"/>
                <a:gd name="connsiteY73-21312" fmla="*/ 6351 h 10000"/>
                <a:gd name="connsiteX74-21313" fmla="*/ 4217 w 10000"/>
                <a:gd name="connsiteY74-21314" fmla="*/ 6427 h 10000"/>
                <a:gd name="connsiteX75-21315" fmla="*/ 4252 w 10000"/>
                <a:gd name="connsiteY75-21316" fmla="*/ 6515 h 10000"/>
                <a:gd name="connsiteX76-21317" fmla="*/ 4261 w 10000"/>
                <a:gd name="connsiteY76-21318" fmla="*/ 6616 h 10000"/>
                <a:gd name="connsiteX77-21319" fmla="*/ 4269 w 10000"/>
                <a:gd name="connsiteY77-21320" fmla="*/ 6717 h 10000"/>
                <a:gd name="connsiteX78-21321" fmla="*/ 4269 w 10000"/>
                <a:gd name="connsiteY78-21322" fmla="*/ 6843 h 10000"/>
                <a:gd name="connsiteX79-21323" fmla="*/ 4261 w 10000"/>
                <a:gd name="connsiteY79-21324" fmla="*/ 6957 h 10000"/>
                <a:gd name="connsiteX80-21325" fmla="*/ 4217 w 10000"/>
                <a:gd name="connsiteY80-21326" fmla="*/ 7235 h 10000"/>
                <a:gd name="connsiteX81-21327" fmla="*/ 4164 w 10000"/>
                <a:gd name="connsiteY81-21328" fmla="*/ 7551 h 10000"/>
                <a:gd name="connsiteX82-21329" fmla="*/ 4164 w 10000"/>
                <a:gd name="connsiteY82-21330" fmla="*/ 7551 h 10000"/>
                <a:gd name="connsiteX83-21331" fmla="*/ 4156 w 10000"/>
                <a:gd name="connsiteY83-21332" fmla="*/ 7551 h 10000"/>
                <a:gd name="connsiteX84-21333" fmla="*/ 4156 w 10000"/>
                <a:gd name="connsiteY84-21334" fmla="*/ 7551 h 10000"/>
                <a:gd name="connsiteX85-21335" fmla="*/ 4156 w 10000"/>
                <a:gd name="connsiteY85-21336" fmla="*/ 7563 h 10000"/>
                <a:gd name="connsiteX86-21337" fmla="*/ 4156 w 10000"/>
                <a:gd name="connsiteY86-21338" fmla="*/ 7563 h 10000"/>
                <a:gd name="connsiteX87-21339" fmla="*/ 4156 w 10000"/>
                <a:gd name="connsiteY87-21340" fmla="*/ 7563 h 10000"/>
                <a:gd name="connsiteX88-21341" fmla="*/ 4156 w 10000"/>
                <a:gd name="connsiteY88-21342" fmla="*/ 7563 h 10000"/>
                <a:gd name="connsiteX89-21343" fmla="*/ 5619 w 10000"/>
                <a:gd name="connsiteY89-21344" fmla="*/ 8844 h 10000"/>
                <a:gd name="connsiteX90-21345" fmla="*/ 4068 w 10000"/>
                <a:gd name="connsiteY90-21346" fmla="*/ 8005 h 10000"/>
                <a:gd name="connsiteX91-21347" fmla="*/ 4051 w 10000"/>
                <a:gd name="connsiteY91-21348" fmla="*/ 8207 h 10000"/>
                <a:gd name="connsiteX92-21349" fmla="*/ 4024 w 10000"/>
                <a:gd name="connsiteY92-21350" fmla="*/ 8422 h 10000"/>
                <a:gd name="connsiteX93-21351" fmla="*/ 4016 w 10000"/>
                <a:gd name="connsiteY93-21352" fmla="*/ 8611 h 10000"/>
                <a:gd name="connsiteX94-21353" fmla="*/ 4016 w 10000"/>
                <a:gd name="connsiteY94-21354" fmla="*/ 8813 h 10000"/>
                <a:gd name="connsiteX95-21355" fmla="*/ 4024 w 10000"/>
                <a:gd name="connsiteY95-21356" fmla="*/ 9003 h 10000"/>
                <a:gd name="connsiteX96-21357" fmla="*/ 4051 w 10000"/>
                <a:gd name="connsiteY96-21358" fmla="*/ 9179 h 10000"/>
                <a:gd name="connsiteX97-21359" fmla="*/ 4086 w 10000"/>
                <a:gd name="connsiteY97-21360" fmla="*/ 9356 h 10000"/>
                <a:gd name="connsiteX98-21361" fmla="*/ 4121 w 10000"/>
                <a:gd name="connsiteY98-21362" fmla="*/ 9508 h 10000"/>
                <a:gd name="connsiteX99-21363" fmla="*/ 4191 w 10000"/>
                <a:gd name="connsiteY99-21364" fmla="*/ 9646 h 10000"/>
                <a:gd name="connsiteX100-21365" fmla="*/ 4269 w 10000"/>
                <a:gd name="connsiteY100-21366" fmla="*/ 9760 h 10000"/>
                <a:gd name="connsiteX101-21367" fmla="*/ 4366 w 10000"/>
                <a:gd name="connsiteY101-21368" fmla="*/ 9861 h 10000"/>
                <a:gd name="connsiteX102-21369" fmla="*/ 4471 w 10000"/>
                <a:gd name="connsiteY102-21370" fmla="*/ 9937 h 10000"/>
                <a:gd name="connsiteX103-21371" fmla="*/ 4611 w 10000"/>
                <a:gd name="connsiteY103-21372" fmla="*/ 9975 h 10000"/>
                <a:gd name="connsiteX104-21373" fmla="*/ 4759 w 10000"/>
                <a:gd name="connsiteY104-21374" fmla="*/ 10000 h 10000"/>
                <a:gd name="connsiteX105-21375" fmla="*/ 4759 w 10000"/>
                <a:gd name="connsiteY105-21376" fmla="*/ 10000 h 10000"/>
                <a:gd name="connsiteX106-21377" fmla="*/ 4759 w 10000"/>
                <a:gd name="connsiteY106-21378" fmla="*/ 10000 h 10000"/>
                <a:gd name="connsiteX107-21379" fmla="*/ 4759 w 10000"/>
                <a:gd name="connsiteY107-21380" fmla="*/ 10000 h 10000"/>
                <a:gd name="connsiteX108-21381" fmla="*/ 4759 w 10000"/>
                <a:gd name="connsiteY108-21382" fmla="*/ 10000 h 10000"/>
                <a:gd name="connsiteX109-21383" fmla="*/ 4821 w 10000"/>
                <a:gd name="connsiteY109-21384" fmla="*/ 10000 h 10000"/>
                <a:gd name="connsiteX110-21385" fmla="*/ 4821 w 10000"/>
                <a:gd name="connsiteY110-21386" fmla="*/ 10000 h 10000"/>
                <a:gd name="connsiteX111-21387" fmla="*/ 5136 w 10000"/>
                <a:gd name="connsiteY111-21388" fmla="*/ 9962 h 10000"/>
                <a:gd name="connsiteX112-21389" fmla="*/ 5468 w 10000"/>
                <a:gd name="connsiteY112-21390" fmla="*/ 9924 h 10000"/>
                <a:gd name="connsiteX113-21391" fmla="*/ 6203 w 10000"/>
                <a:gd name="connsiteY113-21392" fmla="*/ 9798 h 10000"/>
                <a:gd name="connsiteX114-21393" fmla="*/ 6982 w 10000"/>
                <a:gd name="connsiteY114-21394" fmla="*/ 9672 h 10000"/>
                <a:gd name="connsiteX115-21395" fmla="*/ 7358 w 10000"/>
                <a:gd name="connsiteY115-21396" fmla="*/ 9621 h 10000"/>
                <a:gd name="connsiteX116-21397" fmla="*/ 7734 w 10000"/>
                <a:gd name="connsiteY116-21398" fmla="*/ 9583 h 10000"/>
                <a:gd name="connsiteX117-21399" fmla="*/ 7734 w 10000"/>
                <a:gd name="connsiteY117-21400" fmla="*/ 9583 h 10000"/>
                <a:gd name="connsiteX118-21401" fmla="*/ 7725 w 10000"/>
                <a:gd name="connsiteY118-21402" fmla="*/ 9508 h 10000"/>
                <a:gd name="connsiteX119-21403" fmla="*/ 7725 w 10000"/>
                <a:gd name="connsiteY119-21404" fmla="*/ 9508 h 10000"/>
                <a:gd name="connsiteX120-21405" fmla="*/ 7725 w 10000"/>
                <a:gd name="connsiteY120-21406" fmla="*/ 9508 h 10000"/>
                <a:gd name="connsiteX121-21407" fmla="*/ 7725 w 10000"/>
                <a:gd name="connsiteY121-21408" fmla="*/ 9508 h 10000"/>
                <a:gd name="connsiteX122-21409" fmla="*/ 7725 w 10000"/>
                <a:gd name="connsiteY122-21410" fmla="*/ 9508 h 10000"/>
                <a:gd name="connsiteX123-21411" fmla="*/ 7699 w 10000"/>
                <a:gd name="connsiteY123-21412" fmla="*/ 9407 h 10000"/>
                <a:gd name="connsiteX124-21413" fmla="*/ 7699 w 10000"/>
                <a:gd name="connsiteY124-21414" fmla="*/ 9407 h 10000"/>
                <a:gd name="connsiteX125-21415" fmla="*/ 7699 w 10000"/>
                <a:gd name="connsiteY125-21416" fmla="*/ 9381 h 10000"/>
                <a:gd name="connsiteX126-21417" fmla="*/ 7699 w 10000"/>
                <a:gd name="connsiteY126-21418" fmla="*/ 9381 h 10000"/>
                <a:gd name="connsiteX127-21419" fmla="*/ 7577 w 10000"/>
                <a:gd name="connsiteY127-21420" fmla="*/ 8649 h 10000"/>
                <a:gd name="connsiteX128-21421" fmla="*/ 7463 w 10000"/>
                <a:gd name="connsiteY128-21422" fmla="*/ 7967 h 10000"/>
                <a:gd name="connsiteX129-21423" fmla="*/ 7393 w 10000"/>
                <a:gd name="connsiteY129-21424" fmla="*/ 7361 h 10000"/>
                <a:gd name="connsiteX130-21425" fmla="*/ 7332 w 10000"/>
                <a:gd name="connsiteY130-21426" fmla="*/ 6806 h 10000"/>
                <a:gd name="connsiteX131-21427" fmla="*/ 7288 w 10000"/>
                <a:gd name="connsiteY131-21428" fmla="*/ 6313 h 10000"/>
                <a:gd name="connsiteX132-21429" fmla="*/ 7262 w 10000"/>
                <a:gd name="connsiteY132-21430" fmla="*/ 5871 h 10000"/>
                <a:gd name="connsiteX133-21431" fmla="*/ 7253 w 10000"/>
                <a:gd name="connsiteY133-21432" fmla="*/ 5480 h 10000"/>
                <a:gd name="connsiteX134-21433" fmla="*/ 7279 w 10000"/>
                <a:gd name="connsiteY134-21434" fmla="*/ 5139 h 10000"/>
                <a:gd name="connsiteX135-21435" fmla="*/ 7297 w 10000"/>
                <a:gd name="connsiteY135-21436" fmla="*/ 4836 h 10000"/>
                <a:gd name="connsiteX136-21437" fmla="*/ 7340 w 10000"/>
                <a:gd name="connsiteY136-21438" fmla="*/ 4583 h 10000"/>
                <a:gd name="connsiteX137-21439" fmla="*/ 7402 w 10000"/>
                <a:gd name="connsiteY137-21440" fmla="*/ 4394 h 10000"/>
                <a:gd name="connsiteX138-21441" fmla="*/ 7437 w 10000"/>
                <a:gd name="connsiteY138-21442" fmla="*/ 4293 h 10000"/>
                <a:gd name="connsiteX139-21443" fmla="*/ 7463 w 10000"/>
                <a:gd name="connsiteY139-21444" fmla="*/ 4217 h 10000"/>
                <a:gd name="connsiteX140-21445" fmla="*/ 7507 w 10000"/>
                <a:gd name="connsiteY140-21446" fmla="*/ 4154 h 10000"/>
                <a:gd name="connsiteX141-21447" fmla="*/ 7550 w 10000"/>
                <a:gd name="connsiteY141-21448" fmla="*/ 4104 h 10000"/>
                <a:gd name="connsiteX142-21449" fmla="*/ 7594 w 10000"/>
                <a:gd name="connsiteY142-21450" fmla="*/ 4053 h 10000"/>
                <a:gd name="connsiteX143-21451" fmla="*/ 7647 w 10000"/>
                <a:gd name="connsiteY143-21452" fmla="*/ 4003 h 10000"/>
                <a:gd name="connsiteX144-21453" fmla="*/ 7699 w 10000"/>
                <a:gd name="connsiteY144-21454" fmla="*/ 3990 h 10000"/>
                <a:gd name="connsiteX145-21455" fmla="*/ 7752 w 10000"/>
                <a:gd name="connsiteY145-21456" fmla="*/ 3965 h 10000"/>
                <a:gd name="connsiteX146-21457" fmla="*/ 7857 w 10000"/>
                <a:gd name="connsiteY146-21458" fmla="*/ 3939 h 10000"/>
                <a:gd name="connsiteX147-21459" fmla="*/ 7857 w 10000"/>
                <a:gd name="connsiteY147-21460" fmla="*/ 3939 h 10000"/>
                <a:gd name="connsiteX148-21461" fmla="*/ 7857 w 10000"/>
                <a:gd name="connsiteY148-21462" fmla="*/ 3939 h 10000"/>
                <a:gd name="connsiteX149-21463" fmla="*/ 7857 w 10000"/>
                <a:gd name="connsiteY149-21464" fmla="*/ 3939 h 10000"/>
                <a:gd name="connsiteX150-21465" fmla="*/ 7857 w 10000"/>
                <a:gd name="connsiteY150-21466" fmla="*/ 3939 h 10000"/>
                <a:gd name="connsiteX151-21467" fmla="*/ 7857 w 10000"/>
                <a:gd name="connsiteY151-21468" fmla="*/ 3939 h 10000"/>
                <a:gd name="connsiteX152-21469" fmla="*/ 7857 w 10000"/>
                <a:gd name="connsiteY152-21470" fmla="*/ 3939 h 10000"/>
                <a:gd name="connsiteX153-21471" fmla="*/ 7857 w 10000"/>
                <a:gd name="connsiteY153-21472" fmla="*/ 3939 h 10000"/>
                <a:gd name="connsiteX154-21473" fmla="*/ 7927 w 10000"/>
                <a:gd name="connsiteY154-21474" fmla="*/ 3939 h 10000"/>
                <a:gd name="connsiteX155-21475" fmla="*/ 7997 w 10000"/>
                <a:gd name="connsiteY155-21476" fmla="*/ 3965 h 10000"/>
                <a:gd name="connsiteX156-21477" fmla="*/ 8136 w 10000"/>
                <a:gd name="connsiteY156-21478" fmla="*/ 4028 h 10000"/>
                <a:gd name="connsiteX157-21479" fmla="*/ 8294 w 10000"/>
                <a:gd name="connsiteY157-21480" fmla="*/ 4116 h 10000"/>
                <a:gd name="connsiteX158-21481" fmla="*/ 8443 w 10000"/>
                <a:gd name="connsiteY158-21482" fmla="*/ 4242 h 10000"/>
                <a:gd name="connsiteX159-21483" fmla="*/ 8443 w 10000"/>
                <a:gd name="connsiteY159-21484" fmla="*/ 4242 h 10000"/>
                <a:gd name="connsiteX160-21485" fmla="*/ 8451 w 10000"/>
                <a:gd name="connsiteY160-21486" fmla="*/ 4242 h 10000"/>
                <a:gd name="connsiteX161-21487" fmla="*/ 8451 w 10000"/>
                <a:gd name="connsiteY161-21488" fmla="*/ 4242 h 10000"/>
                <a:gd name="connsiteX162-21489" fmla="*/ 8836 w 10000"/>
                <a:gd name="connsiteY162-21490" fmla="*/ 4545 h 10000"/>
                <a:gd name="connsiteX163-21491" fmla="*/ 8976 w 10000"/>
                <a:gd name="connsiteY163-21492" fmla="*/ 4646 h 10000"/>
                <a:gd name="connsiteX164-21493" fmla="*/ 9099 w 10000"/>
                <a:gd name="connsiteY164-21494" fmla="*/ 4722 h 10000"/>
                <a:gd name="connsiteX165-21495" fmla="*/ 9204 w 10000"/>
                <a:gd name="connsiteY165-21496" fmla="*/ 4785 h 10000"/>
                <a:gd name="connsiteX166-21497" fmla="*/ 9300 w 10000"/>
                <a:gd name="connsiteY166-21498" fmla="*/ 4823 h 10000"/>
                <a:gd name="connsiteX167-21499" fmla="*/ 9388 w 10000"/>
                <a:gd name="connsiteY167-21500" fmla="*/ 4848 h 10000"/>
                <a:gd name="connsiteX168-21501" fmla="*/ 9466 w 10000"/>
                <a:gd name="connsiteY168-21502" fmla="*/ 4848 h 10000"/>
                <a:gd name="connsiteX169-21503" fmla="*/ 9466 w 10000"/>
                <a:gd name="connsiteY169-21504" fmla="*/ 4848 h 10000"/>
                <a:gd name="connsiteX170-21505" fmla="*/ 9484 w 10000"/>
                <a:gd name="connsiteY170-21506" fmla="*/ 4848 h 10000"/>
                <a:gd name="connsiteX171-21507" fmla="*/ 9484 w 10000"/>
                <a:gd name="connsiteY171-21508" fmla="*/ 4848 h 10000"/>
                <a:gd name="connsiteX172-21509" fmla="*/ 9484 w 10000"/>
                <a:gd name="connsiteY172-21510" fmla="*/ 4848 h 10000"/>
                <a:gd name="connsiteX173-21511" fmla="*/ 9484 w 10000"/>
                <a:gd name="connsiteY173-21512" fmla="*/ 4848 h 10000"/>
                <a:gd name="connsiteX174-21513" fmla="*/ 9580 w 10000"/>
                <a:gd name="connsiteY174-21514" fmla="*/ 4836 h 10000"/>
                <a:gd name="connsiteX175-21515" fmla="*/ 9668 w 10000"/>
                <a:gd name="connsiteY175-21516" fmla="*/ 4798 h 10000"/>
                <a:gd name="connsiteX176-21517" fmla="*/ 9738 w 10000"/>
                <a:gd name="connsiteY176-21518" fmla="*/ 4747 h 10000"/>
                <a:gd name="connsiteX177-21519" fmla="*/ 9799 w 10000"/>
                <a:gd name="connsiteY177-21520" fmla="*/ 4659 h 10000"/>
                <a:gd name="connsiteX178-21521" fmla="*/ 9799 w 10000"/>
                <a:gd name="connsiteY178-21522" fmla="*/ 4659 h 10000"/>
                <a:gd name="connsiteX179-21523" fmla="*/ 9799 w 10000"/>
                <a:gd name="connsiteY179-21524" fmla="*/ 4659 h 10000"/>
                <a:gd name="connsiteX180-21525" fmla="*/ 9799 w 10000"/>
                <a:gd name="connsiteY180-21526" fmla="*/ 4659 h 10000"/>
                <a:gd name="connsiteX181-21527" fmla="*/ 9799 w 10000"/>
                <a:gd name="connsiteY181-21528" fmla="*/ 4659 h 10000"/>
                <a:gd name="connsiteX182-21529" fmla="*/ 9799 w 10000"/>
                <a:gd name="connsiteY182-21530" fmla="*/ 4659 h 10000"/>
                <a:gd name="connsiteX183-21531" fmla="*/ 9816 w 10000"/>
                <a:gd name="connsiteY183-21532" fmla="*/ 4659 h 10000"/>
                <a:gd name="connsiteX184-21533" fmla="*/ 9816 w 10000"/>
                <a:gd name="connsiteY184-21534" fmla="*/ 4659 h 10000"/>
                <a:gd name="connsiteX185-21535" fmla="*/ 9816 w 10000"/>
                <a:gd name="connsiteY185-21536" fmla="*/ 4659 h 10000"/>
                <a:gd name="connsiteX186-21537" fmla="*/ 9816 w 10000"/>
                <a:gd name="connsiteY186-21538" fmla="*/ 4659 h 10000"/>
                <a:gd name="connsiteX187-21539" fmla="*/ 9816 w 10000"/>
                <a:gd name="connsiteY187-21540" fmla="*/ 4646 h 10000"/>
                <a:gd name="connsiteX188-21541" fmla="*/ 9816 w 10000"/>
                <a:gd name="connsiteY188-21542" fmla="*/ 4646 h 10000"/>
                <a:gd name="connsiteX189-21543" fmla="*/ 9816 w 10000"/>
                <a:gd name="connsiteY189-21544" fmla="*/ 4646 h 10000"/>
                <a:gd name="connsiteX190-21545" fmla="*/ 9816 w 10000"/>
                <a:gd name="connsiteY190-21546" fmla="*/ 4646 h 10000"/>
                <a:gd name="connsiteX191-21547" fmla="*/ 9816 w 10000"/>
                <a:gd name="connsiteY191-21548" fmla="*/ 4646 h 10000"/>
                <a:gd name="connsiteX192-21549" fmla="*/ 9816 w 10000"/>
                <a:gd name="connsiteY192-21550" fmla="*/ 4646 h 10000"/>
                <a:gd name="connsiteX193-21551" fmla="*/ 9816 w 10000"/>
                <a:gd name="connsiteY193-21552" fmla="*/ 4646 h 10000"/>
                <a:gd name="connsiteX194-21553" fmla="*/ 9816 w 10000"/>
                <a:gd name="connsiteY194-21554" fmla="*/ 4646 h 10000"/>
                <a:gd name="connsiteX195-21555" fmla="*/ 9816 w 10000"/>
                <a:gd name="connsiteY195-21556" fmla="*/ 4646 h 10000"/>
                <a:gd name="connsiteX196-21557" fmla="*/ 9816 w 10000"/>
                <a:gd name="connsiteY196-21558" fmla="*/ 4646 h 10000"/>
                <a:gd name="connsiteX197-21559" fmla="*/ 9843 w 10000"/>
                <a:gd name="connsiteY197-21560" fmla="*/ 4583 h 10000"/>
                <a:gd name="connsiteX198-21561" fmla="*/ 9886 w 10000"/>
                <a:gd name="connsiteY198-21562" fmla="*/ 4495 h 10000"/>
                <a:gd name="connsiteX199-21563" fmla="*/ 9921 w 10000"/>
                <a:gd name="connsiteY199-21564" fmla="*/ 4369 h 10000"/>
                <a:gd name="connsiteX200-21565" fmla="*/ 9948 w 10000"/>
                <a:gd name="connsiteY200-21566" fmla="*/ 4217 h 10000"/>
                <a:gd name="connsiteX201-21567" fmla="*/ 9983 w 10000"/>
                <a:gd name="connsiteY201-21568" fmla="*/ 4040 h 10000"/>
                <a:gd name="connsiteX202-21569" fmla="*/ 10000 w 10000"/>
                <a:gd name="connsiteY202-21570" fmla="*/ 3851 h 10000"/>
                <a:gd name="connsiteX203-21571" fmla="*/ 10000 w 10000"/>
                <a:gd name="connsiteY203-21572" fmla="*/ 3649 h 10000"/>
                <a:gd name="connsiteX204-21573" fmla="*/ 10000 w 10000"/>
                <a:gd name="connsiteY204-21574" fmla="*/ 3460 h 10000"/>
                <a:gd name="connsiteX205-21575" fmla="*/ 9983 w 10000"/>
                <a:gd name="connsiteY205-21576" fmla="*/ 3258 h 10000"/>
                <a:gd name="connsiteX206-21577" fmla="*/ 9939 w 10000"/>
                <a:gd name="connsiteY206-21578" fmla="*/ 3068 h 10000"/>
                <a:gd name="connsiteX207-21579" fmla="*/ 9886 w 10000"/>
                <a:gd name="connsiteY207-21580" fmla="*/ 2904 h 10000"/>
                <a:gd name="connsiteX208-21581" fmla="*/ 9843 w 10000"/>
                <a:gd name="connsiteY208-21582" fmla="*/ 2816 h 10000"/>
                <a:gd name="connsiteX209-21583" fmla="*/ 9799 w 10000"/>
                <a:gd name="connsiteY209-21584" fmla="*/ 2753 h 10000"/>
                <a:gd name="connsiteX210-21585" fmla="*/ 9755 w 10000"/>
                <a:gd name="connsiteY210-21586" fmla="*/ 2677 h 10000"/>
                <a:gd name="connsiteX211-21587" fmla="*/ 9694 w 10000"/>
                <a:gd name="connsiteY211-21588" fmla="*/ 2614 h 10000"/>
                <a:gd name="connsiteX212-21589" fmla="*/ 9633 w 10000"/>
                <a:gd name="connsiteY212-21590" fmla="*/ 2551 h 10000"/>
                <a:gd name="connsiteX213-21591" fmla="*/ 9571 w 10000"/>
                <a:gd name="connsiteY213-21592" fmla="*/ 2500 h 10000"/>
                <a:gd name="connsiteX214-21593" fmla="*/ 9484 w 10000"/>
                <a:gd name="connsiteY214-21594" fmla="*/ 2475 h 10000"/>
                <a:gd name="connsiteX215-21595" fmla="*/ 9396 w 10000"/>
                <a:gd name="connsiteY215-21596" fmla="*/ 2449 h 10000"/>
                <a:gd name="connsiteX216-21597" fmla="*/ 9300 w 10000"/>
                <a:gd name="connsiteY216-21598" fmla="*/ 2424 h 10000"/>
                <a:gd name="connsiteX217-21599" fmla="*/ 9195 w 10000"/>
                <a:gd name="connsiteY217-21600" fmla="*/ 2424 h 10000"/>
                <a:gd name="connsiteX218-21601" fmla="*/ 9195 w 10000"/>
                <a:gd name="connsiteY218-21602" fmla="*/ 2424 h 10000"/>
                <a:gd name="connsiteX219-21603" fmla="*/ 9195 w 10000"/>
                <a:gd name="connsiteY219-21604" fmla="*/ 2424 h 10000"/>
                <a:gd name="connsiteX220-21605" fmla="*/ 9195 w 10000"/>
                <a:gd name="connsiteY220-21606" fmla="*/ 2424 h 10000"/>
                <a:gd name="connsiteX221-21607" fmla="*/ 9195 w 10000"/>
                <a:gd name="connsiteY221-21608" fmla="*/ 2424 h 10000"/>
                <a:gd name="connsiteX222-21609" fmla="*/ 9195 w 10000"/>
                <a:gd name="connsiteY222-21610" fmla="*/ 2424 h 10000"/>
                <a:gd name="connsiteX223-21611" fmla="*/ 9081 w 10000"/>
                <a:gd name="connsiteY223-21612" fmla="*/ 2424 h 10000"/>
                <a:gd name="connsiteX224-21613" fmla="*/ 8941 w 10000"/>
                <a:gd name="connsiteY224-21614" fmla="*/ 2462 h 10000"/>
                <a:gd name="connsiteX225-21615" fmla="*/ 8801 w 10000"/>
                <a:gd name="connsiteY225-21616" fmla="*/ 2487 h 10000"/>
                <a:gd name="connsiteX226-21617" fmla="*/ 8644 w 10000"/>
                <a:gd name="connsiteY226-21618" fmla="*/ 2551 h 10000"/>
                <a:gd name="connsiteX227-21619" fmla="*/ 8644 w 10000"/>
                <a:gd name="connsiteY227-21620" fmla="*/ 2551 h 10000"/>
                <a:gd name="connsiteX228-21621" fmla="*/ 8635 w 10000"/>
                <a:gd name="connsiteY228-21622" fmla="*/ 2551 h 10000"/>
                <a:gd name="connsiteX229-21623" fmla="*/ 8635 w 10000"/>
                <a:gd name="connsiteY229-21624" fmla="*/ 2551 h 10000"/>
                <a:gd name="connsiteX230-21625" fmla="*/ 8626 w 10000"/>
                <a:gd name="connsiteY230-21626" fmla="*/ 2551 h 10000"/>
                <a:gd name="connsiteX231-21627" fmla="*/ 8626 w 10000"/>
                <a:gd name="connsiteY231-21628" fmla="*/ 2551 h 10000"/>
                <a:gd name="connsiteX232-21629" fmla="*/ 8443 w 10000"/>
                <a:gd name="connsiteY232-21630" fmla="*/ 2614 h 10000"/>
                <a:gd name="connsiteX233-21631" fmla="*/ 8276 w 10000"/>
                <a:gd name="connsiteY233-21632" fmla="*/ 2664 h 10000"/>
                <a:gd name="connsiteX234-21633" fmla="*/ 8110 w 10000"/>
                <a:gd name="connsiteY234-21634" fmla="*/ 2689 h 10000"/>
                <a:gd name="connsiteX235-21635" fmla="*/ 7979 w 10000"/>
                <a:gd name="connsiteY235-21636" fmla="*/ 2689 h 10000"/>
                <a:gd name="connsiteX236-21637" fmla="*/ 7979 w 10000"/>
                <a:gd name="connsiteY236-21638" fmla="*/ 2689 h 10000"/>
                <a:gd name="connsiteX237-21639" fmla="*/ 7979 w 10000"/>
                <a:gd name="connsiteY237-21640" fmla="*/ 2689 h 10000"/>
                <a:gd name="connsiteX238-21641" fmla="*/ 7979 w 10000"/>
                <a:gd name="connsiteY238-21642" fmla="*/ 2689 h 10000"/>
                <a:gd name="connsiteX239-21643" fmla="*/ 7979 w 10000"/>
                <a:gd name="connsiteY239-21644" fmla="*/ 2689 h 10000"/>
                <a:gd name="connsiteX240-21645" fmla="*/ 7979 w 10000"/>
                <a:gd name="connsiteY240-21646" fmla="*/ 2689 h 10000"/>
                <a:gd name="connsiteX241-21647" fmla="*/ 7979 w 10000"/>
                <a:gd name="connsiteY241-21648" fmla="*/ 2689 h 10000"/>
                <a:gd name="connsiteX242-21649" fmla="*/ 7979 w 10000"/>
                <a:gd name="connsiteY242-21650" fmla="*/ 2689 h 10000"/>
                <a:gd name="connsiteX243-21651" fmla="*/ 7848 w 10000"/>
                <a:gd name="connsiteY243-21652" fmla="*/ 2689 h 10000"/>
                <a:gd name="connsiteX244-21653" fmla="*/ 7743 w 10000"/>
                <a:gd name="connsiteY244-21654" fmla="*/ 2677 h 10000"/>
                <a:gd name="connsiteX245-21655" fmla="*/ 7638 w 10000"/>
                <a:gd name="connsiteY245-21656" fmla="*/ 2626 h 10000"/>
                <a:gd name="connsiteX246-21657" fmla="*/ 7542 w 10000"/>
                <a:gd name="connsiteY246-21658" fmla="*/ 2601 h 10000"/>
                <a:gd name="connsiteX247-21659" fmla="*/ 7454 w 10000"/>
                <a:gd name="connsiteY247-21660" fmla="*/ 2538 h 10000"/>
                <a:gd name="connsiteX248-21661" fmla="*/ 7375 w 10000"/>
                <a:gd name="connsiteY248-21662" fmla="*/ 2475 h 10000"/>
                <a:gd name="connsiteX249-21663" fmla="*/ 7297 w 10000"/>
                <a:gd name="connsiteY249-21664" fmla="*/ 2399 h 10000"/>
                <a:gd name="connsiteX250-21665" fmla="*/ 7235 w 10000"/>
                <a:gd name="connsiteY250-21666" fmla="*/ 2323 h 10000"/>
                <a:gd name="connsiteX251-21667" fmla="*/ 7174 w 10000"/>
                <a:gd name="connsiteY251-21668" fmla="*/ 2235 h 10000"/>
                <a:gd name="connsiteX252-21669" fmla="*/ 7113 w 10000"/>
                <a:gd name="connsiteY252-21670" fmla="*/ 2134 h 10000"/>
                <a:gd name="connsiteX253-21671" fmla="*/ 7008 w 10000"/>
                <a:gd name="connsiteY253-21672" fmla="*/ 1944 h 10000"/>
                <a:gd name="connsiteX254-21673" fmla="*/ 6929 w 10000"/>
                <a:gd name="connsiteY254-21674" fmla="*/ 1730 h 10000"/>
                <a:gd name="connsiteX255-21675" fmla="*/ 6850 w 10000"/>
                <a:gd name="connsiteY255-21676" fmla="*/ 1515 h 10000"/>
                <a:gd name="connsiteX256-21677" fmla="*/ 6850 w 10000"/>
                <a:gd name="connsiteY256-21678" fmla="*/ 1515 h 10000"/>
                <a:gd name="connsiteX257-21679" fmla="*/ 6842 w 10000"/>
                <a:gd name="connsiteY257-21680" fmla="*/ 1490 h 10000"/>
                <a:gd name="connsiteX258-21681" fmla="*/ 6842 w 10000"/>
                <a:gd name="connsiteY258-21682" fmla="*/ 1490 h 10000"/>
                <a:gd name="connsiteX259-21683" fmla="*/ 6842 w 10000"/>
                <a:gd name="connsiteY259-21684" fmla="*/ 1477 h 10000"/>
                <a:gd name="connsiteX260-21685" fmla="*/ 6842 w 10000"/>
                <a:gd name="connsiteY260-21686" fmla="*/ 1477 h 10000"/>
                <a:gd name="connsiteX261-21687" fmla="*/ 6842 w 10000"/>
                <a:gd name="connsiteY261-21688" fmla="*/ 1477 h 10000"/>
                <a:gd name="connsiteX262-21689" fmla="*/ 6798 w 10000"/>
                <a:gd name="connsiteY262-21690" fmla="*/ 1338 h 10000"/>
                <a:gd name="connsiteX263-21691" fmla="*/ 6780 w 10000"/>
                <a:gd name="connsiteY263-21692" fmla="*/ 1162 h 10000"/>
                <a:gd name="connsiteX264-21693" fmla="*/ 6754 w 10000"/>
                <a:gd name="connsiteY264-21694" fmla="*/ 947 h 10000"/>
                <a:gd name="connsiteX265-21695" fmla="*/ 6754 w 10000"/>
                <a:gd name="connsiteY265-21696" fmla="*/ 720 h 10000"/>
                <a:gd name="connsiteX266-21697" fmla="*/ 6754 w 10000"/>
                <a:gd name="connsiteY266-21698" fmla="*/ 720 h 10000"/>
                <a:gd name="connsiteX267-21699" fmla="*/ 6763 w 10000"/>
                <a:gd name="connsiteY267-21700" fmla="*/ 366 h 10000"/>
                <a:gd name="connsiteX268-21701" fmla="*/ 6789 w 10000"/>
                <a:gd name="connsiteY268-21702" fmla="*/ 0 h 10000"/>
                <a:gd name="connsiteX0-21703" fmla="*/ 6789 w 10000"/>
                <a:gd name="connsiteY0-21704" fmla="*/ 0 h 10000"/>
                <a:gd name="connsiteX1-21705" fmla="*/ 6789 w 10000"/>
                <a:gd name="connsiteY1-21706" fmla="*/ 0 h 10000"/>
                <a:gd name="connsiteX2-21707" fmla="*/ 6789 w 10000"/>
                <a:gd name="connsiteY2-21708" fmla="*/ 0 h 10000"/>
                <a:gd name="connsiteX3-21709" fmla="*/ 0 w 10000"/>
                <a:gd name="connsiteY3-21710" fmla="*/ 0 h 10000"/>
                <a:gd name="connsiteX4-21711" fmla="*/ 0 w 10000"/>
                <a:gd name="connsiteY4-21712" fmla="*/ 9747 h 10000"/>
                <a:gd name="connsiteX5-21713" fmla="*/ 0 w 10000"/>
                <a:gd name="connsiteY5-21714" fmla="*/ 9747 h 10000"/>
                <a:gd name="connsiteX6-21715" fmla="*/ 0 w 10000"/>
                <a:gd name="connsiteY6-21716" fmla="*/ 9747 h 10000"/>
                <a:gd name="connsiteX7-21717" fmla="*/ 752 w 10000"/>
                <a:gd name="connsiteY7-21718" fmla="*/ 9861 h 10000"/>
                <a:gd name="connsiteX8-21719" fmla="*/ 1067 w 10000"/>
                <a:gd name="connsiteY8-21720" fmla="*/ 9886 h 10000"/>
                <a:gd name="connsiteX9-21721" fmla="*/ 1304 w 10000"/>
                <a:gd name="connsiteY9-21722" fmla="*/ 9899 h 10000"/>
                <a:gd name="connsiteX10-21723" fmla="*/ 1304 w 10000"/>
                <a:gd name="connsiteY10-21724" fmla="*/ 9899 h 10000"/>
                <a:gd name="connsiteX11-21725" fmla="*/ 1566 w 10000"/>
                <a:gd name="connsiteY11-21726" fmla="*/ 9924 h 10000"/>
                <a:gd name="connsiteX12-21727" fmla="*/ 1846 w 10000"/>
                <a:gd name="connsiteY12-21728" fmla="*/ 9962 h 10000"/>
                <a:gd name="connsiteX13-21729" fmla="*/ 1846 w 10000"/>
                <a:gd name="connsiteY13-21730" fmla="*/ 9962 h 10000"/>
                <a:gd name="connsiteX14-21731" fmla="*/ 2030 w 10000"/>
                <a:gd name="connsiteY14-21732" fmla="*/ 10000 h 10000"/>
                <a:gd name="connsiteX15-21733" fmla="*/ 2213 w 10000"/>
                <a:gd name="connsiteY15-21734" fmla="*/ 10000 h 10000"/>
                <a:gd name="connsiteX16-21735" fmla="*/ 2213 w 10000"/>
                <a:gd name="connsiteY16-21736" fmla="*/ 10000 h 10000"/>
                <a:gd name="connsiteX17-21737" fmla="*/ 2213 w 10000"/>
                <a:gd name="connsiteY17-21738" fmla="*/ 10000 h 10000"/>
                <a:gd name="connsiteX18-21739" fmla="*/ 2213 w 10000"/>
                <a:gd name="connsiteY18-21740" fmla="*/ 10000 h 10000"/>
                <a:gd name="connsiteX19-21741" fmla="*/ 2213 w 10000"/>
                <a:gd name="connsiteY19-21742" fmla="*/ 10000 h 10000"/>
                <a:gd name="connsiteX20-21743" fmla="*/ 2213 w 10000"/>
                <a:gd name="connsiteY20-21744" fmla="*/ 10000 h 10000"/>
                <a:gd name="connsiteX21-21745" fmla="*/ 2362 w 10000"/>
                <a:gd name="connsiteY21-21746" fmla="*/ 9975 h 10000"/>
                <a:gd name="connsiteX22-21747" fmla="*/ 2493 w 10000"/>
                <a:gd name="connsiteY22-21748" fmla="*/ 9949 h 10000"/>
                <a:gd name="connsiteX23-21749" fmla="*/ 2555 w 10000"/>
                <a:gd name="connsiteY23-21750" fmla="*/ 9924 h 10000"/>
                <a:gd name="connsiteX24-21751" fmla="*/ 2607 w 10000"/>
                <a:gd name="connsiteY24-21752" fmla="*/ 9886 h 10000"/>
                <a:gd name="connsiteX25-21753" fmla="*/ 2660 w 10000"/>
                <a:gd name="connsiteY25-21754" fmla="*/ 9836 h 10000"/>
                <a:gd name="connsiteX26-21755" fmla="*/ 2695 w 10000"/>
                <a:gd name="connsiteY26-21756" fmla="*/ 9785 h 10000"/>
                <a:gd name="connsiteX27-21757" fmla="*/ 2730 w 10000"/>
                <a:gd name="connsiteY27-21758" fmla="*/ 9722 h 10000"/>
                <a:gd name="connsiteX28-21759" fmla="*/ 2756 w 10000"/>
                <a:gd name="connsiteY28-21760" fmla="*/ 9646 h 10000"/>
                <a:gd name="connsiteX29-21761" fmla="*/ 2773 w 10000"/>
                <a:gd name="connsiteY29-21762" fmla="*/ 9545 h 10000"/>
                <a:gd name="connsiteX30-21763" fmla="*/ 2791 w 10000"/>
                <a:gd name="connsiteY30-21764" fmla="*/ 9444 h 10000"/>
                <a:gd name="connsiteX31-21765" fmla="*/ 2791 w 10000"/>
                <a:gd name="connsiteY31-21766" fmla="*/ 9318 h 10000"/>
                <a:gd name="connsiteX32-21767" fmla="*/ 2773 w 10000"/>
                <a:gd name="connsiteY32-21768" fmla="*/ 9179 h 10000"/>
                <a:gd name="connsiteX33-21769" fmla="*/ 2756 w 10000"/>
                <a:gd name="connsiteY33-21770" fmla="*/ 9028 h 10000"/>
                <a:gd name="connsiteX34-21771" fmla="*/ 2721 w 10000"/>
                <a:gd name="connsiteY34-21772" fmla="*/ 8876 h 10000"/>
                <a:gd name="connsiteX35-21773" fmla="*/ 2721 w 10000"/>
                <a:gd name="connsiteY35-21774" fmla="*/ 8876 h 10000"/>
                <a:gd name="connsiteX36-21775" fmla="*/ 2712 w 10000"/>
                <a:gd name="connsiteY36-21776" fmla="*/ 8864 h 10000"/>
                <a:gd name="connsiteX37-21777" fmla="*/ 2712 w 10000"/>
                <a:gd name="connsiteY37-21778" fmla="*/ 8864 h 10000"/>
                <a:gd name="connsiteX38-21779" fmla="*/ 2712 w 10000"/>
                <a:gd name="connsiteY38-21780" fmla="*/ 8851 h 10000"/>
                <a:gd name="connsiteX39-21781" fmla="*/ 2712 w 10000"/>
                <a:gd name="connsiteY39-21782" fmla="*/ 8851 h 10000"/>
                <a:gd name="connsiteX40-21783" fmla="*/ 2712 w 10000"/>
                <a:gd name="connsiteY40-21784" fmla="*/ 8851 h 10000"/>
                <a:gd name="connsiteX41-21785" fmla="*/ 2590 w 10000"/>
                <a:gd name="connsiteY41-21786" fmla="*/ 8295 h 10000"/>
                <a:gd name="connsiteX42-21787" fmla="*/ 2476 w 10000"/>
                <a:gd name="connsiteY42-21788" fmla="*/ 7841 h 10000"/>
                <a:gd name="connsiteX43-21789" fmla="*/ 2423 w 10000"/>
                <a:gd name="connsiteY43-21790" fmla="*/ 7626 h 10000"/>
                <a:gd name="connsiteX44-21791" fmla="*/ 2397 w 10000"/>
                <a:gd name="connsiteY44-21792" fmla="*/ 7437 h 10000"/>
                <a:gd name="connsiteX45-21793" fmla="*/ 2371 w 10000"/>
                <a:gd name="connsiteY45-21794" fmla="*/ 7273 h 10000"/>
                <a:gd name="connsiteX46-21795" fmla="*/ 2362 w 10000"/>
                <a:gd name="connsiteY46-21796" fmla="*/ 7096 h 10000"/>
                <a:gd name="connsiteX47-21797" fmla="*/ 2362 w 10000"/>
                <a:gd name="connsiteY47-21798" fmla="*/ 7096 h 10000"/>
                <a:gd name="connsiteX48-21799" fmla="*/ 2371 w 10000"/>
                <a:gd name="connsiteY48-21800" fmla="*/ 6944 h 10000"/>
                <a:gd name="connsiteX49-21801" fmla="*/ 2406 w 10000"/>
                <a:gd name="connsiteY49-21802" fmla="*/ 6806 h 10000"/>
                <a:gd name="connsiteX50-21803" fmla="*/ 2423 w 10000"/>
                <a:gd name="connsiteY50-21804" fmla="*/ 6742 h 10000"/>
                <a:gd name="connsiteX51-21805" fmla="*/ 2458 w 10000"/>
                <a:gd name="connsiteY51-21806" fmla="*/ 6692 h 10000"/>
                <a:gd name="connsiteX52-21807" fmla="*/ 2528 w 10000"/>
                <a:gd name="connsiteY52-21808" fmla="*/ 6578 h 10000"/>
                <a:gd name="connsiteX53-21809" fmla="*/ 2651 w 10000"/>
                <a:gd name="connsiteY53-21810" fmla="*/ 6477 h 10000"/>
                <a:gd name="connsiteX54-21811" fmla="*/ 2791 w 10000"/>
                <a:gd name="connsiteY54-21812" fmla="*/ 6376 h 10000"/>
                <a:gd name="connsiteX55-21813" fmla="*/ 3167 w 10000"/>
                <a:gd name="connsiteY55-21814" fmla="*/ 6225 h 10000"/>
                <a:gd name="connsiteX56-21815" fmla="*/ 3167 w 10000"/>
                <a:gd name="connsiteY56-21816" fmla="*/ 6225 h 10000"/>
                <a:gd name="connsiteX57-21817" fmla="*/ 3167 w 10000"/>
                <a:gd name="connsiteY57-21818" fmla="*/ 6225 h 10000"/>
                <a:gd name="connsiteX58-21819" fmla="*/ 3342 w 10000"/>
                <a:gd name="connsiteY58-21820" fmla="*/ 6162 h 10000"/>
                <a:gd name="connsiteX59-21821" fmla="*/ 3473 w 10000"/>
                <a:gd name="connsiteY59-21822" fmla="*/ 6136 h 10000"/>
                <a:gd name="connsiteX60-21823" fmla="*/ 3613 w 10000"/>
                <a:gd name="connsiteY60-21824" fmla="*/ 6124 h 10000"/>
                <a:gd name="connsiteX61-21825" fmla="*/ 3736 w 10000"/>
                <a:gd name="connsiteY61-21826" fmla="*/ 6124 h 10000"/>
                <a:gd name="connsiteX62-21827" fmla="*/ 3736 w 10000"/>
                <a:gd name="connsiteY62-21828" fmla="*/ 6124 h 10000"/>
                <a:gd name="connsiteX63-21829" fmla="*/ 3736 w 10000"/>
                <a:gd name="connsiteY63-21830" fmla="*/ 6124 h 10000"/>
                <a:gd name="connsiteX64-21831" fmla="*/ 3736 w 10000"/>
                <a:gd name="connsiteY64-21832" fmla="*/ 6124 h 10000"/>
                <a:gd name="connsiteX65-21833" fmla="*/ 3736 w 10000"/>
                <a:gd name="connsiteY65-21834" fmla="*/ 6124 h 10000"/>
                <a:gd name="connsiteX66-21835" fmla="*/ 3736 w 10000"/>
                <a:gd name="connsiteY66-21836" fmla="*/ 6124 h 10000"/>
                <a:gd name="connsiteX67-21837" fmla="*/ 3736 w 10000"/>
                <a:gd name="connsiteY67-21838" fmla="*/ 6124 h 10000"/>
                <a:gd name="connsiteX68-21839" fmla="*/ 3841 w 10000"/>
                <a:gd name="connsiteY68-21840" fmla="*/ 6124 h 10000"/>
                <a:gd name="connsiteX69-21841" fmla="*/ 3937 w 10000"/>
                <a:gd name="connsiteY69-21842" fmla="*/ 6136 h 10000"/>
                <a:gd name="connsiteX70-21843" fmla="*/ 4016 w 10000"/>
                <a:gd name="connsiteY70-21844" fmla="*/ 6187 h 10000"/>
                <a:gd name="connsiteX71-21845" fmla="*/ 4086 w 10000"/>
                <a:gd name="connsiteY71-21846" fmla="*/ 6225 h 10000"/>
                <a:gd name="connsiteX72-21847" fmla="*/ 4147 w 10000"/>
                <a:gd name="connsiteY72-21848" fmla="*/ 6275 h 10000"/>
                <a:gd name="connsiteX73-21849" fmla="*/ 4191 w 10000"/>
                <a:gd name="connsiteY73-21850" fmla="*/ 6351 h 10000"/>
                <a:gd name="connsiteX74-21851" fmla="*/ 4217 w 10000"/>
                <a:gd name="connsiteY74-21852" fmla="*/ 6427 h 10000"/>
                <a:gd name="connsiteX75-21853" fmla="*/ 4252 w 10000"/>
                <a:gd name="connsiteY75-21854" fmla="*/ 6515 h 10000"/>
                <a:gd name="connsiteX76-21855" fmla="*/ 4261 w 10000"/>
                <a:gd name="connsiteY76-21856" fmla="*/ 6616 h 10000"/>
                <a:gd name="connsiteX77-21857" fmla="*/ 4269 w 10000"/>
                <a:gd name="connsiteY77-21858" fmla="*/ 6717 h 10000"/>
                <a:gd name="connsiteX78-21859" fmla="*/ 4269 w 10000"/>
                <a:gd name="connsiteY78-21860" fmla="*/ 6843 h 10000"/>
                <a:gd name="connsiteX79-21861" fmla="*/ 4261 w 10000"/>
                <a:gd name="connsiteY79-21862" fmla="*/ 6957 h 10000"/>
                <a:gd name="connsiteX80-21863" fmla="*/ 4217 w 10000"/>
                <a:gd name="connsiteY80-21864" fmla="*/ 7235 h 10000"/>
                <a:gd name="connsiteX81-21865" fmla="*/ 4164 w 10000"/>
                <a:gd name="connsiteY81-21866" fmla="*/ 7551 h 10000"/>
                <a:gd name="connsiteX82-21867" fmla="*/ 4164 w 10000"/>
                <a:gd name="connsiteY82-21868" fmla="*/ 7551 h 10000"/>
                <a:gd name="connsiteX83-21869" fmla="*/ 4156 w 10000"/>
                <a:gd name="connsiteY83-21870" fmla="*/ 7551 h 10000"/>
                <a:gd name="connsiteX84-21871" fmla="*/ 4156 w 10000"/>
                <a:gd name="connsiteY84-21872" fmla="*/ 7551 h 10000"/>
                <a:gd name="connsiteX85-21873" fmla="*/ 4156 w 10000"/>
                <a:gd name="connsiteY85-21874" fmla="*/ 7563 h 10000"/>
                <a:gd name="connsiteX86-21875" fmla="*/ 4156 w 10000"/>
                <a:gd name="connsiteY86-21876" fmla="*/ 7563 h 10000"/>
                <a:gd name="connsiteX87-21877" fmla="*/ 4156 w 10000"/>
                <a:gd name="connsiteY87-21878" fmla="*/ 7563 h 10000"/>
                <a:gd name="connsiteX88-21879" fmla="*/ 4156 w 10000"/>
                <a:gd name="connsiteY88-21880" fmla="*/ 7563 h 10000"/>
                <a:gd name="connsiteX89-21881" fmla="*/ 4068 w 10000"/>
                <a:gd name="connsiteY89-21882" fmla="*/ 8005 h 10000"/>
                <a:gd name="connsiteX90-21883" fmla="*/ 4051 w 10000"/>
                <a:gd name="connsiteY90-21884" fmla="*/ 8207 h 10000"/>
                <a:gd name="connsiteX91-21885" fmla="*/ 4024 w 10000"/>
                <a:gd name="connsiteY91-21886" fmla="*/ 8422 h 10000"/>
                <a:gd name="connsiteX92-21887" fmla="*/ 4016 w 10000"/>
                <a:gd name="connsiteY92-21888" fmla="*/ 8611 h 10000"/>
                <a:gd name="connsiteX93-21889" fmla="*/ 4016 w 10000"/>
                <a:gd name="connsiteY93-21890" fmla="*/ 8813 h 10000"/>
                <a:gd name="connsiteX94-21891" fmla="*/ 4024 w 10000"/>
                <a:gd name="connsiteY94-21892" fmla="*/ 9003 h 10000"/>
                <a:gd name="connsiteX95-21893" fmla="*/ 4051 w 10000"/>
                <a:gd name="connsiteY95-21894" fmla="*/ 9179 h 10000"/>
                <a:gd name="connsiteX96-21895" fmla="*/ 4086 w 10000"/>
                <a:gd name="connsiteY96-21896" fmla="*/ 9356 h 10000"/>
                <a:gd name="connsiteX97-21897" fmla="*/ 4121 w 10000"/>
                <a:gd name="connsiteY97-21898" fmla="*/ 9508 h 10000"/>
                <a:gd name="connsiteX98-21899" fmla="*/ 4191 w 10000"/>
                <a:gd name="connsiteY98-21900" fmla="*/ 9646 h 10000"/>
                <a:gd name="connsiteX99-21901" fmla="*/ 4269 w 10000"/>
                <a:gd name="connsiteY99-21902" fmla="*/ 9760 h 10000"/>
                <a:gd name="connsiteX100-21903" fmla="*/ 4366 w 10000"/>
                <a:gd name="connsiteY100-21904" fmla="*/ 9861 h 10000"/>
                <a:gd name="connsiteX101-21905" fmla="*/ 4471 w 10000"/>
                <a:gd name="connsiteY101-21906" fmla="*/ 9937 h 10000"/>
                <a:gd name="connsiteX102-21907" fmla="*/ 4611 w 10000"/>
                <a:gd name="connsiteY102-21908" fmla="*/ 9975 h 10000"/>
                <a:gd name="connsiteX103-21909" fmla="*/ 4759 w 10000"/>
                <a:gd name="connsiteY103-21910" fmla="*/ 10000 h 10000"/>
                <a:gd name="connsiteX104-21911" fmla="*/ 4759 w 10000"/>
                <a:gd name="connsiteY104-21912" fmla="*/ 10000 h 10000"/>
                <a:gd name="connsiteX105-21913" fmla="*/ 4759 w 10000"/>
                <a:gd name="connsiteY105-21914" fmla="*/ 10000 h 10000"/>
                <a:gd name="connsiteX106-21915" fmla="*/ 4759 w 10000"/>
                <a:gd name="connsiteY106-21916" fmla="*/ 10000 h 10000"/>
                <a:gd name="connsiteX107-21917" fmla="*/ 4759 w 10000"/>
                <a:gd name="connsiteY107-21918" fmla="*/ 10000 h 10000"/>
                <a:gd name="connsiteX108-21919" fmla="*/ 4821 w 10000"/>
                <a:gd name="connsiteY108-21920" fmla="*/ 10000 h 10000"/>
                <a:gd name="connsiteX109-21921" fmla="*/ 4821 w 10000"/>
                <a:gd name="connsiteY109-21922" fmla="*/ 10000 h 10000"/>
                <a:gd name="connsiteX110-21923" fmla="*/ 5136 w 10000"/>
                <a:gd name="connsiteY110-21924" fmla="*/ 9962 h 10000"/>
                <a:gd name="connsiteX111-21925" fmla="*/ 5468 w 10000"/>
                <a:gd name="connsiteY111-21926" fmla="*/ 9924 h 10000"/>
                <a:gd name="connsiteX112-21927" fmla="*/ 6203 w 10000"/>
                <a:gd name="connsiteY112-21928" fmla="*/ 9798 h 10000"/>
                <a:gd name="connsiteX113-21929" fmla="*/ 6982 w 10000"/>
                <a:gd name="connsiteY113-21930" fmla="*/ 9672 h 10000"/>
                <a:gd name="connsiteX114-21931" fmla="*/ 7358 w 10000"/>
                <a:gd name="connsiteY114-21932" fmla="*/ 9621 h 10000"/>
                <a:gd name="connsiteX115-21933" fmla="*/ 7734 w 10000"/>
                <a:gd name="connsiteY115-21934" fmla="*/ 9583 h 10000"/>
                <a:gd name="connsiteX116-21935" fmla="*/ 7734 w 10000"/>
                <a:gd name="connsiteY116-21936" fmla="*/ 9583 h 10000"/>
                <a:gd name="connsiteX117-21937" fmla="*/ 7725 w 10000"/>
                <a:gd name="connsiteY117-21938" fmla="*/ 9508 h 10000"/>
                <a:gd name="connsiteX118-21939" fmla="*/ 7725 w 10000"/>
                <a:gd name="connsiteY118-21940" fmla="*/ 9508 h 10000"/>
                <a:gd name="connsiteX119-21941" fmla="*/ 7725 w 10000"/>
                <a:gd name="connsiteY119-21942" fmla="*/ 9508 h 10000"/>
                <a:gd name="connsiteX120-21943" fmla="*/ 7725 w 10000"/>
                <a:gd name="connsiteY120-21944" fmla="*/ 9508 h 10000"/>
                <a:gd name="connsiteX121-21945" fmla="*/ 7725 w 10000"/>
                <a:gd name="connsiteY121-21946" fmla="*/ 9508 h 10000"/>
                <a:gd name="connsiteX122-21947" fmla="*/ 7699 w 10000"/>
                <a:gd name="connsiteY122-21948" fmla="*/ 9407 h 10000"/>
                <a:gd name="connsiteX123-21949" fmla="*/ 7699 w 10000"/>
                <a:gd name="connsiteY123-21950" fmla="*/ 9407 h 10000"/>
                <a:gd name="connsiteX124-21951" fmla="*/ 7699 w 10000"/>
                <a:gd name="connsiteY124-21952" fmla="*/ 9381 h 10000"/>
                <a:gd name="connsiteX125-21953" fmla="*/ 7699 w 10000"/>
                <a:gd name="connsiteY125-21954" fmla="*/ 9381 h 10000"/>
                <a:gd name="connsiteX126-21955" fmla="*/ 7577 w 10000"/>
                <a:gd name="connsiteY126-21956" fmla="*/ 8649 h 10000"/>
                <a:gd name="connsiteX127-21957" fmla="*/ 7463 w 10000"/>
                <a:gd name="connsiteY127-21958" fmla="*/ 7967 h 10000"/>
                <a:gd name="connsiteX128-21959" fmla="*/ 7393 w 10000"/>
                <a:gd name="connsiteY128-21960" fmla="*/ 7361 h 10000"/>
                <a:gd name="connsiteX129-21961" fmla="*/ 7332 w 10000"/>
                <a:gd name="connsiteY129-21962" fmla="*/ 6806 h 10000"/>
                <a:gd name="connsiteX130-21963" fmla="*/ 7288 w 10000"/>
                <a:gd name="connsiteY130-21964" fmla="*/ 6313 h 10000"/>
                <a:gd name="connsiteX131-21965" fmla="*/ 7262 w 10000"/>
                <a:gd name="connsiteY131-21966" fmla="*/ 5871 h 10000"/>
                <a:gd name="connsiteX132-21967" fmla="*/ 7253 w 10000"/>
                <a:gd name="connsiteY132-21968" fmla="*/ 5480 h 10000"/>
                <a:gd name="connsiteX133-21969" fmla="*/ 7279 w 10000"/>
                <a:gd name="connsiteY133-21970" fmla="*/ 5139 h 10000"/>
                <a:gd name="connsiteX134-21971" fmla="*/ 7297 w 10000"/>
                <a:gd name="connsiteY134-21972" fmla="*/ 4836 h 10000"/>
                <a:gd name="connsiteX135-21973" fmla="*/ 7340 w 10000"/>
                <a:gd name="connsiteY135-21974" fmla="*/ 4583 h 10000"/>
                <a:gd name="connsiteX136-21975" fmla="*/ 7402 w 10000"/>
                <a:gd name="connsiteY136-21976" fmla="*/ 4394 h 10000"/>
                <a:gd name="connsiteX137-21977" fmla="*/ 7437 w 10000"/>
                <a:gd name="connsiteY137-21978" fmla="*/ 4293 h 10000"/>
                <a:gd name="connsiteX138-21979" fmla="*/ 7463 w 10000"/>
                <a:gd name="connsiteY138-21980" fmla="*/ 4217 h 10000"/>
                <a:gd name="connsiteX139-21981" fmla="*/ 7507 w 10000"/>
                <a:gd name="connsiteY139-21982" fmla="*/ 4154 h 10000"/>
                <a:gd name="connsiteX140-21983" fmla="*/ 7550 w 10000"/>
                <a:gd name="connsiteY140-21984" fmla="*/ 4104 h 10000"/>
                <a:gd name="connsiteX141-21985" fmla="*/ 7594 w 10000"/>
                <a:gd name="connsiteY141-21986" fmla="*/ 4053 h 10000"/>
                <a:gd name="connsiteX142-21987" fmla="*/ 7647 w 10000"/>
                <a:gd name="connsiteY142-21988" fmla="*/ 4003 h 10000"/>
                <a:gd name="connsiteX143-21989" fmla="*/ 7699 w 10000"/>
                <a:gd name="connsiteY143-21990" fmla="*/ 3990 h 10000"/>
                <a:gd name="connsiteX144-21991" fmla="*/ 7752 w 10000"/>
                <a:gd name="connsiteY144-21992" fmla="*/ 3965 h 10000"/>
                <a:gd name="connsiteX145-21993" fmla="*/ 7857 w 10000"/>
                <a:gd name="connsiteY145-21994" fmla="*/ 3939 h 10000"/>
                <a:gd name="connsiteX146-21995" fmla="*/ 7857 w 10000"/>
                <a:gd name="connsiteY146-21996" fmla="*/ 3939 h 10000"/>
                <a:gd name="connsiteX147-21997" fmla="*/ 7857 w 10000"/>
                <a:gd name="connsiteY147-21998" fmla="*/ 3939 h 10000"/>
                <a:gd name="connsiteX148-21999" fmla="*/ 7857 w 10000"/>
                <a:gd name="connsiteY148-22000" fmla="*/ 3939 h 10000"/>
                <a:gd name="connsiteX149-22001" fmla="*/ 7857 w 10000"/>
                <a:gd name="connsiteY149-22002" fmla="*/ 3939 h 10000"/>
                <a:gd name="connsiteX150-22003" fmla="*/ 7857 w 10000"/>
                <a:gd name="connsiteY150-22004" fmla="*/ 3939 h 10000"/>
                <a:gd name="connsiteX151-22005" fmla="*/ 7857 w 10000"/>
                <a:gd name="connsiteY151-22006" fmla="*/ 3939 h 10000"/>
                <a:gd name="connsiteX152-22007" fmla="*/ 7857 w 10000"/>
                <a:gd name="connsiteY152-22008" fmla="*/ 3939 h 10000"/>
                <a:gd name="connsiteX153-22009" fmla="*/ 7927 w 10000"/>
                <a:gd name="connsiteY153-22010" fmla="*/ 3939 h 10000"/>
                <a:gd name="connsiteX154-22011" fmla="*/ 7997 w 10000"/>
                <a:gd name="connsiteY154-22012" fmla="*/ 3965 h 10000"/>
                <a:gd name="connsiteX155-22013" fmla="*/ 8136 w 10000"/>
                <a:gd name="connsiteY155-22014" fmla="*/ 4028 h 10000"/>
                <a:gd name="connsiteX156-22015" fmla="*/ 8294 w 10000"/>
                <a:gd name="connsiteY156-22016" fmla="*/ 4116 h 10000"/>
                <a:gd name="connsiteX157-22017" fmla="*/ 8443 w 10000"/>
                <a:gd name="connsiteY157-22018" fmla="*/ 4242 h 10000"/>
                <a:gd name="connsiteX158-22019" fmla="*/ 8443 w 10000"/>
                <a:gd name="connsiteY158-22020" fmla="*/ 4242 h 10000"/>
                <a:gd name="connsiteX159-22021" fmla="*/ 8451 w 10000"/>
                <a:gd name="connsiteY159-22022" fmla="*/ 4242 h 10000"/>
                <a:gd name="connsiteX160-22023" fmla="*/ 8451 w 10000"/>
                <a:gd name="connsiteY160-22024" fmla="*/ 4242 h 10000"/>
                <a:gd name="connsiteX161-22025" fmla="*/ 8836 w 10000"/>
                <a:gd name="connsiteY161-22026" fmla="*/ 4545 h 10000"/>
                <a:gd name="connsiteX162-22027" fmla="*/ 8976 w 10000"/>
                <a:gd name="connsiteY162-22028" fmla="*/ 4646 h 10000"/>
                <a:gd name="connsiteX163-22029" fmla="*/ 9099 w 10000"/>
                <a:gd name="connsiteY163-22030" fmla="*/ 4722 h 10000"/>
                <a:gd name="connsiteX164-22031" fmla="*/ 9204 w 10000"/>
                <a:gd name="connsiteY164-22032" fmla="*/ 4785 h 10000"/>
                <a:gd name="connsiteX165-22033" fmla="*/ 9300 w 10000"/>
                <a:gd name="connsiteY165-22034" fmla="*/ 4823 h 10000"/>
                <a:gd name="connsiteX166-22035" fmla="*/ 9388 w 10000"/>
                <a:gd name="connsiteY166-22036" fmla="*/ 4848 h 10000"/>
                <a:gd name="connsiteX167-22037" fmla="*/ 9466 w 10000"/>
                <a:gd name="connsiteY167-22038" fmla="*/ 4848 h 10000"/>
                <a:gd name="connsiteX168-22039" fmla="*/ 9466 w 10000"/>
                <a:gd name="connsiteY168-22040" fmla="*/ 4848 h 10000"/>
                <a:gd name="connsiteX169-22041" fmla="*/ 9484 w 10000"/>
                <a:gd name="connsiteY169-22042" fmla="*/ 4848 h 10000"/>
                <a:gd name="connsiteX170-22043" fmla="*/ 9484 w 10000"/>
                <a:gd name="connsiteY170-22044" fmla="*/ 4848 h 10000"/>
                <a:gd name="connsiteX171-22045" fmla="*/ 9484 w 10000"/>
                <a:gd name="connsiteY171-22046" fmla="*/ 4848 h 10000"/>
                <a:gd name="connsiteX172-22047" fmla="*/ 9484 w 10000"/>
                <a:gd name="connsiteY172-22048" fmla="*/ 4848 h 10000"/>
                <a:gd name="connsiteX173-22049" fmla="*/ 9580 w 10000"/>
                <a:gd name="connsiteY173-22050" fmla="*/ 4836 h 10000"/>
                <a:gd name="connsiteX174-22051" fmla="*/ 9668 w 10000"/>
                <a:gd name="connsiteY174-22052" fmla="*/ 4798 h 10000"/>
                <a:gd name="connsiteX175-22053" fmla="*/ 9738 w 10000"/>
                <a:gd name="connsiteY175-22054" fmla="*/ 4747 h 10000"/>
                <a:gd name="connsiteX176-22055" fmla="*/ 9799 w 10000"/>
                <a:gd name="connsiteY176-22056" fmla="*/ 4659 h 10000"/>
                <a:gd name="connsiteX177-22057" fmla="*/ 9799 w 10000"/>
                <a:gd name="connsiteY177-22058" fmla="*/ 4659 h 10000"/>
                <a:gd name="connsiteX178-22059" fmla="*/ 9799 w 10000"/>
                <a:gd name="connsiteY178-22060" fmla="*/ 4659 h 10000"/>
                <a:gd name="connsiteX179-22061" fmla="*/ 9799 w 10000"/>
                <a:gd name="connsiteY179-22062" fmla="*/ 4659 h 10000"/>
                <a:gd name="connsiteX180-22063" fmla="*/ 9799 w 10000"/>
                <a:gd name="connsiteY180-22064" fmla="*/ 4659 h 10000"/>
                <a:gd name="connsiteX181-22065" fmla="*/ 9799 w 10000"/>
                <a:gd name="connsiteY181-22066" fmla="*/ 4659 h 10000"/>
                <a:gd name="connsiteX182-22067" fmla="*/ 9816 w 10000"/>
                <a:gd name="connsiteY182-22068" fmla="*/ 4659 h 10000"/>
                <a:gd name="connsiteX183-22069" fmla="*/ 9816 w 10000"/>
                <a:gd name="connsiteY183-22070" fmla="*/ 4659 h 10000"/>
                <a:gd name="connsiteX184-22071" fmla="*/ 9816 w 10000"/>
                <a:gd name="connsiteY184-22072" fmla="*/ 4659 h 10000"/>
                <a:gd name="connsiteX185-22073" fmla="*/ 9816 w 10000"/>
                <a:gd name="connsiteY185-22074" fmla="*/ 4659 h 10000"/>
                <a:gd name="connsiteX186-22075" fmla="*/ 9816 w 10000"/>
                <a:gd name="connsiteY186-22076" fmla="*/ 4646 h 10000"/>
                <a:gd name="connsiteX187-22077" fmla="*/ 9816 w 10000"/>
                <a:gd name="connsiteY187-22078" fmla="*/ 4646 h 10000"/>
                <a:gd name="connsiteX188-22079" fmla="*/ 9816 w 10000"/>
                <a:gd name="connsiteY188-22080" fmla="*/ 4646 h 10000"/>
                <a:gd name="connsiteX189-22081" fmla="*/ 9816 w 10000"/>
                <a:gd name="connsiteY189-22082" fmla="*/ 4646 h 10000"/>
                <a:gd name="connsiteX190-22083" fmla="*/ 9816 w 10000"/>
                <a:gd name="connsiteY190-22084" fmla="*/ 4646 h 10000"/>
                <a:gd name="connsiteX191-22085" fmla="*/ 9816 w 10000"/>
                <a:gd name="connsiteY191-22086" fmla="*/ 4646 h 10000"/>
                <a:gd name="connsiteX192-22087" fmla="*/ 9816 w 10000"/>
                <a:gd name="connsiteY192-22088" fmla="*/ 4646 h 10000"/>
                <a:gd name="connsiteX193-22089" fmla="*/ 9816 w 10000"/>
                <a:gd name="connsiteY193-22090" fmla="*/ 4646 h 10000"/>
                <a:gd name="connsiteX194-22091" fmla="*/ 9816 w 10000"/>
                <a:gd name="connsiteY194-22092" fmla="*/ 4646 h 10000"/>
                <a:gd name="connsiteX195-22093" fmla="*/ 9816 w 10000"/>
                <a:gd name="connsiteY195-22094" fmla="*/ 4646 h 10000"/>
                <a:gd name="connsiteX196-22095" fmla="*/ 9843 w 10000"/>
                <a:gd name="connsiteY196-22096" fmla="*/ 4583 h 10000"/>
                <a:gd name="connsiteX197-22097" fmla="*/ 9886 w 10000"/>
                <a:gd name="connsiteY197-22098" fmla="*/ 4495 h 10000"/>
                <a:gd name="connsiteX198-22099" fmla="*/ 9921 w 10000"/>
                <a:gd name="connsiteY198-22100" fmla="*/ 4369 h 10000"/>
                <a:gd name="connsiteX199-22101" fmla="*/ 9948 w 10000"/>
                <a:gd name="connsiteY199-22102" fmla="*/ 4217 h 10000"/>
                <a:gd name="connsiteX200-22103" fmla="*/ 9983 w 10000"/>
                <a:gd name="connsiteY200-22104" fmla="*/ 4040 h 10000"/>
                <a:gd name="connsiteX201-22105" fmla="*/ 10000 w 10000"/>
                <a:gd name="connsiteY201-22106" fmla="*/ 3851 h 10000"/>
                <a:gd name="connsiteX202-22107" fmla="*/ 10000 w 10000"/>
                <a:gd name="connsiteY202-22108" fmla="*/ 3649 h 10000"/>
                <a:gd name="connsiteX203-22109" fmla="*/ 10000 w 10000"/>
                <a:gd name="connsiteY203-22110" fmla="*/ 3460 h 10000"/>
                <a:gd name="connsiteX204-22111" fmla="*/ 9983 w 10000"/>
                <a:gd name="connsiteY204-22112" fmla="*/ 3258 h 10000"/>
                <a:gd name="connsiteX205-22113" fmla="*/ 9939 w 10000"/>
                <a:gd name="connsiteY205-22114" fmla="*/ 3068 h 10000"/>
                <a:gd name="connsiteX206-22115" fmla="*/ 9886 w 10000"/>
                <a:gd name="connsiteY206-22116" fmla="*/ 2904 h 10000"/>
                <a:gd name="connsiteX207-22117" fmla="*/ 9843 w 10000"/>
                <a:gd name="connsiteY207-22118" fmla="*/ 2816 h 10000"/>
                <a:gd name="connsiteX208-22119" fmla="*/ 9799 w 10000"/>
                <a:gd name="connsiteY208-22120" fmla="*/ 2753 h 10000"/>
                <a:gd name="connsiteX209-22121" fmla="*/ 9755 w 10000"/>
                <a:gd name="connsiteY209-22122" fmla="*/ 2677 h 10000"/>
                <a:gd name="connsiteX210-22123" fmla="*/ 9694 w 10000"/>
                <a:gd name="connsiteY210-22124" fmla="*/ 2614 h 10000"/>
                <a:gd name="connsiteX211-22125" fmla="*/ 9633 w 10000"/>
                <a:gd name="connsiteY211-22126" fmla="*/ 2551 h 10000"/>
                <a:gd name="connsiteX212-22127" fmla="*/ 9571 w 10000"/>
                <a:gd name="connsiteY212-22128" fmla="*/ 2500 h 10000"/>
                <a:gd name="connsiteX213-22129" fmla="*/ 9484 w 10000"/>
                <a:gd name="connsiteY213-22130" fmla="*/ 2475 h 10000"/>
                <a:gd name="connsiteX214-22131" fmla="*/ 9396 w 10000"/>
                <a:gd name="connsiteY214-22132" fmla="*/ 2449 h 10000"/>
                <a:gd name="connsiteX215-22133" fmla="*/ 9300 w 10000"/>
                <a:gd name="connsiteY215-22134" fmla="*/ 2424 h 10000"/>
                <a:gd name="connsiteX216-22135" fmla="*/ 9195 w 10000"/>
                <a:gd name="connsiteY216-22136" fmla="*/ 2424 h 10000"/>
                <a:gd name="connsiteX217-22137" fmla="*/ 9195 w 10000"/>
                <a:gd name="connsiteY217-22138" fmla="*/ 2424 h 10000"/>
                <a:gd name="connsiteX218-22139" fmla="*/ 9195 w 10000"/>
                <a:gd name="connsiteY218-22140" fmla="*/ 2424 h 10000"/>
                <a:gd name="connsiteX219-22141" fmla="*/ 9195 w 10000"/>
                <a:gd name="connsiteY219-22142" fmla="*/ 2424 h 10000"/>
                <a:gd name="connsiteX220-22143" fmla="*/ 9195 w 10000"/>
                <a:gd name="connsiteY220-22144" fmla="*/ 2424 h 10000"/>
                <a:gd name="connsiteX221-22145" fmla="*/ 9195 w 10000"/>
                <a:gd name="connsiteY221-22146" fmla="*/ 2424 h 10000"/>
                <a:gd name="connsiteX222-22147" fmla="*/ 9081 w 10000"/>
                <a:gd name="connsiteY222-22148" fmla="*/ 2424 h 10000"/>
                <a:gd name="connsiteX223-22149" fmla="*/ 8941 w 10000"/>
                <a:gd name="connsiteY223-22150" fmla="*/ 2462 h 10000"/>
                <a:gd name="connsiteX224-22151" fmla="*/ 8801 w 10000"/>
                <a:gd name="connsiteY224-22152" fmla="*/ 2487 h 10000"/>
                <a:gd name="connsiteX225-22153" fmla="*/ 8644 w 10000"/>
                <a:gd name="connsiteY225-22154" fmla="*/ 2551 h 10000"/>
                <a:gd name="connsiteX226-22155" fmla="*/ 8644 w 10000"/>
                <a:gd name="connsiteY226-22156" fmla="*/ 2551 h 10000"/>
                <a:gd name="connsiteX227-22157" fmla="*/ 8635 w 10000"/>
                <a:gd name="connsiteY227-22158" fmla="*/ 2551 h 10000"/>
                <a:gd name="connsiteX228-22159" fmla="*/ 8635 w 10000"/>
                <a:gd name="connsiteY228-22160" fmla="*/ 2551 h 10000"/>
                <a:gd name="connsiteX229-22161" fmla="*/ 8626 w 10000"/>
                <a:gd name="connsiteY229-22162" fmla="*/ 2551 h 10000"/>
                <a:gd name="connsiteX230-22163" fmla="*/ 8626 w 10000"/>
                <a:gd name="connsiteY230-22164" fmla="*/ 2551 h 10000"/>
                <a:gd name="connsiteX231-22165" fmla="*/ 8443 w 10000"/>
                <a:gd name="connsiteY231-22166" fmla="*/ 2614 h 10000"/>
                <a:gd name="connsiteX232-22167" fmla="*/ 8276 w 10000"/>
                <a:gd name="connsiteY232-22168" fmla="*/ 2664 h 10000"/>
                <a:gd name="connsiteX233-22169" fmla="*/ 8110 w 10000"/>
                <a:gd name="connsiteY233-22170" fmla="*/ 2689 h 10000"/>
                <a:gd name="connsiteX234-22171" fmla="*/ 7979 w 10000"/>
                <a:gd name="connsiteY234-22172" fmla="*/ 2689 h 10000"/>
                <a:gd name="connsiteX235-22173" fmla="*/ 7979 w 10000"/>
                <a:gd name="connsiteY235-22174" fmla="*/ 2689 h 10000"/>
                <a:gd name="connsiteX236-22175" fmla="*/ 7979 w 10000"/>
                <a:gd name="connsiteY236-22176" fmla="*/ 2689 h 10000"/>
                <a:gd name="connsiteX237-22177" fmla="*/ 7979 w 10000"/>
                <a:gd name="connsiteY237-22178" fmla="*/ 2689 h 10000"/>
                <a:gd name="connsiteX238-22179" fmla="*/ 7979 w 10000"/>
                <a:gd name="connsiteY238-22180" fmla="*/ 2689 h 10000"/>
                <a:gd name="connsiteX239-22181" fmla="*/ 7979 w 10000"/>
                <a:gd name="connsiteY239-22182" fmla="*/ 2689 h 10000"/>
                <a:gd name="connsiteX240-22183" fmla="*/ 7979 w 10000"/>
                <a:gd name="connsiteY240-22184" fmla="*/ 2689 h 10000"/>
                <a:gd name="connsiteX241-22185" fmla="*/ 7979 w 10000"/>
                <a:gd name="connsiteY241-22186" fmla="*/ 2689 h 10000"/>
                <a:gd name="connsiteX242-22187" fmla="*/ 7848 w 10000"/>
                <a:gd name="connsiteY242-22188" fmla="*/ 2689 h 10000"/>
                <a:gd name="connsiteX243-22189" fmla="*/ 7743 w 10000"/>
                <a:gd name="connsiteY243-22190" fmla="*/ 2677 h 10000"/>
                <a:gd name="connsiteX244-22191" fmla="*/ 7638 w 10000"/>
                <a:gd name="connsiteY244-22192" fmla="*/ 2626 h 10000"/>
                <a:gd name="connsiteX245-22193" fmla="*/ 7542 w 10000"/>
                <a:gd name="connsiteY245-22194" fmla="*/ 2601 h 10000"/>
                <a:gd name="connsiteX246-22195" fmla="*/ 7454 w 10000"/>
                <a:gd name="connsiteY246-22196" fmla="*/ 2538 h 10000"/>
                <a:gd name="connsiteX247-22197" fmla="*/ 7375 w 10000"/>
                <a:gd name="connsiteY247-22198" fmla="*/ 2475 h 10000"/>
                <a:gd name="connsiteX248-22199" fmla="*/ 7297 w 10000"/>
                <a:gd name="connsiteY248-22200" fmla="*/ 2399 h 10000"/>
                <a:gd name="connsiteX249-22201" fmla="*/ 7235 w 10000"/>
                <a:gd name="connsiteY249-22202" fmla="*/ 2323 h 10000"/>
                <a:gd name="connsiteX250-22203" fmla="*/ 7174 w 10000"/>
                <a:gd name="connsiteY250-22204" fmla="*/ 2235 h 10000"/>
                <a:gd name="connsiteX251-22205" fmla="*/ 7113 w 10000"/>
                <a:gd name="connsiteY251-22206" fmla="*/ 2134 h 10000"/>
                <a:gd name="connsiteX252-22207" fmla="*/ 7008 w 10000"/>
                <a:gd name="connsiteY252-22208" fmla="*/ 1944 h 10000"/>
                <a:gd name="connsiteX253-22209" fmla="*/ 6929 w 10000"/>
                <a:gd name="connsiteY253-22210" fmla="*/ 1730 h 10000"/>
                <a:gd name="connsiteX254-22211" fmla="*/ 6850 w 10000"/>
                <a:gd name="connsiteY254-22212" fmla="*/ 1515 h 10000"/>
                <a:gd name="connsiteX255-22213" fmla="*/ 6850 w 10000"/>
                <a:gd name="connsiteY255-22214" fmla="*/ 1515 h 10000"/>
                <a:gd name="connsiteX256-22215" fmla="*/ 6842 w 10000"/>
                <a:gd name="connsiteY256-22216" fmla="*/ 1490 h 10000"/>
                <a:gd name="connsiteX257-22217" fmla="*/ 6842 w 10000"/>
                <a:gd name="connsiteY257-22218" fmla="*/ 1490 h 10000"/>
                <a:gd name="connsiteX258-22219" fmla="*/ 6842 w 10000"/>
                <a:gd name="connsiteY258-22220" fmla="*/ 1477 h 10000"/>
                <a:gd name="connsiteX259-22221" fmla="*/ 6842 w 10000"/>
                <a:gd name="connsiteY259-22222" fmla="*/ 1477 h 10000"/>
                <a:gd name="connsiteX260-22223" fmla="*/ 6842 w 10000"/>
                <a:gd name="connsiteY260-22224" fmla="*/ 1477 h 10000"/>
                <a:gd name="connsiteX261-22225" fmla="*/ 6798 w 10000"/>
                <a:gd name="connsiteY261-22226" fmla="*/ 1338 h 10000"/>
                <a:gd name="connsiteX262-22227" fmla="*/ 6780 w 10000"/>
                <a:gd name="connsiteY262-22228" fmla="*/ 1162 h 10000"/>
                <a:gd name="connsiteX263-22229" fmla="*/ 6754 w 10000"/>
                <a:gd name="connsiteY263-22230" fmla="*/ 947 h 10000"/>
                <a:gd name="connsiteX264-22231" fmla="*/ 6754 w 10000"/>
                <a:gd name="connsiteY264-22232" fmla="*/ 720 h 10000"/>
                <a:gd name="connsiteX265-22233" fmla="*/ 6754 w 10000"/>
                <a:gd name="connsiteY265-22234" fmla="*/ 720 h 10000"/>
                <a:gd name="connsiteX266-22235" fmla="*/ 6763 w 10000"/>
                <a:gd name="connsiteY266-22236" fmla="*/ 366 h 10000"/>
                <a:gd name="connsiteX267-22237" fmla="*/ 6789 w 10000"/>
                <a:gd name="connsiteY267-22238" fmla="*/ 0 h 10000"/>
                <a:gd name="connsiteX0-22239" fmla="*/ 6789 w 10000"/>
                <a:gd name="connsiteY0-22240" fmla="*/ 0 h 10000"/>
                <a:gd name="connsiteX1-22241" fmla="*/ 6789 w 10000"/>
                <a:gd name="connsiteY1-22242" fmla="*/ 0 h 10000"/>
                <a:gd name="connsiteX2-22243" fmla="*/ 6789 w 10000"/>
                <a:gd name="connsiteY2-22244" fmla="*/ 0 h 10000"/>
                <a:gd name="connsiteX3-22245" fmla="*/ 0 w 10000"/>
                <a:gd name="connsiteY3-22246" fmla="*/ 0 h 10000"/>
                <a:gd name="connsiteX4-22247" fmla="*/ 0 w 10000"/>
                <a:gd name="connsiteY4-22248" fmla="*/ 9747 h 10000"/>
                <a:gd name="connsiteX5-22249" fmla="*/ 0 w 10000"/>
                <a:gd name="connsiteY5-22250" fmla="*/ 9747 h 10000"/>
                <a:gd name="connsiteX6-22251" fmla="*/ 0 w 10000"/>
                <a:gd name="connsiteY6-22252" fmla="*/ 9747 h 10000"/>
                <a:gd name="connsiteX7-22253" fmla="*/ 752 w 10000"/>
                <a:gd name="connsiteY7-22254" fmla="*/ 9861 h 10000"/>
                <a:gd name="connsiteX8-22255" fmla="*/ 1067 w 10000"/>
                <a:gd name="connsiteY8-22256" fmla="*/ 9886 h 10000"/>
                <a:gd name="connsiteX9-22257" fmla="*/ 1304 w 10000"/>
                <a:gd name="connsiteY9-22258" fmla="*/ 9899 h 10000"/>
                <a:gd name="connsiteX10-22259" fmla="*/ 1304 w 10000"/>
                <a:gd name="connsiteY10-22260" fmla="*/ 9899 h 10000"/>
                <a:gd name="connsiteX11-22261" fmla="*/ 1566 w 10000"/>
                <a:gd name="connsiteY11-22262" fmla="*/ 9924 h 10000"/>
                <a:gd name="connsiteX12-22263" fmla="*/ 1846 w 10000"/>
                <a:gd name="connsiteY12-22264" fmla="*/ 9962 h 10000"/>
                <a:gd name="connsiteX13-22265" fmla="*/ 1846 w 10000"/>
                <a:gd name="connsiteY13-22266" fmla="*/ 9962 h 10000"/>
                <a:gd name="connsiteX14-22267" fmla="*/ 2030 w 10000"/>
                <a:gd name="connsiteY14-22268" fmla="*/ 10000 h 10000"/>
                <a:gd name="connsiteX15-22269" fmla="*/ 2213 w 10000"/>
                <a:gd name="connsiteY15-22270" fmla="*/ 10000 h 10000"/>
                <a:gd name="connsiteX16-22271" fmla="*/ 2213 w 10000"/>
                <a:gd name="connsiteY16-22272" fmla="*/ 10000 h 10000"/>
                <a:gd name="connsiteX17-22273" fmla="*/ 2213 w 10000"/>
                <a:gd name="connsiteY17-22274" fmla="*/ 10000 h 10000"/>
                <a:gd name="connsiteX18-22275" fmla="*/ 2213 w 10000"/>
                <a:gd name="connsiteY18-22276" fmla="*/ 10000 h 10000"/>
                <a:gd name="connsiteX19-22277" fmla="*/ 2213 w 10000"/>
                <a:gd name="connsiteY19-22278" fmla="*/ 10000 h 10000"/>
                <a:gd name="connsiteX20-22279" fmla="*/ 2213 w 10000"/>
                <a:gd name="connsiteY20-22280" fmla="*/ 10000 h 10000"/>
                <a:gd name="connsiteX21-22281" fmla="*/ 2362 w 10000"/>
                <a:gd name="connsiteY21-22282" fmla="*/ 9975 h 10000"/>
                <a:gd name="connsiteX22-22283" fmla="*/ 2493 w 10000"/>
                <a:gd name="connsiteY22-22284" fmla="*/ 9949 h 10000"/>
                <a:gd name="connsiteX23-22285" fmla="*/ 2555 w 10000"/>
                <a:gd name="connsiteY23-22286" fmla="*/ 9924 h 10000"/>
                <a:gd name="connsiteX24-22287" fmla="*/ 2607 w 10000"/>
                <a:gd name="connsiteY24-22288" fmla="*/ 9886 h 10000"/>
                <a:gd name="connsiteX25-22289" fmla="*/ 2660 w 10000"/>
                <a:gd name="connsiteY25-22290" fmla="*/ 9836 h 10000"/>
                <a:gd name="connsiteX26-22291" fmla="*/ 2695 w 10000"/>
                <a:gd name="connsiteY26-22292" fmla="*/ 9785 h 10000"/>
                <a:gd name="connsiteX27-22293" fmla="*/ 2730 w 10000"/>
                <a:gd name="connsiteY27-22294" fmla="*/ 9722 h 10000"/>
                <a:gd name="connsiteX28-22295" fmla="*/ 2756 w 10000"/>
                <a:gd name="connsiteY28-22296" fmla="*/ 9646 h 10000"/>
                <a:gd name="connsiteX29-22297" fmla="*/ 2773 w 10000"/>
                <a:gd name="connsiteY29-22298" fmla="*/ 9545 h 10000"/>
                <a:gd name="connsiteX30-22299" fmla="*/ 2791 w 10000"/>
                <a:gd name="connsiteY30-22300" fmla="*/ 9444 h 10000"/>
                <a:gd name="connsiteX31-22301" fmla="*/ 2791 w 10000"/>
                <a:gd name="connsiteY31-22302" fmla="*/ 9318 h 10000"/>
                <a:gd name="connsiteX32-22303" fmla="*/ 2773 w 10000"/>
                <a:gd name="connsiteY32-22304" fmla="*/ 9179 h 10000"/>
                <a:gd name="connsiteX33-22305" fmla="*/ 2756 w 10000"/>
                <a:gd name="connsiteY33-22306" fmla="*/ 9028 h 10000"/>
                <a:gd name="connsiteX34-22307" fmla="*/ 2721 w 10000"/>
                <a:gd name="connsiteY34-22308" fmla="*/ 8876 h 10000"/>
                <a:gd name="connsiteX35-22309" fmla="*/ 2721 w 10000"/>
                <a:gd name="connsiteY35-22310" fmla="*/ 8876 h 10000"/>
                <a:gd name="connsiteX36-22311" fmla="*/ 2712 w 10000"/>
                <a:gd name="connsiteY36-22312" fmla="*/ 8864 h 10000"/>
                <a:gd name="connsiteX37-22313" fmla="*/ 2712 w 10000"/>
                <a:gd name="connsiteY37-22314" fmla="*/ 8864 h 10000"/>
                <a:gd name="connsiteX38-22315" fmla="*/ 2712 w 10000"/>
                <a:gd name="connsiteY38-22316" fmla="*/ 8851 h 10000"/>
                <a:gd name="connsiteX39-22317" fmla="*/ 2712 w 10000"/>
                <a:gd name="connsiteY39-22318" fmla="*/ 8851 h 10000"/>
                <a:gd name="connsiteX40-22319" fmla="*/ 2712 w 10000"/>
                <a:gd name="connsiteY40-22320" fmla="*/ 8851 h 10000"/>
                <a:gd name="connsiteX41-22321" fmla="*/ 2590 w 10000"/>
                <a:gd name="connsiteY41-22322" fmla="*/ 8295 h 10000"/>
                <a:gd name="connsiteX42-22323" fmla="*/ 2476 w 10000"/>
                <a:gd name="connsiteY42-22324" fmla="*/ 7841 h 10000"/>
                <a:gd name="connsiteX43-22325" fmla="*/ 2423 w 10000"/>
                <a:gd name="connsiteY43-22326" fmla="*/ 7626 h 10000"/>
                <a:gd name="connsiteX44-22327" fmla="*/ 2397 w 10000"/>
                <a:gd name="connsiteY44-22328" fmla="*/ 7437 h 10000"/>
                <a:gd name="connsiteX45-22329" fmla="*/ 2371 w 10000"/>
                <a:gd name="connsiteY45-22330" fmla="*/ 7273 h 10000"/>
                <a:gd name="connsiteX46-22331" fmla="*/ 2362 w 10000"/>
                <a:gd name="connsiteY46-22332" fmla="*/ 7096 h 10000"/>
                <a:gd name="connsiteX47-22333" fmla="*/ 2362 w 10000"/>
                <a:gd name="connsiteY47-22334" fmla="*/ 7096 h 10000"/>
                <a:gd name="connsiteX48-22335" fmla="*/ 2371 w 10000"/>
                <a:gd name="connsiteY48-22336" fmla="*/ 6944 h 10000"/>
                <a:gd name="connsiteX49-22337" fmla="*/ 2406 w 10000"/>
                <a:gd name="connsiteY49-22338" fmla="*/ 6806 h 10000"/>
                <a:gd name="connsiteX50-22339" fmla="*/ 2423 w 10000"/>
                <a:gd name="connsiteY50-22340" fmla="*/ 6742 h 10000"/>
                <a:gd name="connsiteX51-22341" fmla="*/ 2458 w 10000"/>
                <a:gd name="connsiteY51-22342" fmla="*/ 6692 h 10000"/>
                <a:gd name="connsiteX52-22343" fmla="*/ 2528 w 10000"/>
                <a:gd name="connsiteY52-22344" fmla="*/ 6578 h 10000"/>
                <a:gd name="connsiteX53-22345" fmla="*/ 2651 w 10000"/>
                <a:gd name="connsiteY53-22346" fmla="*/ 6477 h 10000"/>
                <a:gd name="connsiteX54-22347" fmla="*/ 2791 w 10000"/>
                <a:gd name="connsiteY54-22348" fmla="*/ 6376 h 10000"/>
                <a:gd name="connsiteX55-22349" fmla="*/ 3167 w 10000"/>
                <a:gd name="connsiteY55-22350" fmla="*/ 6225 h 10000"/>
                <a:gd name="connsiteX56-22351" fmla="*/ 3167 w 10000"/>
                <a:gd name="connsiteY56-22352" fmla="*/ 6225 h 10000"/>
                <a:gd name="connsiteX57-22353" fmla="*/ 3167 w 10000"/>
                <a:gd name="connsiteY57-22354" fmla="*/ 6225 h 10000"/>
                <a:gd name="connsiteX58-22355" fmla="*/ 3342 w 10000"/>
                <a:gd name="connsiteY58-22356" fmla="*/ 6162 h 10000"/>
                <a:gd name="connsiteX59-22357" fmla="*/ 3473 w 10000"/>
                <a:gd name="connsiteY59-22358" fmla="*/ 6136 h 10000"/>
                <a:gd name="connsiteX60-22359" fmla="*/ 3613 w 10000"/>
                <a:gd name="connsiteY60-22360" fmla="*/ 6124 h 10000"/>
                <a:gd name="connsiteX61-22361" fmla="*/ 3736 w 10000"/>
                <a:gd name="connsiteY61-22362" fmla="*/ 6124 h 10000"/>
                <a:gd name="connsiteX62-22363" fmla="*/ 3736 w 10000"/>
                <a:gd name="connsiteY62-22364" fmla="*/ 6124 h 10000"/>
                <a:gd name="connsiteX63-22365" fmla="*/ 3736 w 10000"/>
                <a:gd name="connsiteY63-22366" fmla="*/ 6124 h 10000"/>
                <a:gd name="connsiteX64-22367" fmla="*/ 3736 w 10000"/>
                <a:gd name="connsiteY64-22368" fmla="*/ 6124 h 10000"/>
                <a:gd name="connsiteX65-22369" fmla="*/ 3736 w 10000"/>
                <a:gd name="connsiteY65-22370" fmla="*/ 6124 h 10000"/>
                <a:gd name="connsiteX66-22371" fmla="*/ 3736 w 10000"/>
                <a:gd name="connsiteY66-22372" fmla="*/ 6124 h 10000"/>
                <a:gd name="connsiteX67-22373" fmla="*/ 3736 w 10000"/>
                <a:gd name="connsiteY67-22374" fmla="*/ 6124 h 10000"/>
                <a:gd name="connsiteX68-22375" fmla="*/ 3841 w 10000"/>
                <a:gd name="connsiteY68-22376" fmla="*/ 6124 h 10000"/>
                <a:gd name="connsiteX69-22377" fmla="*/ 3937 w 10000"/>
                <a:gd name="connsiteY69-22378" fmla="*/ 6136 h 10000"/>
                <a:gd name="connsiteX70-22379" fmla="*/ 4016 w 10000"/>
                <a:gd name="connsiteY70-22380" fmla="*/ 6187 h 10000"/>
                <a:gd name="connsiteX71-22381" fmla="*/ 4086 w 10000"/>
                <a:gd name="connsiteY71-22382" fmla="*/ 6225 h 10000"/>
                <a:gd name="connsiteX72-22383" fmla="*/ 4147 w 10000"/>
                <a:gd name="connsiteY72-22384" fmla="*/ 6275 h 10000"/>
                <a:gd name="connsiteX73-22385" fmla="*/ 4191 w 10000"/>
                <a:gd name="connsiteY73-22386" fmla="*/ 6351 h 10000"/>
                <a:gd name="connsiteX74-22387" fmla="*/ 4217 w 10000"/>
                <a:gd name="connsiteY74-22388" fmla="*/ 6427 h 10000"/>
                <a:gd name="connsiteX75-22389" fmla="*/ 4252 w 10000"/>
                <a:gd name="connsiteY75-22390" fmla="*/ 6515 h 10000"/>
                <a:gd name="connsiteX76-22391" fmla="*/ 4261 w 10000"/>
                <a:gd name="connsiteY76-22392" fmla="*/ 6616 h 10000"/>
                <a:gd name="connsiteX77-22393" fmla="*/ 4269 w 10000"/>
                <a:gd name="connsiteY77-22394" fmla="*/ 6717 h 10000"/>
                <a:gd name="connsiteX78-22395" fmla="*/ 4269 w 10000"/>
                <a:gd name="connsiteY78-22396" fmla="*/ 6843 h 10000"/>
                <a:gd name="connsiteX79-22397" fmla="*/ 4261 w 10000"/>
                <a:gd name="connsiteY79-22398" fmla="*/ 6957 h 10000"/>
                <a:gd name="connsiteX80-22399" fmla="*/ 4217 w 10000"/>
                <a:gd name="connsiteY80-22400" fmla="*/ 7235 h 10000"/>
                <a:gd name="connsiteX81-22401" fmla="*/ 4164 w 10000"/>
                <a:gd name="connsiteY81-22402" fmla="*/ 7551 h 10000"/>
                <a:gd name="connsiteX82-22403" fmla="*/ 4164 w 10000"/>
                <a:gd name="connsiteY82-22404" fmla="*/ 7551 h 10000"/>
                <a:gd name="connsiteX83-22405" fmla="*/ 4156 w 10000"/>
                <a:gd name="connsiteY83-22406" fmla="*/ 7551 h 10000"/>
                <a:gd name="connsiteX84-22407" fmla="*/ 4156 w 10000"/>
                <a:gd name="connsiteY84-22408" fmla="*/ 7551 h 10000"/>
                <a:gd name="connsiteX85-22409" fmla="*/ 4156 w 10000"/>
                <a:gd name="connsiteY85-22410" fmla="*/ 7563 h 10000"/>
                <a:gd name="connsiteX86-22411" fmla="*/ 4156 w 10000"/>
                <a:gd name="connsiteY86-22412" fmla="*/ 7563 h 10000"/>
                <a:gd name="connsiteX87-22413" fmla="*/ 4156 w 10000"/>
                <a:gd name="connsiteY87-22414" fmla="*/ 7563 h 10000"/>
                <a:gd name="connsiteX88-22415" fmla="*/ 4068 w 10000"/>
                <a:gd name="connsiteY88-22416" fmla="*/ 8005 h 10000"/>
                <a:gd name="connsiteX89-22417" fmla="*/ 4051 w 10000"/>
                <a:gd name="connsiteY89-22418" fmla="*/ 8207 h 10000"/>
                <a:gd name="connsiteX90-22419" fmla="*/ 4024 w 10000"/>
                <a:gd name="connsiteY90-22420" fmla="*/ 8422 h 10000"/>
                <a:gd name="connsiteX91-22421" fmla="*/ 4016 w 10000"/>
                <a:gd name="connsiteY91-22422" fmla="*/ 8611 h 10000"/>
                <a:gd name="connsiteX92-22423" fmla="*/ 4016 w 10000"/>
                <a:gd name="connsiteY92-22424" fmla="*/ 8813 h 10000"/>
                <a:gd name="connsiteX93-22425" fmla="*/ 4024 w 10000"/>
                <a:gd name="connsiteY93-22426" fmla="*/ 9003 h 10000"/>
                <a:gd name="connsiteX94-22427" fmla="*/ 4051 w 10000"/>
                <a:gd name="connsiteY94-22428" fmla="*/ 9179 h 10000"/>
                <a:gd name="connsiteX95-22429" fmla="*/ 4086 w 10000"/>
                <a:gd name="connsiteY95-22430" fmla="*/ 9356 h 10000"/>
                <a:gd name="connsiteX96-22431" fmla="*/ 4121 w 10000"/>
                <a:gd name="connsiteY96-22432" fmla="*/ 9508 h 10000"/>
                <a:gd name="connsiteX97-22433" fmla="*/ 4191 w 10000"/>
                <a:gd name="connsiteY97-22434" fmla="*/ 9646 h 10000"/>
                <a:gd name="connsiteX98-22435" fmla="*/ 4269 w 10000"/>
                <a:gd name="connsiteY98-22436" fmla="*/ 9760 h 10000"/>
                <a:gd name="connsiteX99-22437" fmla="*/ 4366 w 10000"/>
                <a:gd name="connsiteY99-22438" fmla="*/ 9861 h 10000"/>
                <a:gd name="connsiteX100-22439" fmla="*/ 4471 w 10000"/>
                <a:gd name="connsiteY100-22440" fmla="*/ 9937 h 10000"/>
                <a:gd name="connsiteX101-22441" fmla="*/ 4611 w 10000"/>
                <a:gd name="connsiteY101-22442" fmla="*/ 9975 h 10000"/>
                <a:gd name="connsiteX102-22443" fmla="*/ 4759 w 10000"/>
                <a:gd name="connsiteY102-22444" fmla="*/ 10000 h 10000"/>
                <a:gd name="connsiteX103-22445" fmla="*/ 4759 w 10000"/>
                <a:gd name="connsiteY103-22446" fmla="*/ 10000 h 10000"/>
                <a:gd name="connsiteX104-22447" fmla="*/ 4759 w 10000"/>
                <a:gd name="connsiteY104-22448" fmla="*/ 10000 h 10000"/>
                <a:gd name="connsiteX105-22449" fmla="*/ 4759 w 10000"/>
                <a:gd name="connsiteY105-22450" fmla="*/ 10000 h 10000"/>
                <a:gd name="connsiteX106-22451" fmla="*/ 4759 w 10000"/>
                <a:gd name="connsiteY106-22452" fmla="*/ 10000 h 10000"/>
                <a:gd name="connsiteX107-22453" fmla="*/ 4821 w 10000"/>
                <a:gd name="connsiteY107-22454" fmla="*/ 10000 h 10000"/>
                <a:gd name="connsiteX108-22455" fmla="*/ 4821 w 10000"/>
                <a:gd name="connsiteY108-22456" fmla="*/ 10000 h 10000"/>
                <a:gd name="connsiteX109-22457" fmla="*/ 5136 w 10000"/>
                <a:gd name="connsiteY109-22458" fmla="*/ 9962 h 10000"/>
                <a:gd name="connsiteX110-22459" fmla="*/ 5468 w 10000"/>
                <a:gd name="connsiteY110-22460" fmla="*/ 9924 h 10000"/>
                <a:gd name="connsiteX111-22461" fmla="*/ 6203 w 10000"/>
                <a:gd name="connsiteY111-22462" fmla="*/ 9798 h 10000"/>
                <a:gd name="connsiteX112-22463" fmla="*/ 6982 w 10000"/>
                <a:gd name="connsiteY112-22464" fmla="*/ 9672 h 10000"/>
                <a:gd name="connsiteX113-22465" fmla="*/ 7358 w 10000"/>
                <a:gd name="connsiteY113-22466" fmla="*/ 9621 h 10000"/>
                <a:gd name="connsiteX114-22467" fmla="*/ 7734 w 10000"/>
                <a:gd name="connsiteY114-22468" fmla="*/ 9583 h 10000"/>
                <a:gd name="connsiteX115-22469" fmla="*/ 7734 w 10000"/>
                <a:gd name="connsiteY115-22470" fmla="*/ 9583 h 10000"/>
                <a:gd name="connsiteX116-22471" fmla="*/ 7725 w 10000"/>
                <a:gd name="connsiteY116-22472" fmla="*/ 9508 h 10000"/>
                <a:gd name="connsiteX117-22473" fmla="*/ 7725 w 10000"/>
                <a:gd name="connsiteY117-22474" fmla="*/ 9508 h 10000"/>
                <a:gd name="connsiteX118-22475" fmla="*/ 7725 w 10000"/>
                <a:gd name="connsiteY118-22476" fmla="*/ 9508 h 10000"/>
                <a:gd name="connsiteX119-22477" fmla="*/ 7725 w 10000"/>
                <a:gd name="connsiteY119-22478" fmla="*/ 9508 h 10000"/>
                <a:gd name="connsiteX120-22479" fmla="*/ 7725 w 10000"/>
                <a:gd name="connsiteY120-22480" fmla="*/ 9508 h 10000"/>
                <a:gd name="connsiteX121-22481" fmla="*/ 7699 w 10000"/>
                <a:gd name="connsiteY121-22482" fmla="*/ 9407 h 10000"/>
                <a:gd name="connsiteX122-22483" fmla="*/ 7699 w 10000"/>
                <a:gd name="connsiteY122-22484" fmla="*/ 9407 h 10000"/>
                <a:gd name="connsiteX123-22485" fmla="*/ 7699 w 10000"/>
                <a:gd name="connsiteY123-22486" fmla="*/ 9381 h 10000"/>
                <a:gd name="connsiteX124-22487" fmla="*/ 7699 w 10000"/>
                <a:gd name="connsiteY124-22488" fmla="*/ 9381 h 10000"/>
                <a:gd name="connsiteX125-22489" fmla="*/ 7577 w 10000"/>
                <a:gd name="connsiteY125-22490" fmla="*/ 8649 h 10000"/>
                <a:gd name="connsiteX126-22491" fmla="*/ 7463 w 10000"/>
                <a:gd name="connsiteY126-22492" fmla="*/ 7967 h 10000"/>
                <a:gd name="connsiteX127-22493" fmla="*/ 7393 w 10000"/>
                <a:gd name="connsiteY127-22494" fmla="*/ 7361 h 10000"/>
                <a:gd name="connsiteX128-22495" fmla="*/ 7332 w 10000"/>
                <a:gd name="connsiteY128-22496" fmla="*/ 6806 h 10000"/>
                <a:gd name="connsiteX129-22497" fmla="*/ 7288 w 10000"/>
                <a:gd name="connsiteY129-22498" fmla="*/ 6313 h 10000"/>
                <a:gd name="connsiteX130-22499" fmla="*/ 7262 w 10000"/>
                <a:gd name="connsiteY130-22500" fmla="*/ 5871 h 10000"/>
                <a:gd name="connsiteX131-22501" fmla="*/ 7253 w 10000"/>
                <a:gd name="connsiteY131-22502" fmla="*/ 5480 h 10000"/>
                <a:gd name="connsiteX132-22503" fmla="*/ 7279 w 10000"/>
                <a:gd name="connsiteY132-22504" fmla="*/ 5139 h 10000"/>
                <a:gd name="connsiteX133-22505" fmla="*/ 7297 w 10000"/>
                <a:gd name="connsiteY133-22506" fmla="*/ 4836 h 10000"/>
                <a:gd name="connsiteX134-22507" fmla="*/ 7340 w 10000"/>
                <a:gd name="connsiteY134-22508" fmla="*/ 4583 h 10000"/>
                <a:gd name="connsiteX135-22509" fmla="*/ 7402 w 10000"/>
                <a:gd name="connsiteY135-22510" fmla="*/ 4394 h 10000"/>
                <a:gd name="connsiteX136-22511" fmla="*/ 7437 w 10000"/>
                <a:gd name="connsiteY136-22512" fmla="*/ 4293 h 10000"/>
                <a:gd name="connsiteX137-22513" fmla="*/ 7463 w 10000"/>
                <a:gd name="connsiteY137-22514" fmla="*/ 4217 h 10000"/>
                <a:gd name="connsiteX138-22515" fmla="*/ 7507 w 10000"/>
                <a:gd name="connsiteY138-22516" fmla="*/ 4154 h 10000"/>
                <a:gd name="connsiteX139-22517" fmla="*/ 7550 w 10000"/>
                <a:gd name="connsiteY139-22518" fmla="*/ 4104 h 10000"/>
                <a:gd name="connsiteX140-22519" fmla="*/ 7594 w 10000"/>
                <a:gd name="connsiteY140-22520" fmla="*/ 4053 h 10000"/>
                <a:gd name="connsiteX141-22521" fmla="*/ 7647 w 10000"/>
                <a:gd name="connsiteY141-22522" fmla="*/ 4003 h 10000"/>
                <a:gd name="connsiteX142-22523" fmla="*/ 7699 w 10000"/>
                <a:gd name="connsiteY142-22524" fmla="*/ 3990 h 10000"/>
                <a:gd name="connsiteX143-22525" fmla="*/ 7752 w 10000"/>
                <a:gd name="connsiteY143-22526" fmla="*/ 3965 h 10000"/>
                <a:gd name="connsiteX144-22527" fmla="*/ 7857 w 10000"/>
                <a:gd name="connsiteY144-22528" fmla="*/ 3939 h 10000"/>
                <a:gd name="connsiteX145-22529" fmla="*/ 7857 w 10000"/>
                <a:gd name="connsiteY145-22530" fmla="*/ 3939 h 10000"/>
                <a:gd name="connsiteX146-22531" fmla="*/ 7857 w 10000"/>
                <a:gd name="connsiteY146-22532" fmla="*/ 3939 h 10000"/>
                <a:gd name="connsiteX147-22533" fmla="*/ 7857 w 10000"/>
                <a:gd name="connsiteY147-22534" fmla="*/ 3939 h 10000"/>
                <a:gd name="connsiteX148-22535" fmla="*/ 7857 w 10000"/>
                <a:gd name="connsiteY148-22536" fmla="*/ 3939 h 10000"/>
                <a:gd name="connsiteX149-22537" fmla="*/ 7857 w 10000"/>
                <a:gd name="connsiteY149-22538" fmla="*/ 3939 h 10000"/>
                <a:gd name="connsiteX150-22539" fmla="*/ 7857 w 10000"/>
                <a:gd name="connsiteY150-22540" fmla="*/ 3939 h 10000"/>
                <a:gd name="connsiteX151-22541" fmla="*/ 7857 w 10000"/>
                <a:gd name="connsiteY151-22542" fmla="*/ 3939 h 10000"/>
                <a:gd name="connsiteX152-22543" fmla="*/ 7927 w 10000"/>
                <a:gd name="connsiteY152-22544" fmla="*/ 3939 h 10000"/>
                <a:gd name="connsiteX153-22545" fmla="*/ 7997 w 10000"/>
                <a:gd name="connsiteY153-22546" fmla="*/ 3965 h 10000"/>
                <a:gd name="connsiteX154-22547" fmla="*/ 8136 w 10000"/>
                <a:gd name="connsiteY154-22548" fmla="*/ 4028 h 10000"/>
                <a:gd name="connsiteX155-22549" fmla="*/ 8294 w 10000"/>
                <a:gd name="connsiteY155-22550" fmla="*/ 4116 h 10000"/>
                <a:gd name="connsiteX156-22551" fmla="*/ 8443 w 10000"/>
                <a:gd name="connsiteY156-22552" fmla="*/ 4242 h 10000"/>
                <a:gd name="connsiteX157-22553" fmla="*/ 8443 w 10000"/>
                <a:gd name="connsiteY157-22554" fmla="*/ 4242 h 10000"/>
                <a:gd name="connsiteX158-22555" fmla="*/ 8451 w 10000"/>
                <a:gd name="connsiteY158-22556" fmla="*/ 4242 h 10000"/>
                <a:gd name="connsiteX159-22557" fmla="*/ 8451 w 10000"/>
                <a:gd name="connsiteY159-22558" fmla="*/ 4242 h 10000"/>
                <a:gd name="connsiteX160-22559" fmla="*/ 8836 w 10000"/>
                <a:gd name="connsiteY160-22560" fmla="*/ 4545 h 10000"/>
                <a:gd name="connsiteX161-22561" fmla="*/ 8976 w 10000"/>
                <a:gd name="connsiteY161-22562" fmla="*/ 4646 h 10000"/>
                <a:gd name="connsiteX162-22563" fmla="*/ 9099 w 10000"/>
                <a:gd name="connsiteY162-22564" fmla="*/ 4722 h 10000"/>
                <a:gd name="connsiteX163-22565" fmla="*/ 9204 w 10000"/>
                <a:gd name="connsiteY163-22566" fmla="*/ 4785 h 10000"/>
                <a:gd name="connsiteX164-22567" fmla="*/ 9300 w 10000"/>
                <a:gd name="connsiteY164-22568" fmla="*/ 4823 h 10000"/>
                <a:gd name="connsiteX165-22569" fmla="*/ 9388 w 10000"/>
                <a:gd name="connsiteY165-22570" fmla="*/ 4848 h 10000"/>
                <a:gd name="connsiteX166-22571" fmla="*/ 9466 w 10000"/>
                <a:gd name="connsiteY166-22572" fmla="*/ 4848 h 10000"/>
                <a:gd name="connsiteX167-22573" fmla="*/ 9466 w 10000"/>
                <a:gd name="connsiteY167-22574" fmla="*/ 4848 h 10000"/>
                <a:gd name="connsiteX168-22575" fmla="*/ 9484 w 10000"/>
                <a:gd name="connsiteY168-22576" fmla="*/ 4848 h 10000"/>
                <a:gd name="connsiteX169-22577" fmla="*/ 9484 w 10000"/>
                <a:gd name="connsiteY169-22578" fmla="*/ 4848 h 10000"/>
                <a:gd name="connsiteX170-22579" fmla="*/ 9484 w 10000"/>
                <a:gd name="connsiteY170-22580" fmla="*/ 4848 h 10000"/>
                <a:gd name="connsiteX171-22581" fmla="*/ 9484 w 10000"/>
                <a:gd name="connsiteY171-22582" fmla="*/ 4848 h 10000"/>
                <a:gd name="connsiteX172-22583" fmla="*/ 9580 w 10000"/>
                <a:gd name="connsiteY172-22584" fmla="*/ 4836 h 10000"/>
                <a:gd name="connsiteX173-22585" fmla="*/ 9668 w 10000"/>
                <a:gd name="connsiteY173-22586" fmla="*/ 4798 h 10000"/>
                <a:gd name="connsiteX174-22587" fmla="*/ 9738 w 10000"/>
                <a:gd name="connsiteY174-22588" fmla="*/ 4747 h 10000"/>
                <a:gd name="connsiteX175-22589" fmla="*/ 9799 w 10000"/>
                <a:gd name="connsiteY175-22590" fmla="*/ 4659 h 10000"/>
                <a:gd name="connsiteX176-22591" fmla="*/ 9799 w 10000"/>
                <a:gd name="connsiteY176-22592" fmla="*/ 4659 h 10000"/>
                <a:gd name="connsiteX177-22593" fmla="*/ 9799 w 10000"/>
                <a:gd name="connsiteY177-22594" fmla="*/ 4659 h 10000"/>
                <a:gd name="connsiteX178-22595" fmla="*/ 9799 w 10000"/>
                <a:gd name="connsiteY178-22596" fmla="*/ 4659 h 10000"/>
                <a:gd name="connsiteX179-22597" fmla="*/ 9799 w 10000"/>
                <a:gd name="connsiteY179-22598" fmla="*/ 4659 h 10000"/>
                <a:gd name="connsiteX180-22599" fmla="*/ 9799 w 10000"/>
                <a:gd name="connsiteY180-22600" fmla="*/ 4659 h 10000"/>
                <a:gd name="connsiteX181-22601" fmla="*/ 9816 w 10000"/>
                <a:gd name="connsiteY181-22602" fmla="*/ 4659 h 10000"/>
                <a:gd name="connsiteX182-22603" fmla="*/ 9816 w 10000"/>
                <a:gd name="connsiteY182-22604" fmla="*/ 4659 h 10000"/>
                <a:gd name="connsiteX183-22605" fmla="*/ 9816 w 10000"/>
                <a:gd name="connsiteY183-22606" fmla="*/ 4659 h 10000"/>
                <a:gd name="connsiteX184-22607" fmla="*/ 9816 w 10000"/>
                <a:gd name="connsiteY184-22608" fmla="*/ 4659 h 10000"/>
                <a:gd name="connsiteX185-22609" fmla="*/ 9816 w 10000"/>
                <a:gd name="connsiteY185-22610" fmla="*/ 4646 h 10000"/>
                <a:gd name="connsiteX186-22611" fmla="*/ 9816 w 10000"/>
                <a:gd name="connsiteY186-22612" fmla="*/ 4646 h 10000"/>
                <a:gd name="connsiteX187-22613" fmla="*/ 9816 w 10000"/>
                <a:gd name="connsiteY187-22614" fmla="*/ 4646 h 10000"/>
                <a:gd name="connsiteX188-22615" fmla="*/ 9816 w 10000"/>
                <a:gd name="connsiteY188-22616" fmla="*/ 4646 h 10000"/>
                <a:gd name="connsiteX189-22617" fmla="*/ 9816 w 10000"/>
                <a:gd name="connsiteY189-22618" fmla="*/ 4646 h 10000"/>
                <a:gd name="connsiteX190-22619" fmla="*/ 9816 w 10000"/>
                <a:gd name="connsiteY190-22620" fmla="*/ 4646 h 10000"/>
                <a:gd name="connsiteX191-22621" fmla="*/ 9816 w 10000"/>
                <a:gd name="connsiteY191-22622" fmla="*/ 4646 h 10000"/>
                <a:gd name="connsiteX192-22623" fmla="*/ 9816 w 10000"/>
                <a:gd name="connsiteY192-22624" fmla="*/ 4646 h 10000"/>
                <a:gd name="connsiteX193-22625" fmla="*/ 9816 w 10000"/>
                <a:gd name="connsiteY193-22626" fmla="*/ 4646 h 10000"/>
                <a:gd name="connsiteX194-22627" fmla="*/ 9816 w 10000"/>
                <a:gd name="connsiteY194-22628" fmla="*/ 4646 h 10000"/>
                <a:gd name="connsiteX195-22629" fmla="*/ 9843 w 10000"/>
                <a:gd name="connsiteY195-22630" fmla="*/ 4583 h 10000"/>
                <a:gd name="connsiteX196-22631" fmla="*/ 9886 w 10000"/>
                <a:gd name="connsiteY196-22632" fmla="*/ 4495 h 10000"/>
                <a:gd name="connsiteX197-22633" fmla="*/ 9921 w 10000"/>
                <a:gd name="connsiteY197-22634" fmla="*/ 4369 h 10000"/>
                <a:gd name="connsiteX198-22635" fmla="*/ 9948 w 10000"/>
                <a:gd name="connsiteY198-22636" fmla="*/ 4217 h 10000"/>
                <a:gd name="connsiteX199-22637" fmla="*/ 9983 w 10000"/>
                <a:gd name="connsiteY199-22638" fmla="*/ 4040 h 10000"/>
                <a:gd name="connsiteX200-22639" fmla="*/ 10000 w 10000"/>
                <a:gd name="connsiteY200-22640" fmla="*/ 3851 h 10000"/>
                <a:gd name="connsiteX201-22641" fmla="*/ 10000 w 10000"/>
                <a:gd name="connsiteY201-22642" fmla="*/ 3649 h 10000"/>
                <a:gd name="connsiteX202-22643" fmla="*/ 10000 w 10000"/>
                <a:gd name="connsiteY202-22644" fmla="*/ 3460 h 10000"/>
                <a:gd name="connsiteX203-22645" fmla="*/ 9983 w 10000"/>
                <a:gd name="connsiteY203-22646" fmla="*/ 3258 h 10000"/>
                <a:gd name="connsiteX204-22647" fmla="*/ 9939 w 10000"/>
                <a:gd name="connsiteY204-22648" fmla="*/ 3068 h 10000"/>
                <a:gd name="connsiteX205-22649" fmla="*/ 9886 w 10000"/>
                <a:gd name="connsiteY205-22650" fmla="*/ 2904 h 10000"/>
                <a:gd name="connsiteX206-22651" fmla="*/ 9843 w 10000"/>
                <a:gd name="connsiteY206-22652" fmla="*/ 2816 h 10000"/>
                <a:gd name="connsiteX207-22653" fmla="*/ 9799 w 10000"/>
                <a:gd name="connsiteY207-22654" fmla="*/ 2753 h 10000"/>
                <a:gd name="connsiteX208-22655" fmla="*/ 9755 w 10000"/>
                <a:gd name="connsiteY208-22656" fmla="*/ 2677 h 10000"/>
                <a:gd name="connsiteX209-22657" fmla="*/ 9694 w 10000"/>
                <a:gd name="connsiteY209-22658" fmla="*/ 2614 h 10000"/>
                <a:gd name="connsiteX210-22659" fmla="*/ 9633 w 10000"/>
                <a:gd name="connsiteY210-22660" fmla="*/ 2551 h 10000"/>
                <a:gd name="connsiteX211-22661" fmla="*/ 9571 w 10000"/>
                <a:gd name="connsiteY211-22662" fmla="*/ 2500 h 10000"/>
                <a:gd name="connsiteX212-22663" fmla="*/ 9484 w 10000"/>
                <a:gd name="connsiteY212-22664" fmla="*/ 2475 h 10000"/>
                <a:gd name="connsiteX213-22665" fmla="*/ 9396 w 10000"/>
                <a:gd name="connsiteY213-22666" fmla="*/ 2449 h 10000"/>
                <a:gd name="connsiteX214-22667" fmla="*/ 9300 w 10000"/>
                <a:gd name="connsiteY214-22668" fmla="*/ 2424 h 10000"/>
                <a:gd name="connsiteX215-22669" fmla="*/ 9195 w 10000"/>
                <a:gd name="connsiteY215-22670" fmla="*/ 2424 h 10000"/>
                <a:gd name="connsiteX216-22671" fmla="*/ 9195 w 10000"/>
                <a:gd name="connsiteY216-22672" fmla="*/ 2424 h 10000"/>
                <a:gd name="connsiteX217-22673" fmla="*/ 9195 w 10000"/>
                <a:gd name="connsiteY217-22674" fmla="*/ 2424 h 10000"/>
                <a:gd name="connsiteX218-22675" fmla="*/ 9195 w 10000"/>
                <a:gd name="connsiteY218-22676" fmla="*/ 2424 h 10000"/>
                <a:gd name="connsiteX219-22677" fmla="*/ 9195 w 10000"/>
                <a:gd name="connsiteY219-22678" fmla="*/ 2424 h 10000"/>
                <a:gd name="connsiteX220-22679" fmla="*/ 9195 w 10000"/>
                <a:gd name="connsiteY220-22680" fmla="*/ 2424 h 10000"/>
                <a:gd name="connsiteX221-22681" fmla="*/ 9081 w 10000"/>
                <a:gd name="connsiteY221-22682" fmla="*/ 2424 h 10000"/>
                <a:gd name="connsiteX222-22683" fmla="*/ 8941 w 10000"/>
                <a:gd name="connsiteY222-22684" fmla="*/ 2462 h 10000"/>
                <a:gd name="connsiteX223-22685" fmla="*/ 8801 w 10000"/>
                <a:gd name="connsiteY223-22686" fmla="*/ 2487 h 10000"/>
                <a:gd name="connsiteX224-22687" fmla="*/ 8644 w 10000"/>
                <a:gd name="connsiteY224-22688" fmla="*/ 2551 h 10000"/>
                <a:gd name="connsiteX225-22689" fmla="*/ 8644 w 10000"/>
                <a:gd name="connsiteY225-22690" fmla="*/ 2551 h 10000"/>
                <a:gd name="connsiteX226-22691" fmla="*/ 8635 w 10000"/>
                <a:gd name="connsiteY226-22692" fmla="*/ 2551 h 10000"/>
                <a:gd name="connsiteX227-22693" fmla="*/ 8635 w 10000"/>
                <a:gd name="connsiteY227-22694" fmla="*/ 2551 h 10000"/>
                <a:gd name="connsiteX228-22695" fmla="*/ 8626 w 10000"/>
                <a:gd name="connsiteY228-22696" fmla="*/ 2551 h 10000"/>
                <a:gd name="connsiteX229-22697" fmla="*/ 8626 w 10000"/>
                <a:gd name="connsiteY229-22698" fmla="*/ 2551 h 10000"/>
                <a:gd name="connsiteX230-22699" fmla="*/ 8443 w 10000"/>
                <a:gd name="connsiteY230-22700" fmla="*/ 2614 h 10000"/>
                <a:gd name="connsiteX231-22701" fmla="*/ 8276 w 10000"/>
                <a:gd name="connsiteY231-22702" fmla="*/ 2664 h 10000"/>
                <a:gd name="connsiteX232-22703" fmla="*/ 8110 w 10000"/>
                <a:gd name="connsiteY232-22704" fmla="*/ 2689 h 10000"/>
                <a:gd name="connsiteX233-22705" fmla="*/ 7979 w 10000"/>
                <a:gd name="connsiteY233-22706" fmla="*/ 2689 h 10000"/>
                <a:gd name="connsiteX234-22707" fmla="*/ 7979 w 10000"/>
                <a:gd name="connsiteY234-22708" fmla="*/ 2689 h 10000"/>
                <a:gd name="connsiteX235-22709" fmla="*/ 7979 w 10000"/>
                <a:gd name="connsiteY235-22710" fmla="*/ 2689 h 10000"/>
                <a:gd name="connsiteX236-22711" fmla="*/ 7979 w 10000"/>
                <a:gd name="connsiteY236-22712" fmla="*/ 2689 h 10000"/>
                <a:gd name="connsiteX237-22713" fmla="*/ 7979 w 10000"/>
                <a:gd name="connsiteY237-22714" fmla="*/ 2689 h 10000"/>
                <a:gd name="connsiteX238-22715" fmla="*/ 7979 w 10000"/>
                <a:gd name="connsiteY238-22716" fmla="*/ 2689 h 10000"/>
                <a:gd name="connsiteX239-22717" fmla="*/ 7979 w 10000"/>
                <a:gd name="connsiteY239-22718" fmla="*/ 2689 h 10000"/>
                <a:gd name="connsiteX240-22719" fmla="*/ 7979 w 10000"/>
                <a:gd name="connsiteY240-22720" fmla="*/ 2689 h 10000"/>
                <a:gd name="connsiteX241-22721" fmla="*/ 7848 w 10000"/>
                <a:gd name="connsiteY241-22722" fmla="*/ 2689 h 10000"/>
                <a:gd name="connsiteX242-22723" fmla="*/ 7743 w 10000"/>
                <a:gd name="connsiteY242-22724" fmla="*/ 2677 h 10000"/>
                <a:gd name="connsiteX243-22725" fmla="*/ 7638 w 10000"/>
                <a:gd name="connsiteY243-22726" fmla="*/ 2626 h 10000"/>
                <a:gd name="connsiteX244-22727" fmla="*/ 7542 w 10000"/>
                <a:gd name="connsiteY244-22728" fmla="*/ 2601 h 10000"/>
                <a:gd name="connsiteX245-22729" fmla="*/ 7454 w 10000"/>
                <a:gd name="connsiteY245-22730" fmla="*/ 2538 h 10000"/>
                <a:gd name="connsiteX246-22731" fmla="*/ 7375 w 10000"/>
                <a:gd name="connsiteY246-22732" fmla="*/ 2475 h 10000"/>
                <a:gd name="connsiteX247-22733" fmla="*/ 7297 w 10000"/>
                <a:gd name="connsiteY247-22734" fmla="*/ 2399 h 10000"/>
                <a:gd name="connsiteX248-22735" fmla="*/ 7235 w 10000"/>
                <a:gd name="connsiteY248-22736" fmla="*/ 2323 h 10000"/>
                <a:gd name="connsiteX249-22737" fmla="*/ 7174 w 10000"/>
                <a:gd name="connsiteY249-22738" fmla="*/ 2235 h 10000"/>
                <a:gd name="connsiteX250-22739" fmla="*/ 7113 w 10000"/>
                <a:gd name="connsiteY250-22740" fmla="*/ 2134 h 10000"/>
                <a:gd name="connsiteX251-22741" fmla="*/ 7008 w 10000"/>
                <a:gd name="connsiteY251-22742" fmla="*/ 1944 h 10000"/>
                <a:gd name="connsiteX252-22743" fmla="*/ 6929 w 10000"/>
                <a:gd name="connsiteY252-22744" fmla="*/ 1730 h 10000"/>
                <a:gd name="connsiteX253-22745" fmla="*/ 6850 w 10000"/>
                <a:gd name="connsiteY253-22746" fmla="*/ 1515 h 10000"/>
                <a:gd name="connsiteX254-22747" fmla="*/ 6850 w 10000"/>
                <a:gd name="connsiteY254-22748" fmla="*/ 1515 h 10000"/>
                <a:gd name="connsiteX255-22749" fmla="*/ 6842 w 10000"/>
                <a:gd name="connsiteY255-22750" fmla="*/ 1490 h 10000"/>
                <a:gd name="connsiteX256-22751" fmla="*/ 6842 w 10000"/>
                <a:gd name="connsiteY256-22752" fmla="*/ 1490 h 10000"/>
                <a:gd name="connsiteX257-22753" fmla="*/ 6842 w 10000"/>
                <a:gd name="connsiteY257-22754" fmla="*/ 1477 h 10000"/>
                <a:gd name="connsiteX258-22755" fmla="*/ 6842 w 10000"/>
                <a:gd name="connsiteY258-22756" fmla="*/ 1477 h 10000"/>
                <a:gd name="connsiteX259-22757" fmla="*/ 6842 w 10000"/>
                <a:gd name="connsiteY259-22758" fmla="*/ 1477 h 10000"/>
                <a:gd name="connsiteX260-22759" fmla="*/ 6798 w 10000"/>
                <a:gd name="connsiteY260-22760" fmla="*/ 1338 h 10000"/>
                <a:gd name="connsiteX261-22761" fmla="*/ 6780 w 10000"/>
                <a:gd name="connsiteY261-22762" fmla="*/ 1162 h 10000"/>
                <a:gd name="connsiteX262-22763" fmla="*/ 6754 w 10000"/>
                <a:gd name="connsiteY262-22764" fmla="*/ 947 h 10000"/>
                <a:gd name="connsiteX263-22765" fmla="*/ 6754 w 10000"/>
                <a:gd name="connsiteY263-22766" fmla="*/ 720 h 10000"/>
                <a:gd name="connsiteX264-22767" fmla="*/ 6754 w 10000"/>
                <a:gd name="connsiteY264-22768" fmla="*/ 720 h 10000"/>
                <a:gd name="connsiteX265-22769" fmla="*/ 6763 w 10000"/>
                <a:gd name="connsiteY265-22770" fmla="*/ 366 h 10000"/>
                <a:gd name="connsiteX266-22771" fmla="*/ 6789 w 10000"/>
                <a:gd name="connsiteY266-22772" fmla="*/ 0 h 10000"/>
                <a:gd name="connsiteX0-22773" fmla="*/ 6789 w 10000"/>
                <a:gd name="connsiteY0-22774" fmla="*/ 0 h 10000"/>
                <a:gd name="connsiteX1-22775" fmla="*/ 6789 w 10000"/>
                <a:gd name="connsiteY1-22776" fmla="*/ 0 h 10000"/>
                <a:gd name="connsiteX2-22777" fmla="*/ 6789 w 10000"/>
                <a:gd name="connsiteY2-22778" fmla="*/ 0 h 10000"/>
                <a:gd name="connsiteX3-22779" fmla="*/ 0 w 10000"/>
                <a:gd name="connsiteY3-22780" fmla="*/ 0 h 10000"/>
                <a:gd name="connsiteX4-22781" fmla="*/ 0 w 10000"/>
                <a:gd name="connsiteY4-22782" fmla="*/ 9747 h 10000"/>
                <a:gd name="connsiteX5-22783" fmla="*/ 0 w 10000"/>
                <a:gd name="connsiteY5-22784" fmla="*/ 9747 h 10000"/>
                <a:gd name="connsiteX6-22785" fmla="*/ 0 w 10000"/>
                <a:gd name="connsiteY6-22786" fmla="*/ 9747 h 10000"/>
                <a:gd name="connsiteX7-22787" fmla="*/ 752 w 10000"/>
                <a:gd name="connsiteY7-22788" fmla="*/ 9861 h 10000"/>
                <a:gd name="connsiteX8-22789" fmla="*/ 1067 w 10000"/>
                <a:gd name="connsiteY8-22790" fmla="*/ 9886 h 10000"/>
                <a:gd name="connsiteX9-22791" fmla="*/ 1304 w 10000"/>
                <a:gd name="connsiteY9-22792" fmla="*/ 9899 h 10000"/>
                <a:gd name="connsiteX10-22793" fmla="*/ 1304 w 10000"/>
                <a:gd name="connsiteY10-22794" fmla="*/ 9899 h 10000"/>
                <a:gd name="connsiteX11-22795" fmla="*/ 1566 w 10000"/>
                <a:gd name="connsiteY11-22796" fmla="*/ 9924 h 10000"/>
                <a:gd name="connsiteX12-22797" fmla="*/ 1846 w 10000"/>
                <a:gd name="connsiteY12-22798" fmla="*/ 9962 h 10000"/>
                <a:gd name="connsiteX13-22799" fmla="*/ 1846 w 10000"/>
                <a:gd name="connsiteY13-22800" fmla="*/ 9962 h 10000"/>
                <a:gd name="connsiteX14-22801" fmla="*/ 2030 w 10000"/>
                <a:gd name="connsiteY14-22802" fmla="*/ 10000 h 10000"/>
                <a:gd name="connsiteX15-22803" fmla="*/ 2213 w 10000"/>
                <a:gd name="connsiteY15-22804" fmla="*/ 10000 h 10000"/>
                <a:gd name="connsiteX16-22805" fmla="*/ 2213 w 10000"/>
                <a:gd name="connsiteY16-22806" fmla="*/ 10000 h 10000"/>
                <a:gd name="connsiteX17-22807" fmla="*/ 2213 w 10000"/>
                <a:gd name="connsiteY17-22808" fmla="*/ 10000 h 10000"/>
                <a:gd name="connsiteX18-22809" fmla="*/ 2213 w 10000"/>
                <a:gd name="connsiteY18-22810" fmla="*/ 10000 h 10000"/>
                <a:gd name="connsiteX19-22811" fmla="*/ 2213 w 10000"/>
                <a:gd name="connsiteY19-22812" fmla="*/ 10000 h 10000"/>
                <a:gd name="connsiteX20-22813" fmla="*/ 2213 w 10000"/>
                <a:gd name="connsiteY20-22814" fmla="*/ 10000 h 10000"/>
                <a:gd name="connsiteX21-22815" fmla="*/ 2362 w 10000"/>
                <a:gd name="connsiteY21-22816" fmla="*/ 9975 h 10000"/>
                <a:gd name="connsiteX22-22817" fmla="*/ 2493 w 10000"/>
                <a:gd name="connsiteY22-22818" fmla="*/ 9949 h 10000"/>
                <a:gd name="connsiteX23-22819" fmla="*/ 2555 w 10000"/>
                <a:gd name="connsiteY23-22820" fmla="*/ 9924 h 10000"/>
                <a:gd name="connsiteX24-22821" fmla="*/ 2607 w 10000"/>
                <a:gd name="connsiteY24-22822" fmla="*/ 9886 h 10000"/>
                <a:gd name="connsiteX25-22823" fmla="*/ 2660 w 10000"/>
                <a:gd name="connsiteY25-22824" fmla="*/ 9836 h 10000"/>
                <a:gd name="connsiteX26-22825" fmla="*/ 2695 w 10000"/>
                <a:gd name="connsiteY26-22826" fmla="*/ 9785 h 10000"/>
                <a:gd name="connsiteX27-22827" fmla="*/ 2730 w 10000"/>
                <a:gd name="connsiteY27-22828" fmla="*/ 9722 h 10000"/>
                <a:gd name="connsiteX28-22829" fmla="*/ 2756 w 10000"/>
                <a:gd name="connsiteY28-22830" fmla="*/ 9646 h 10000"/>
                <a:gd name="connsiteX29-22831" fmla="*/ 2773 w 10000"/>
                <a:gd name="connsiteY29-22832" fmla="*/ 9545 h 10000"/>
                <a:gd name="connsiteX30-22833" fmla="*/ 2791 w 10000"/>
                <a:gd name="connsiteY30-22834" fmla="*/ 9444 h 10000"/>
                <a:gd name="connsiteX31-22835" fmla="*/ 2791 w 10000"/>
                <a:gd name="connsiteY31-22836" fmla="*/ 9318 h 10000"/>
                <a:gd name="connsiteX32-22837" fmla="*/ 2773 w 10000"/>
                <a:gd name="connsiteY32-22838" fmla="*/ 9179 h 10000"/>
                <a:gd name="connsiteX33-22839" fmla="*/ 2756 w 10000"/>
                <a:gd name="connsiteY33-22840" fmla="*/ 9028 h 10000"/>
                <a:gd name="connsiteX34-22841" fmla="*/ 2721 w 10000"/>
                <a:gd name="connsiteY34-22842" fmla="*/ 8876 h 10000"/>
                <a:gd name="connsiteX35-22843" fmla="*/ 2721 w 10000"/>
                <a:gd name="connsiteY35-22844" fmla="*/ 8876 h 10000"/>
                <a:gd name="connsiteX36-22845" fmla="*/ 2712 w 10000"/>
                <a:gd name="connsiteY36-22846" fmla="*/ 8864 h 10000"/>
                <a:gd name="connsiteX37-22847" fmla="*/ 2712 w 10000"/>
                <a:gd name="connsiteY37-22848" fmla="*/ 8864 h 10000"/>
                <a:gd name="connsiteX38-22849" fmla="*/ 2712 w 10000"/>
                <a:gd name="connsiteY38-22850" fmla="*/ 8851 h 10000"/>
                <a:gd name="connsiteX39-22851" fmla="*/ 2712 w 10000"/>
                <a:gd name="connsiteY39-22852" fmla="*/ 8851 h 10000"/>
                <a:gd name="connsiteX40-22853" fmla="*/ 2712 w 10000"/>
                <a:gd name="connsiteY40-22854" fmla="*/ 8851 h 10000"/>
                <a:gd name="connsiteX41-22855" fmla="*/ 2590 w 10000"/>
                <a:gd name="connsiteY41-22856" fmla="*/ 8295 h 10000"/>
                <a:gd name="connsiteX42-22857" fmla="*/ 2476 w 10000"/>
                <a:gd name="connsiteY42-22858" fmla="*/ 7841 h 10000"/>
                <a:gd name="connsiteX43-22859" fmla="*/ 2423 w 10000"/>
                <a:gd name="connsiteY43-22860" fmla="*/ 7626 h 10000"/>
                <a:gd name="connsiteX44-22861" fmla="*/ 2397 w 10000"/>
                <a:gd name="connsiteY44-22862" fmla="*/ 7437 h 10000"/>
                <a:gd name="connsiteX45-22863" fmla="*/ 2371 w 10000"/>
                <a:gd name="connsiteY45-22864" fmla="*/ 7273 h 10000"/>
                <a:gd name="connsiteX46-22865" fmla="*/ 2362 w 10000"/>
                <a:gd name="connsiteY46-22866" fmla="*/ 7096 h 10000"/>
                <a:gd name="connsiteX47-22867" fmla="*/ 2362 w 10000"/>
                <a:gd name="connsiteY47-22868" fmla="*/ 7096 h 10000"/>
                <a:gd name="connsiteX48-22869" fmla="*/ 2371 w 10000"/>
                <a:gd name="connsiteY48-22870" fmla="*/ 6944 h 10000"/>
                <a:gd name="connsiteX49-22871" fmla="*/ 2406 w 10000"/>
                <a:gd name="connsiteY49-22872" fmla="*/ 6806 h 10000"/>
                <a:gd name="connsiteX50-22873" fmla="*/ 2423 w 10000"/>
                <a:gd name="connsiteY50-22874" fmla="*/ 6742 h 10000"/>
                <a:gd name="connsiteX51-22875" fmla="*/ 2458 w 10000"/>
                <a:gd name="connsiteY51-22876" fmla="*/ 6692 h 10000"/>
                <a:gd name="connsiteX52-22877" fmla="*/ 2528 w 10000"/>
                <a:gd name="connsiteY52-22878" fmla="*/ 6578 h 10000"/>
                <a:gd name="connsiteX53-22879" fmla="*/ 2651 w 10000"/>
                <a:gd name="connsiteY53-22880" fmla="*/ 6477 h 10000"/>
                <a:gd name="connsiteX54-22881" fmla="*/ 2791 w 10000"/>
                <a:gd name="connsiteY54-22882" fmla="*/ 6376 h 10000"/>
                <a:gd name="connsiteX55-22883" fmla="*/ 3167 w 10000"/>
                <a:gd name="connsiteY55-22884" fmla="*/ 6225 h 10000"/>
                <a:gd name="connsiteX56-22885" fmla="*/ 3167 w 10000"/>
                <a:gd name="connsiteY56-22886" fmla="*/ 6225 h 10000"/>
                <a:gd name="connsiteX57-22887" fmla="*/ 3167 w 10000"/>
                <a:gd name="connsiteY57-22888" fmla="*/ 6225 h 10000"/>
                <a:gd name="connsiteX58-22889" fmla="*/ 3342 w 10000"/>
                <a:gd name="connsiteY58-22890" fmla="*/ 6162 h 10000"/>
                <a:gd name="connsiteX59-22891" fmla="*/ 3473 w 10000"/>
                <a:gd name="connsiteY59-22892" fmla="*/ 6136 h 10000"/>
                <a:gd name="connsiteX60-22893" fmla="*/ 3613 w 10000"/>
                <a:gd name="connsiteY60-22894" fmla="*/ 6124 h 10000"/>
                <a:gd name="connsiteX61-22895" fmla="*/ 3736 w 10000"/>
                <a:gd name="connsiteY61-22896" fmla="*/ 6124 h 10000"/>
                <a:gd name="connsiteX62-22897" fmla="*/ 3736 w 10000"/>
                <a:gd name="connsiteY62-22898" fmla="*/ 6124 h 10000"/>
                <a:gd name="connsiteX63-22899" fmla="*/ 3736 w 10000"/>
                <a:gd name="connsiteY63-22900" fmla="*/ 6124 h 10000"/>
                <a:gd name="connsiteX64-22901" fmla="*/ 3736 w 10000"/>
                <a:gd name="connsiteY64-22902" fmla="*/ 6124 h 10000"/>
                <a:gd name="connsiteX65-22903" fmla="*/ 3736 w 10000"/>
                <a:gd name="connsiteY65-22904" fmla="*/ 6124 h 10000"/>
                <a:gd name="connsiteX66-22905" fmla="*/ 3736 w 10000"/>
                <a:gd name="connsiteY66-22906" fmla="*/ 6124 h 10000"/>
                <a:gd name="connsiteX67-22907" fmla="*/ 3736 w 10000"/>
                <a:gd name="connsiteY67-22908" fmla="*/ 6124 h 10000"/>
                <a:gd name="connsiteX68-22909" fmla="*/ 3841 w 10000"/>
                <a:gd name="connsiteY68-22910" fmla="*/ 6124 h 10000"/>
                <a:gd name="connsiteX69-22911" fmla="*/ 3937 w 10000"/>
                <a:gd name="connsiteY69-22912" fmla="*/ 6136 h 10000"/>
                <a:gd name="connsiteX70-22913" fmla="*/ 4016 w 10000"/>
                <a:gd name="connsiteY70-22914" fmla="*/ 6187 h 10000"/>
                <a:gd name="connsiteX71-22915" fmla="*/ 4086 w 10000"/>
                <a:gd name="connsiteY71-22916" fmla="*/ 6225 h 10000"/>
                <a:gd name="connsiteX72-22917" fmla="*/ 4147 w 10000"/>
                <a:gd name="connsiteY72-22918" fmla="*/ 6275 h 10000"/>
                <a:gd name="connsiteX73-22919" fmla="*/ 4191 w 10000"/>
                <a:gd name="connsiteY73-22920" fmla="*/ 6351 h 10000"/>
                <a:gd name="connsiteX74-22921" fmla="*/ 4217 w 10000"/>
                <a:gd name="connsiteY74-22922" fmla="*/ 6427 h 10000"/>
                <a:gd name="connsiteX75-22923" fmla="*/ 4252 w 10000"/>
                <a:gd name="connsiteY75-22924" fmla="*/ 6515 h 10000"/>
                <a:gd name="connsiteX76-22925" fmla="*/ 4261 w 10000"/>
                <a:gd name="connsiteY76-22926" fmla="*/ 6616 h 10000"/>
                <a:gd name="connsiteX77-22927" fmla="*/ 4269 w 10000"/>
                <a:gd name="connsiteY77-22928" fmla="*/ 6717 h 10000"/>
                <a:gd name="connsiteX78-22929" fmla="*/ 4269 w 10000"/>
                <a:gd name="connsiteY78-22930" fmla="*/ 6843 h 10000"/>
                <a:gd name="connsiteX79-22931" fmla="*/ 4261 w 10000"/>
                <a:gd name="connsiteY79-22932" fmla="*/ 6957 h 10000"/>
                <a:gd name="connsiteX80-22933" fmla="*/ 4217 w 10000"/>
                <a:gd name="connsiteY80-22934" fmla="*/ 7235 h 10000"/>
                <a:gd name="connsiteX81-22935" fmla="*/ 4164 w 10000"/>
                <a:gd name="connsiteY81-22936" fmla="*/ 7551 h 10000"/>
                <a:gd name="connsiteX82-22937" fmla="*/ 4164 w 10000"/>
                <a:gd name="connsiteY82-22938" fmla="*/ 7551 h 10000"/>
                <a:gd name="connsiteX83-22939" fmla="*/ 4156 w 10000"/>
                <a:gd name="connsiteY83-22940" fmla="*/ 7551 h 10000"/>
                <a:gd name="connsiteX84-22941" fmla="*/ 4156 w 10000"/>
                <a:gd name="connsiteY84-22942" fmla="*/ 7551 h 10000"/>
                <a:gd name="connsiteX85-22943" fmla="*/ 4156 w 10000"/>
                <a:gd name="connsiteY85-22944" fmla="*/ 7563 h 10000"/>
                <a:gd name="connsiteX86-22945" fmla="*/ 4156 w 10000"/>
                <a:gd name="connsiteY86-22946" fmla="*/ 7563 h 10000"/>
                <a:gd name="connsiteX87-22947" fmla="*/ 5180 w 10000"/>
                <a:gd name="connsiteY87-22948" fmla="*/ 8360 h 10000"/>
                <a:gd name="connsiteX88-22949" fmla="*/ 4068 w 10000"/>
                <a:gd name="connsiteY88-22950" fmla="*/ 8005 h 10000"/>
                <a:gd name="connsiteX89-22951" fmla="*/ 4051 w 10000"/>
                <a:gd name="connsiteY89-22952" fmla="*/ 8207 h 10000"/>
                <a:gd name="connsiteX90-22953" fmla="*/ 4024 w 10000"/>
                <a:gd name="connsiteY90-22954" fmla="*/ 8422 h 10000"/>
                <a:gd name="connsiteX91-22955" fmla="*/ 4016 w 10000"/>
                <a:gd name="connsiteY91-22956" fmla="*/ 8611 h 10000"/>
                <a:gd name="connsiteX92-22957" fmla="*/ 4016 w 10000"/>
                <a:gd name="connsiteY92-22958" fmla="*/ 8813 h 10000"/>
                <a:gd name="connsiteX93-22959" fmla="*/ 4024 w 10000"/>
                <a:gd name="connsiteY93-22960" fmla="*/ 9003 h 10000"/>
                <a:gd name="connsiteX94-22961" fmla="*/ 4051 w 10000"/>
                <a:gd name="connsiteY94-22962" fmla="*/ 9179 h 10000"/>
                <a:gd name="connsiteX95-22963" fmla="*/ 4086 w 10000"/>
                <a:gd name="connsiteY95-22964" fmla="*/ 9356 h 10000"/>
                <a:gd name="connsiteX96-22965" fmla="*/ 4121 w 10000"/>
                <a:gd name="connsiteY96-22966" fmla="*/ 9508 h 10000"/>
                <a:gd name="connsiteX97-22967" fmla="*/ 4191 w 10000"/>
                <a:gd name="connsiteY97-22968" fmla="*/ 9646 h 10000"/>
                <a:gd name="connsiteX98-22969" fmla="*/ 4269 w 10000"/>
                <a:gd name="connsiteY98-22970" fmla="*/ 9760 h 10000"/>
                <a:gd name="connsiteX99-22971" fmla="*/ 4366 w 10000"/>
                <a:gd name="connsiteY99-22972" fmla="*/ 9861 h 10000"/>
                <a:gd name="connsiteX100-22973" fmla="*/ 4471 w 10000"/>
                <a:gd name="connsiteY100-22974" fmla="*/ 9937 h 10000"/>
                <a:gd name="connsiteX101-22975" fmla="*/ 4611 w 10000"/>
                <a:gd name="connsiteY101-22976" fmla="*/ 9975 h 10000"/>
                <a:gd name="connsiteX102-22977" fmla="*/ 4759 w 10000"/>
                <a:gd name="connsiteY102-22978" fmla="*/ 10000 h 10000"/>
                <a:gd name="connsiteX103-22979" fmla="*/ 4759 w 10000"/>
                <a:gd name="connsiteY103-22980" fmla="*/ 10000 h 10000"/>
                <a:gd name="connsiteX104-22981" fmla="*/ 4759 w 10000"/>
                <a:gd name="connsiteY104-22982" fmla="*/ 10000 h 10000"/>
                <a:gd name="connsiteX105-22983" fmla="*/ 4759 w 10000"/>
                <a:gd name="connsiteY105-22984" fmla="*/ 10000 h 10000"/>
                <a:gd name="connsiteX106-22985" fmla="*/ 4759 w 10000"/>
                <a:gd name="connsiteY106-22986" fmla="*/ 10000 h 10000"/>
                <a:gd name="connsiteX107-22987" fmla="*/ 4821 w 10000"/>
                <a:gd name="connsiteY107-22988" fmla="*/ 10000 h 10000"/>
                <a:gd name="connsiteX108-22989" fmla="*/ 4821 w 10000"/>
                <a:gd name="connsiteY108-22990" fmla="*/ 10000 h 10000"/>
                <a:gd name="connsiteX109-22991" fmla="*/ 5136 w 10000"/>
                <a:gd name="connsiteY109-22992" fmla="*/ 9962 h 10000"/>
                <a:gd name="connsiteX110-22993" fmla="*/ 5468 w 10000"/>
                <a:gd name="connsiteY110-22994" fmla="*/ 9924 h 10000"/>
                <a:gd name="connsiteX111-22995" fmla="*/ 6203 w 10000"/>
                <a:gd name="connsiteY111-22996" fmla="*/ 9798 h 10000"/>
                <a:gd name="connsiteX112-22997" fmla="*/ 6982 w 10000"/>
                <a:gd name="connsiteY112-22998" fmla="*/ 9672 h 10000"/>
                <a:gd name="connsiteX113-22999" fmla="*/ 7358 w 10000"/>
                <a:gd name="connsiteY113-23000" fmla="*/ 9621 h 10000"/>
                <a:gd name="connsiteX114-23001" fmla="*/ 7734 w 10000"/>
                <a:gd name="connsiteY114-23002" fmla="*/ 9583 h 10000"/>
                <a:gd name="connsiteX115-23003" fmla="*/ 7734 w 10000"/>
                <a:gd name="connsiteY115-23004" fmla="*/ 9583 h 10000"/>
                <a:gd name="connsiteX116-23005" fmla="*/ 7725 w 10000"/>
                <a:gd name="connsiteY116-23006" fmla="*/ 9508 h 10000"/>
                <a:gd name="connsiteX117-23007" fmla="*/ 7725 w 10000"/>
                <a:gd name="connsiteY117-23008" fmla="*/ 9508 h 10000"/>
                <a:gd name="connsiteX118-23009" fmla="*/ 7725 w 10000"/>
                <a:gd name="connsiteY118-23010" fmla="*/ 9508 h 10000"/>
                <a:gd name="connsiteX119-23011" fmla="*/ 7725 w 10000"/>
                <a:gd name="connsiteY119-23012" fmla="*/ 9508 h 10000"/>
                <a:gd name="connsiteX120-23013" fmla="*/ 7725 w 10000"/>
                <a:gd name="connsiteY120-23014" fmla="*/ 9508 h 10000"/>
                <a:gd name="connsiteX121-23015" fmla="*/ 7699 w 10000"/>
                <a:gd name="connsiteY121-23016" fmla="*/ 9407 h 10000"/>
                <a:gd name="connsiteX122-23017" fmla="*/ 7699 w 10000"/>
                <a:gd name="connsiteY122-23018" fmla="*/ 9407 h 10000"/>
                <a:gd name="connsiteX123-23019" fmla="*/ 7699 w 10000"/>
                <a:gd name="connsiteY123-23020" fmla="*/ 9381 h 10000"/>
                <a:gd name="connsiteX124-23021" fmla="*/ 7699 w 10000"/>
                <a:gd name="connsiteY124-23022" fmla="*/ 9381 h 10000"/>
                <a:gd name="connsiteX125-23023" fmla="*/ 7577 w 10000"/>
                <a:gd name="connsiteY125-23024" fmla="*/ 8649 h 10000"/>
                <a:gd name="connsiteX126-23025" fmla="*/ 7463 w 10000"/>
                <a:gd name="connsiteY126-23026" fmla="*/ 7967 h 10000"/>
                <a:gd name="connsiteX127-23027" fmla="*/ 7393 w 10000"/>
                <a:gd name="connsiteY127-23028" fmla="*/ 7361 h 10000"/>
                <a:gd name="connsiteX128-23029" fmla="*/ 7332 w 10000"/>
                <a:gd name="connsiteY128-23030" fmla="*/ 6806 h 10000"/>
                <a:gd name="connsiteX129-23031" fmla="*/ 7288 w 10000"/>
                <a:gd name="connsiteY129-23032" fmla="*/ 6313 h 10000"/>
                <a:gd name="connsiteX130-23033" fmla="*/ 7262 w 10000"/>
                <a:gd name="connsiteY130-23034" fmla="*/ 5871 h 10000"/>
                <a:gd name="connsiteX131-23035" fmla="*/ 7253 w 10000"/>
                <a:gd name="connsiteY131-23036" fmla="*/ 5480 h 10000"/>
                <a:gd name="connsiteX132-23037" fmla="*/ 7279 w 10000"/>
                <a:gd name="connsiteY132-23038" fmla="*/ 5139 h 10000"/>
                <a:gd name="connsiteX133-23039" fmla="*/ 7297 w 10000"/>
                <a:gd name="connsiteY133-23040" fmla="*/ 4836 h 10000"/>
                <a:gd name="connsiteX134-23041" fmla="*/ 7340 w 10000"/>
                <a:gd name="connsiteY134-23042" fmla="*/ 4583 h 10000"/>
                <a:gd name="connsiteX135-23043" fmla="*/ 7402 w 10000"/>
                <a:gd name="connsiteY135-23044" fmla="*/ 4394 h 10000"/>
                <a:gd name="connsiteX136-23045" fmla="*/ 7437 w 10000"/>
                <a:gd name="connsiteY136-23046" fmla="*/ 4293 h 10000"/>
                <a:gd name="connsiteX137-23047" fmla="*/ 7463 w 10000"/>
                <a:gd name="connsiteY137-23048" fmla="*/ 4217 h 10000"/>
                <a:gd name="connsiteX138-23049" fmla="*/ 7507 w 10000"/>
                <a:gd name="connsiteY138-23050" fmla="*/ 4154 h 10000"/>
                <a:gd name="connsiteX139-23051" fmla="*/ 7550 w 10000"/>
                <a:gd name="connsiteY139-23052" fmla="*/ 4104 h 10000"/>
                <a:gd name="connsiteX140-23053" fmla="*/ 7594 w 10000"/>
                <a:gd name="connsiteY140-23054" fmla="*/ 4053 h 10000"/>
                <a:gd name="connsiteX141-23055" fmla="*/ 7647 w 10000"/>
                <a:gd name="connsiteY141-23056" fmla="*/ 4003 h 10000"/>
                <a:gd name="connsiteX142-23057" fmla="*/ 7699 w 10000"/>
                <a:gd name="connsiteY142-23058" fmla="*/ 3990 h 10000"/>
                <a:gd name="connsiteX143-23059" fmla="*/ 7752 w 10000"/>
                <a:gd name="connsiteY143-23060" fmla="*/ 3965 h 10000"/>
                <a:gd name="connsiteX144-23061" fmla="*/ 7857 w 10000"/>
                <a:gd name="connsiteY144-23062" fmla="*/ 3939 h 10000"/>
                <a:gd name="connsiteX145-23063" fmla="*/ 7857 w 10000"/>
                <a:gd name="connsiteY145-23064" fmla="*/ 3939 h 10000"/>
                <a:gd name="connsiteX146-23065" fmla="*/ 7857 w 10000"/>
                <a:gd name="connsiteY146-23066" fmla="*/ 3939 h 10000"/>
                <a:gd name="connsiteX147-23067" fmla="*/ 7857 w 10000"/>
                <a:gd name="connsiteY147-23068" fmla="*/ 3939 h 10000"/>
                <a:gd name="connsiteX148-23069" fmla="*/ 7857 w 10000"/>
                <a:gd name="connsiteY148-23070" fmla="*/ 3939 h 10000"/>
                <a:gd name="connsiteX149-23071" fmla="*/ 7857 w 10000"/>
                <a:gd name="connsiteY149-23072" fmla="*/ 3939 h 10000"/>
                <a:gd name="connsiteX150-23073" fmla="*/ 7857 w 10000"/>
                <a:gd name="connsiteY150-23074" fmla="*/ 3939 h 10000"/>
                <a:gd name="connsiteX151-23075" fmla="*/ 7857 w 10000"/>
                <a:gd name="connsiteY151-23076" fmla="*/ 3939 h 10000"/>
                <a:gd name="connsiteX152-23077" fmla="*/ 7927 w 10000"/>
                <a:gd name="connsiteY152-23078" fmla="*/ 3939 h 10000"/>
                <a:gd name="connsiteX153-23079" fmla="*/ 7997 w 10000"/>
                <a:gd name="connsiteY153-23080" fmla="*/ 3965 h 10000"/>
                <a:gd name="connsiteX154-23081" fmla="*/ 8136 w 10000"/>
                <a:gd name="connsiteY154-23082" fmla="*/ 4028 h 10000"/>
                <a:gd name="connsiteX155-23083" fmla="*/ 8294 w 10000"/>
                <a:gd name="connsiteY155-23084" fmla="*/ 4116 h 10000"/>
                <a:gd name="connsiteX156-23085" fmla="*/ 8443 w 10000"/>
                <a:gd name="connsiteY156-23086" fmla="*/ 4242 h 10000"/>
                <a:gd name="connsiteX157-23087" fmla="*/ 8443 w 10000"/>
                <a:gd name="connsiteY157-23088" fmla="*/ 4242 h 10000"/>
                <a:gd name="connsiteX158-23089" fmla="*/ 8451 w 10000"/>
                <a:gd name="connsiteY158-23090" fmla="*/ 4242 h 10000"/>
                <a:gd name="connsiteX159-23091" fmla="*/ 8451 w 10000"/>
                <a:gd name="connsiteY159-23092" fmla="*/ 4242 h 10000"/>
                <a:gd name="connsiteX160-23093" fmla="*/ 8836 w 10000"/>
                <a:gd name="connsiteY160-23094" fmla="*/ 4545 h 10000"/>
                <a:gd name="connsiteX161-23095" fmla="*/ 8976 w 10000"/>
                <a:gd name="connsiteY161-23096" fmla="*/ 4646 h 10000"/>
                <a:gd name="connsiteX162-23097" fmla="*/ 9099 w 10000"/>
                <a:gd name="connsiteY162-23098" fmla="*/ 4722 h 10000"/>
                <a:gd name="connsiteX163-23099" fmla="*/ 9204 w 10000"/>
                <a:gd name="connsiteY163-23100" fmla="*/ 4785 h 10000"/>
                <a:gd name="connsiteX164-23101" fmla="*/ 9300 w 10000"/>
                <a:gd name="connsiteY164-23102" fmla="*/ 4823 h 10000"/>
                <a:gd name="connsiteX165-23103" fmla="*/ 9388 w 10000"/>
                <a:gd name="connsiteY165-23104" fmla="*/ 4848 h 10000"/>
                <a:gd name="connsiteX166-23105" fmla="*/ 9466 w 10000"/>
                <a:gd name="connsiteY166-23106" fmla="*/ 4848 h 10000"/>
                <a:gd name="connsiteX167-23107" fmla="*/ 9466 w 10000"/>
                <a:gd name="connsiteY167-23108" fmla="*/ 4848 h 10000"/>
                <a:gd name="connsiteX168-23109" fmla="*/ 9484 w 10000"/>
                <a:gd name="connsiteY168-23110" fmla="*/ 4848 h 10000"/>
                <a:gd name="connsiteX169-23111" fmla="*/ 9484 w 10000"/>
                <a:gd name="connsiteY169-23112" fmla="*/ 4848 h 10000"/>
                <a:gd name="connsiteX170-23113" fmla="*/ 9484 w 10000"/>
                <a:gd name="connsiteY170-23114" fmla="*/ 4848 h 10000"/>
                <a:gd name="connsiteX171-23115" fmla="*/ 9484 w 10000"/>
                <a:gd name="connsiteY171-23116" fmla="*/ 4848 h 10000"/>
                <a:gd name="connsiteX172-23117" fmla="*/ 9580 w 10000"/>
                <a:gd name="connsiteY172-23118" fmla="*/ 4836 h 10000"/>
                <a:gd name="connsiteX173-23119" fmla="*/ 9668 w 10000"/>
                <a:gd name="connsiteY173-23120" fmla="*/ 4798 h 10000"/>
                <a:gd name="connsiteX174-23121" fmla="*/ 9738 w 10000"/>
                <a:gd name="connsiteY174-23122" fmla="*/ 4747 h 10000"/>
                <a:gd name="connsiteX175-23123" fmla="*/ 9799 w 10000"/>
                <a:gd name="connsiteY175-23124" fmla="*/ 4659 h 10000"/>
                <a:gd name="connsiteX176-23125" fmla="*/ 9799 w 10000"/>
                <a:gd name="connsiteY176-23126" fmla="*/ 4659 h 10000"/>
                <a:gd name="connsiteX177-23127" fmla="*/ 9799 w 10000"/>
                <a:gd name="connsiteY177-23128" fmla="*/ 4659 h 10000"/>
                <a:gd name="connsiteX178-23129" fmla="*/ 9799 w 10000"/>
                <a:gd name="connsiteY178-23130" fmla="*/ 4659 h 10000"/>
                <a:gd name="connsiteX179-23131" fmla="*/ 9799 w 10000"/>
                <a:gd name="connsiteY179-23132" fmla="*/ 4659 h 10000"/>
                <a:gd name="connsiteX180-23133" fmla="*/ 9799 w 10000"/>
                <a:gd name="connsiteY180-23134" fmla="*/ 4659 h 10000"/>
                <a:gd name="connsiteX181-23135" fmla="*/ 9816 w 10000"/>
                <a:gd name="connsiteY181-23136" fmla="*/ 4659 h 10000"/>
                <a:gd name="connsiteX182-23137" fmla="*/ 9816 w 10000"/>
                <a:gd name="connsiteY182-23138" fmla="*/ 4659 h 10000"/>
                <a:gd name="connsiteX183-23139" fmla="*/ 9816 w 10000"/>
                <a:gd name="connsiteY183-23140" fmla="*/ 4659 h 10000"/>
                <a:gd name="connsiteX184-23141" fmla="*/ 9816 w 10000"/>
                <a:gd name="connsiteY184-23142" fmla="*/ 4659 h 10000"/>
                <a:gd name="connsiteX185-23143" fmla="*/ 9816 w 10000"/>
                <a:gd name="connsiteY185-23144" fmla="*/ 4646 h 10000"/>
                <a:gd name="connsiteX186-23145" fmla="*/ 9816 w 10000"/>
                <a:gd name="connsiteY186-23146" fmla="*/ 4646 h 10000"/>
                <a:gd name="connsiteX187-23147" fmla="*/ 9816 w 10000"/>
                <a:gd name="connsiteY187-23148" fmla="*/ 4646 h 10000"/>
                <a:gd name="connsiteX188-23149" fmla="*/ 9816 w 10000"/>
                <a:gd name="connsiteY188-23150" fmla="*/ 4646 h 10000"/>
                <a:gd name="connsiteX189-23151" fmla="*/ 9816 w 10000"/>
                <a:gd name="connsiteY189-23152" fmla="*/ 4646 h 10000"/>
                <a:gd name="connsiteX190-23153" fmla="*/ 9816 w 10000"/>
                <a:gd name="connsiteY190-23154" fmla="*/ 4646 h 10000"/>
                <a:gd name="connsiteX191-23155" fmla="*/ 9816 w 10000"/>
                <a:gd name="connsiteY191-23156" fmla="*/ 4646 h 10000"/>
                <a:gd name="connsiteX192-23157" fmla="*/ 9816 w 10000"/>
                <a:gd name="connsiteY192-23158" fmla="*/ 4646 h 10000"/>
                <a:gd name="connsiteX193-23159" fmla="*/ 9816 w 10000"/>
                <a:gd name="connsiteY193-23160" fmla="*/ 4646 h 10000"/>
                <a:gd name="connsiteX194-23161" fmla="*/ 9816 w 10000"/>
                <a:gd name="connsiteY194-23162" fmla="*/ 4646 h 10000"/>
                <a:gd name="connsiteX195-23163" fmla="*/ 9843 w 10000"/>
                <a:gd name="connsiteY195-23164" fmla="*/ 4583 h 10000"/>
                <a:gd name="connsiteX196-23165" fmla="*/ 9886 w 10000"/>
                <a:gd name="connsiteY196-23166" fmla="*/ 4495 h 10000"/>
                <a:gd name="connsiteX197-23167" fmla="*/ 9921 w 10000"/>
                <a:gd name="connsiteY197-23168" fmla="*/ 4369 h 10000"/>
                <a:gd name="connsiteX198-23169" fmla="*/ 9948 w 10000"/>
                <a:gd name="connsiteY198-23170" fmla="*/ 4217 h 10000"/>
                <a:gd name="connsiteX199-23171" fmla="*/ 9983 w 10000"/>
                <a:gd name="connsiteY199-23172" fmla="*/ 4040 h 10000"/>
                <a:gd name="connsiteX200-23173" fmla="*/ 10000 w 10000"/>
                <a:gd name="connsiteY200-23174" fmla="*/ 3851 h 10000"/>
                <a:gd name="connsiteX201-23175" fmla="*/ 10000 w 10000"/>
                <a:gd name="connsiteY201-23176" fmla="*/ 3649 h 10000"/>
                <a:gd name="connsiteX202-23177" fmla="*/ 10000 w 10000"/>
                <a:gd name="connsiteY202-23178" fmla="*/ 3460 h 10000"/>
                <a:gd name="connsiteX203-23179" fmla="*/ 9983 w 10000"/>
                <a:gd name="connsiteY203-23180" fmla="*/ 3258 h 10000"/>
                <a:gd name="connsiteX204-23181" fmla="*/ 9939 w 10000"/>
                <a:gd name="connsiteY204-23182" fmla="*/ 3068 h 10000"/>
                <a:gd name="connsiteX205-23183" fmla="*/ 9886 w 10000"/>
                <a:gd name="connsiteY205-23184" fmla="*/ 2904 h 10000"/>
                <a:gd name="connsiteX206-23185" fmla="*/ 9843 w 10000"/>
                <a:gd name="connsiteY206-23186" fmla="*/ 2816 h 10000"/>
                <a:gd name="connsiteX207-23187" fmla="*/ 9799 w 10000"/>
                <a:gd name="connsiteY207-23188" fmla="*/ 2753 h 10000"/>
                <a:gd name="connsiteX208-23189" fmla="*/ 9755 w 10000"/>
                <a:gd name="connsiteY208-23190" fmla="*/ 2677 h 10000"/>
                <a:gd name="connsiteX209-23191" fmla="*/ 9694 w 10000"/>
                <a:gd name="connsiteY209-23192" fmla="*/ 2614 h 10000"/>
                <a:gd name="connsiteX210-23193" fmla="*/ 9633 w 10000"/>
                <a:gd name="connsiteY210-23194" fmla="*/ 2551 h 10000"/>
                <a:gd name="connsiteX211-23195" fmla="*/ 9571 w 10000"/>
                <a:gd name="connsiteY211-23196" fmla="*/ 2500 h 10000"/>
                <a:gd name="connsiteX212-23197" fmla="*/ 9484 w 10000"/>
                <a:gd name="connsiteY212-23198" fmla="*/ 2475 h 10000"/>
                <a:gd name="connsiteX213-23199" fmla="*/ 9396 w 10000"/>
                <a:gd name="connsiteY213-23200" fmla="*/ 2449 h 10000"/>
                <a:gd name="connsiteX214-23201" fmla="*/ 9300 w 10000"/>
                <a:gd name="connsiteY214-23202" fmla="*/ 2424 h 10000"/>
                <a:gd name="connsiteX215-23203" fmla="*/ 9195 w 10000"/>
                <a:gd name="connsiteY215-23204" fmla="*/ 2424 h 10000"/>
                <a:gd name="connsiteX216-23205" fmla="*/ 9195 w 10000"/>
                <a:gd name="connsiteY216-23206" fmla="*/ 2424 h 10000"/>
                <a:gd name="connsiteX217-23207" fmla="*/ 9195 w 10000"/>
                <a:gd name="connsiteY217-23208" fmla="*/ 2424 h 10000"/>
                <a:gd name="connsiteX218-23209" fmla="*/ 9195 w 10000"/>
                <a:gd name="connsiteY218-23210" fmla="*/ 2424 h 10000"/>
                <a:gd name="connsiteX219-23211" fmla="*/ 9195 w 10000"/>
                <a:gd name="connsiteY219-23212" fmla="*/ 2424 h 10000"/>
                <a:gd name="connsiteX220-23213" fmla="*/ 9195 w 10000"/>
                <a:gd name="connsiteY220-23214" fmla="*/ 2424 h 10000"/>
                <a:gd name="connsiteX221-23215" fmla="*/ 9081 w 10000"/>
                <a:gd name="connsiteY221-23216" fmla="*/ 2424 h 10000"/>
                <a:gd name="connsiteX222-23217" fmla="*/ 8941 w 10000"/>
                <a:gd name="connsiteY222-23218" fmla="*/ 2462 h 10000"/>
                <a:gd name="connsiteX223-23219" fmla="*/ 8801 w 10000"/>
                <a:gd name="connsiteY223-23220" fmla="*/ 2487 h 10000"/>
                <a:gd name="connsiteX224-23221" fmla="*/ 8644 w 10000"/>
                <a:gd name="connsiteY224-23222" fmla="*/ 2551 h 10000"/>
                <a:gd name="connsiteX225-23223" fmla="*/ 8644 w 10000"/>
                <a:gd name="connsiteY225-23224" fmla="*/ 2551 h 10000"/>
                <a:gd name="connsiteX226-23225" fmla="*/ 8635 w 10000"/>
                <a:gd name="connsiteY226-23226" fmla="*/ 2551 h 10000"/>
                <a:gd name="connsiteX227-23227" fmla="*/ 8635 w 10000"/>
                <a:gd name="connsiteY227-23228" fmla="*/ 2551 h 10000"/>
                <a:gd name="connsiteX228-23229" fmla="*/ 8626 w 10000"/>
                <a:gd name="connsiteY228-23230" fmla="*/ 2551 h 10000"/>
                <a:gd name="connsiteX229-23231" fmla="*/ 8626 w 10000"/>
                <a:gd name="connsiteY229-23232" fmla="*/ 2551 h 10000"/>
                <a:gd name="connsiteX230-23233" fmla="*/ 8443 w 10000"/>
                <a:gd name="connsiteY230-23234" fmla="*/ 2614 h 10000"/>
                <a:gd name="connsiteX231-23235" fmla="*/ 8276 w 10000"/>
                <a:gd name="connsiteY231-23236" fmla="*/ 2664 h 10000"/>
                <a:gd name="connsiteX232-23237" fmla="*/ 8110 w 10000"/>
                <a:gd name="connsiteY232-23238" fmla="*/ 2689 h 10000"/>
                <a:gd name="connsiteX233-23239" fmla="*/ 7979 w 10000"/>
                <a:gd name="connsiteY233-23240" fmla="*/ 2689 h 10000"/>
                <a:gd name="connsiteX234-23241" fmla="*/ 7979 w 10000"/>
                <a:gd name="connsiteY234-23242" fmla="*/ 2689 h 10000"/>
                <a:gd name="connsiteX235-23243" fmla="*/ 7979 w 10000"/>
                <a:gd name="connsiteY235-23244" fmla="*/ 2689 h 10000"/>
                <a:gd name="connsiteX236-23245" fmla="*/ 7979 w 10000"/>
                <a:gd name="connsiteY236-23246" fmla="*/ 2689 h 10000"/>
                <a:gd name="connsiteX237-23247" fmla="*/ 7979 w 10000"/>
                <a:gd name="connsiteY237-23248" fmla="*/ 2689 h 10000"/>
                <a:gd name="connsiteX238-23249" fmla="*/ 7979 w 10000"/>
                <a:gd name="connsiteY238-23250" fmla="*/ 2689 h 10000"/>
                <a:gd name="connsiteX239-23251" fmla="*/ 7979 w 10000"/>
                <a:gd name="connsiteY239-23252" fmla="*/ 2689 h 10000"/>
                <a:gd name="connsiteX240-23253" fmla="*/ 7979 w 10000"/>
                <a:gd name="connsiteY240-23254" fmla="*/ 2689 h 10000"/>
                <a:gd name="connsiteX241-23255" fmla="*/ 7848 w 10000"/>
                <a:gd name="connsiteY241-23256" fmla="*/ 2689 h 10000"/>
                <a:gd name="connsiteX242-23257" fmla="*/ 7743 w 10000"/>
                <a:gd name="connsiteY242-23258" fmla="*/ 2677 h 10000"/>
                <a:gd name="connsiteX243-23259" fmla="*/ 7638 w 10000"/>
                <a:gd name="connsiteY243-23260" fmla="*/ 2626 h 10000"/>
                <a:gd name="connsiteX244-23261" fmla="*/ 7542 w 10000"/>
                <a:gd name="connsiteY244-23262" fmla="*/ 2601 h 10000"/>
                <a:gd name="connsiteX245-23263" fmla="*/ 7454 w 10000"/>
                <a:gd name="connsiteY245-23264" fmla="*/ 2538 h 10000"/>
                <a:gd name="connsiteX246-23265" fmla="*/ 7375 w 10000"/>
                <a:gd name="connsiteY246-23266" fmla="*/ 2475 h 10000"/>
                <a:gd name="connsiteX247-23267" fmla="*/ 7297 w 10000"/>
                <a:gd name="connsiteY247-23268" fmla="*/ 2399 h 10000"/>
                <a:gd name="connsiteX248-23269" fmla="*/ 7235 w 10000"/>
                <a:gd name="connsiteY248-23270" fmla="*/ 2323 h 10000"/>
                <a:gd name="connsiteX249-23271" fmla="*/ 7174 w 10000"/>
                <a:gd name="connsiteY249-23272" fmla="*/ 2235 h 10000"/>
                <a:gd name="connsiteX250-23273" fmla="*/ 7113 w 10000"/>
                <a:gd name="connsiteY250-23274" fmla="*/ 2134 h 10000"/>
                <a:gd name="connsiteX251-23275" fmla="*/ 7008 w 10000"/>
                <a:gd name="connsiteY251-23276" fmla="*/ 1944 h 10000"/>
                <a:gd name="connsiteX252-23277" fmla="*/ 6929 w 10000"/>
                <a:gd name="connsiteY252-23278" fmla="*/ 1730 h 10000"/>
                <a:gd name="connsiteX253-23279" fmla="*/ 6850 w 10000"/>
                <a:gd name="connsiteY253-23280" fmla="*/ 1515 h 10000"/>
                <a:gd name="connsiteX254-23281" fmla="*/ 6850 w 10000"/>
                <a:gd name="connsiteY254-23282" fmla="*/ 1515 h 10000"/>
                <a:gd name="connsiteX255-23283" fmla="*/ 6842 w 10000"/>
                <a:gd name="connsiteY255-23284" fmla="*/ 1490 h 10000"/>
                <a:gd name="connsiteX256-23285" fmla="*/ 6842 w 10000"/>
                <a:gd name="connsiteY256-23286" fmla="*/ 1490 h 10000"/>
                <a:gd name="connsiteX257-23287" fmla="*/ 6842 w 10000"/>
                <a:gd name="connsiteY257-23288" fmla="*/ 1477 h 10000"/>
                <a:gd name="connsiteX258-23289" fmla="*/ 6842 w 10000"/>
                <a:gd name="connsiteY258-23290" fmla="*/ 1477 h 10000"/>
                <a:gd name="connsiteX259-23291" fmla="*/ 6842 w 10000"/>
                <a:gd name="connsiteY259-23292" fmla="*/ 1477 h 10000"/>
                <a:gd name="connsiteX260-23293" fmla="*/ 6798 w 10000"/>
                <a:gd name="connsiteY260-23294" fmla="*/ 1338 h 10000"/>
                <a:gd name="connsiteX261-23295" fmla="*/ 6780 w 10000"/>
                <a:gd name="connsiteY261-23296" fmla="*/ 1162 h 10000"/>
                <a:gd name="connsiteX262-23297" fmla="*/ 6754 w 10000"/>
                <a:gd name="connsiteY262-23298" fmla="*/ 947 h 10000"/>
                <a:gd name="connsiteX263-23299" fmla="*/ 6754 w 10000"/>
                <a:gd name="connsiteY263-23300" fmla="*/ 720 h 10000"/>
                <a:gd name="connsiteX264-23301" fmla="*/ 6754 w 10000"/>
                <a:gd name="connsiteY264-23302" fmla="*/ 720 h 10000"/>
                <a:gd name="connsiteX265-23303" fmla="*/ 6763 w 10000"/>
                <a:gd name="connsiteY265-23304" fmla="*/ 366 h 10000"/>
                <a:gd name="connsiteX266-23305" fmla="*/ 6789 w 10000"/>
                <a:gd name="connsiteY266-23306" fmla="*/ 0 h 10000"/>
                <a:gd name="connsiteX0-23307" fmla="*/ 6789 w 10000"/>
                <a:gd name="connsiteY0-23308" fmla="*/ 0 h 10000"/>
                <a:gd name="connsiteX1-23309" fmla="*/ 6789 w 10000"/>
                <a:gd name="connsiteY1-23310" fmla="*/ 0 h 10000"/>
                <a:gd name="connsiteX2-23311" fmla="*/ 6789 w 10000"/>
                <a:gd name="connsiteY2-23312" fmla="*/ 0 h 10000"/>
                <a:gd name="connsiteX3-23313" fmla="*/ 0 w 10000"/>
                <a:gd name="connsiteY3-23314" fmla="*/ 0 h 10000"/>
                <a:gd name="connsiteX4-23315" fmla="*/ 0 w 10000"/>
                <a:gd name="connsiteY4-23316" fmla="*/ 9747 h 10000"/>
                <a:gd name="connsiteX5-23317" fmla="*/ 0 w 10000"/>
                <a:gd name="connsiteY5-23318" fmla="*/ 9747 h 10000"/>
                <a:gd name="connsiteX6-23319" fmla="*/ 0 w 10000"/>
                <a:gd name="connsiteY6-23320" fmla="*/ 9747 h 10000"/>
                <a:gd name="connsiteX7-23321" fmla="*/ 752 w 10000"/>
                <a:gd name="connsiteY7-23322" fmla="*/ 9861 h 10000"/>
                <a:gd name="connsiteX8-23323" fmla="*/ 1067 w 10000"/>
                <a:gd name="connsiteY8-23324" fmla="*/ 9886 h 10000"/>
                <a:gd name="connsiteX9-23325" fmla="*/ 1304 w 10000"/>
                <a:gd name="connsiteY9-23326" fmla="*/ 9899 h 10000"/>
                <a:gd name="connsiteX10-23327" fmla="*/ 1304 w 10000"/>
                <a:gd name="connsiteY10-23328" fmla="*/ 9899 h 10000"/>
                <a:gd name="connsiteX11-23329" fmla="*/ 1566 w 10000"/>
                <a:gd name="connsiteY11-23330" fmla="*/ 9924 h 10000"/>
                <a:gd name="connsiteX12-23331" fmla="*/ 1846 w 10000"/>
                <a:gd name="connsiteY12-23332" fmla="*/ 9962 h 10000"/>
                <a:gd name="connsiteX13-23333" fmla="*/ 1846 w 10000"/>
                <a:gd name="connsiteY13-23334" fmla="*/ 9962 h 10000"/>
                <a:gd name="connsiteX14-23335" fmla="*/ 2030 w 10000"/>
                <a:gd name="connsiteY14-23336" fmla="*/ 10000 h 10000"/>
                <a:gd name="connsiteX15-23337" fmla="*/ 2213 w 10000"/>
                <a:gd name="connsiteY15-23338" fmla="*/ 10000 h 10000"/>
                <a:gd name="connsiteX16-23339" fmla="*/ 2213 w 10000"/>
                <a:gd name="connsiteY16-23340" fmla="*/ 10000 h 10000"/>
                <a:gd name="connsiteX17-23341" fmla="*/ 2213 w 10000"/>
                <a:gd name="connsiteY17-23342" fmla="*/ 10000 h 10000"/>
                <a:gd name="connsiteX18-23343" fmla="*/ 2213 w 10000"/>
                <a:gd name="connsiteY18-23344" fmla="*/ 10000 h 10000"/>
                <a:gd name="connsiteX19-23345" fmla="*/ 2213 w 10000"/>
                <a:gd name="connsiteY19-23346" fmla="*/ 10000 h 10000"/>
                <a:gd name="connsiteX20-23347" fmla="*/ 2213 w 10000"/>
                <a:gd name="connsiteY20-23348" fmla="*/ 10000 h 10000"/>
                <a:gd name="connsiteX21-23349" fmla="*/ 2362 w 10000"/>
                <a:gd name="connsiteY21-23350" fmla="*/ 9975 h 10000"/>
                <a:gd name="connsiteX22-23351" fmla="*/ 2493 w 10000"/>
                <a:gd name="connsiteY22-23352" fmla="*/ 9949 h 10000"/>
                <a:gd name="connsiteX23-23353" fmla="*/ 2555 w 10000"/>
                <a:gd name="connsiteY23-23354" fmla="*/ 9924 h 10000"/>
                <a:gd name="connsiteX24-23355" fmla="*/ 2607 w 10000"/>
                <a:gd name="connsiteY24-23356" fmla="*/ 9886 h 10000"/>
                <a:gd name="connsiteX25-23357" fmla="*/ 2660 w 10000"/>
                <a:gd name="connsiteY25-23358" fmla="*/ 9836 h 10000"/>
                <a:gd name="connsiteX26-23359" fmla="*/ 2695 w 10000"/>
                <a:gd name="connsiteY26-23360" fmla="*/ 9785 h 10000"/>
                <a:gd name="connsiteX27-23361" fmla="*/ 2730 w 10000"/>
                <a:gd name="connsiteY27-23362" fmla="*/ 9722 h 10000"/>
                <a:gd name="connsiteX28-23363" fmla="*/ 2756 w 10000"/>
                <a:gd name="connsiteY28-23364" fmla="*/ 9646 h 10000"/>
                <a:gd name="connsiteX29-23365" fmla="*/ 2773 w 10000"/>
                <a:gd name="connsiteY29-23366" fmla="*/ 9545 h 10000"/>
                <a:gd name="connsiteX30-23367" fmla="*/ 2791 w 10000"/>
                <a:gd name="connsiteY30-23368" fmla="*/ 9444 h 10000"/>
                <a:gd name="connsiteX31-23369" fmla="*/ 2791 w 10000"/>
                <a:gd name="connsiteY31-23370" fmla="*/ 9318 h 10000"/>
                <a:gd name="connsiteX32-23371" fmla="*/ 2773 w 10000"/>
                <a:gd name="connsiteY32-23372" fmla="*/ 9179 h 10000"/>
                <a:gd name="connsiteX33-23373" fmla="*/ 2756 w 10000"/>
                <a:gd name="connsiteY33-23374" fmla="*/ 9028 h 10000"/>
                <a:gd name="connsiteX34-23375" fmla="*/ 2721 w 10000"/>
                <a:gd name="connsiteY34-23376" fmla="*/ 8876 h 10000"/>
                <a:gd name="connsiteX35-23377" fmla="*/ 2721 w 10000"/>
                <a:gd name="connsiteY35-23378" fmla="*/ 8876 h 10000"/>
                <a:gd name="connsiteX36-23379" fmla="*/ 2712 w 10000"/>
                <a:gd name="connsiteY36-23380" fmla="*/ 8864 h 10000"/>
                <a:gd name="connsiteX37-23381" fmla="*/ 2712 w 10000"/>
                <a:gd name="connsiteY37-23382" fmla="*/ 8864 h 10000"/>
                <a:gd name="connsiteX38-23383" fmla="*/ 2712 w 10000"/>
                <a:gd name="connsiteY38-23384" fmla="*/ 8851 h 10000"/>
                <a:gd name="connsiteX39-23385" fmla="*/ 2712 w 10000"/>
                <a:gd name="connsiteY39-23386" fmla="*/ 8851 h 10000"/>
                <a:gd name="connsiteX40-23387" fmla="*/ 2712 w 10000"/>
                <a:gd name="connsiteY40-23388" fmla="*/ 8851 h 10000"/>
                <a:gd name="connsiteX41-23389" fmla="*/ 2590 w 10000"/>
                <a:gd name="connsiteY41-23390" fmla="*/ 8295 h 10000"/>
                <a:gd name="connsiteX42-23391" fmla="*/ 2476 w 10000"/>
                <a:gd name="connsiteY42-23392" fmla="*/ 7841 h 10000"/>
                <a:gd name="connsiteX43-23393" fmla="*/ 2423 w 10000"/>
                <a:gd name="connsiteY43-23394" fmla="*/ 7626 h 10000"/>
                <a:gd name="connsiteX44-23395" fmla="*/ 2397 w 10000"/>
                <a:gd name="connsiteY44-23396" fmla="*/ 7437 h 10000"/>
                <a:gd name="connsiteX45-23397" fmla="*/ 2371 w 10000"/>
                <a:gd name="connsiteY45-23398" fmla="*/ 7273 h 10000"/>
                <a:gd name="connsiteX46-23399" fmla="*/ 2362 w 10000"/>
                <a:gd name="connsiteY46-23400" fmla="*/ 7096 h 10000"/>
                <a:gd name="connsiteX47-23401" fmla="*/ 2362 w 10000"/>
                <a:gd name="connsiteY47-23402" fmla="*/ 7096 h 10000"/>
                <a:gd name="connsiteX48-23403" fmla="*/ 2371 w 10000"/>
                <a:gd name="connsiteY48-23404" fmla="*/ 6944 h 10000"/>
                <a:gd name="connsiteX49-23405" fmla="*/ 2406 w 10000"/>
                <a:gd name="connsiteY49-23406" fmla="*/ 6806 h 10000"/>
                <a:gd name="connsiteX50-23407" fmla="*/ 2423 w 10000"/>
                <a:gd name="connsiteY50-23408" fmla="*/ 6742 h 10000"/>
                <a:gd name="connsiteX51-23409" fmla="*/ 2458 w 10000"/>
                <a:gd name="connsiteY51-23410" fmla="*/ 6692 h 10000"/>
                <a:gd name="connsiteX52-23411" fmla="*/ 2528 w 10000"/>
                <a:gd name="connsiteY52-23412" fmla="*/ 6578 h 10000"/>
                <a:gd name="connsiteX53-23413" fmla="*/ 2651 w 10000"/>
                <a:gd name="connsiteY53-23414" fmla="*/ 6477 h 10000"/>
                <a:gd name="connsiteX54-23415" fmla="*/ 2791 w 10000"/>
                <a:gd name="connsiteY54-23416" fmla="*/ 6376 h 10000"/>
                <a:gd name="connsiteX55-23417" fmla="*/ 3167 w 10000"/>
                <a:gd name="connsiteY55-23418" fmla="*/ 6225 h 10000"/>
                <a:gd name="connsiteX56-23419" fmla="*/ 3167 w 10000"/>
                <a:gd name="connsiteY56-23420" fmla="*/ 6225 h 10000"/>
                <a:gd name="connsiteX57-23421" fmla="*/ 3167 w 10000"/>
                <a:gd name="connsiteY57-23422" fmla="*/ 6225 h 10000"/>
                <a:gd name="connsiteX58-23423" fmla="*/ 3342 w 10000"/>
                <a:gd name="connsiteY58-23424" fmla="*/ 6162 h 10000"/>
                <a:gd name="connsiteX59-23425" fmla="*/ 3473 w 10000"/>
                <a:gd name="connsiteY59-23426" fmla="*/ 6136 h 10000"/>
                <a:gd name="connsiteX60-23427" fmla="*/ 3613 w 10000"/>
                <a:gd name="connsiteY60-23428" fmla="*/ 6124 h 10000"/>
                <a:gd name="connsiteX61-23429" fmla="*/ 3736 w 10000"/>
                <a:gd name="connsiteY61-23430" fmla="*/ 6124 h 10000"/>
                <a:gd name="connsiteX62-23431" fmla="*/ 3736 w 10000"/>
                <a:gd name="connsiteY62-23432" fmla="*/ 6124 h 10000"/>
                <a:gd name="connsiteX63-23433" fmla="*/ 3736 w 10000"/>
                <a:gd name="connsiteY63-23434" fmla="*/ 6124 h 10000"/>
                <a:gd name="connsiteX64-23435" fmla="*/ 3736 w 10000"/>
                <a:gd name="connsiteY64-23436" fmla="*/ 6124 h 10000"/>
                <a:gd name="connsiteX65-23437" fmla="*/ 3736 w 10000"/>
                <a:gd name="connsiteY65-23438" fmla="*/ 6124 h 10000"/>
                <a:gd name="connsiteX66-23439" fmla="*/ 3736 w 10000"/>
                <a:gd name="connsiteY66-23440" fmla="*/ 6124 h 10000"/>
                <a:gd name="connsiteX67-23441" fmla="*/ 3736 w 10000"/>
                <a:gd name="connsiteY67-23442" fmla="*/ 6124 h 10000"/>
                <a:gd name="connsiteX68-23443" fmla="*/ 3841 w 10000"/>
                <a:gd name="connsiteY68-23444" fmla="*/ 6124 h 10000"/>
                <a:gd name="connsiteX69-23445" fmla="*/ 3937 w 10000"/>
                <a:gd name="connsiteY69-23446" fmla="*/ 6136 h 10000"/>
                <a:gd name="connsiteX70-23447" fmla="*/ 4016 w 10000"/>
                <a:gd name="connsiteY70-23448" fmla="*/ 6187 h 10000"/>
                <a:gd name="connsiteX71-23449" fmla="*/ 4086 w 10000"/>
                <a:gd name="connsiteY71-23450" fmla="*/ 6225 h 10000"/>
                <a:gd name="connsiteX72-23451" fmla="*/ 4147 w 10000"/>
                <a:gd name="connsiteY72-23452" fmla="*/ 6275 h 10000"/>
                <a:gd name="connsiteX73-23453" fmla="*/ 4191 w 10000"/>
                <a:gd name="connsiteY73-23454" fmla="*/ 6351 h 10000"/>
                <a:gd name="connsiteX74-23455" fmla="*/ 4217 w 10000"/>
                <a:gd name="connsiteY74-23456" fmla="*/ 6427 h 10000"/>
                <a:gd name="connsiteX75-23457" fmla="*/ 4252 w 10000"/>
                <a:gd name="connsiteY75-23458" fmla="*/ 6515 h 10000"/>
                <a:gd name="connsiteX76-23459" fmla="*/ 4261 w 10000"/>
                <a:gd name="connsiteY76-23460" fmla="*/ 6616 h 10000"/>
                <a:gd name="connsiteX77-23461" fmla="*/ 4269 w 10000"/>
                <a:gd name="connsiteY77-23462" fmla="*/ 6717 h 10000"/>
                <a:gd name="connsiteX78-23463" fmla="*/ 4269 w 10000"/>
                <a:gd name="connsiteY78-23464" fmla="*/ 6843 h 10000"/>
                <a:gd name="connsiteX79-23465" fmla="*/ 4261 w 10000"/>
                <a:gd name="connsiteY79-23466" fmla="*/ 6957 h 10000"/>
                <a:gd name="connsiteX80-23467" fmla="*/ 4217 w 10000"/>
                <a:gd name="connsiteY80-23468" fmla="*/ 7235 h 10000"/>
                <a:gd name="connsiteX81-23469" fmla="*/ 4164 w 10000"/>
                <a:gd name="connsiteY81-23470" fmla="*/ 7551 h 10000"/>
                <a:gd name="connsiteX82-23471" fmla="*/ 4164 w 10000"/>
                <a:gd name="connsiteY82-23472" fmla="*/ 7551 h 10000"/>
                <a:gd name="connsiteX83-23473" fmla="*/ 4156 w 10000"/>
                <a:gd name="connsiteY83-23474" fmla="*/ 7551 h 10000"/>
                <a:gd name="connsiteX84-23475" fmla="*/ 4156 w 10000"/>
                <a:gd name="connsiteY84-23476" fmla="*/ 7551 h 10000"/>
                <a:gd name="connsiteX85-23477" fmla="*/ 4156 w 10000"/>
                <a:gd name="connsiteY85-23478" fmla="*/ 7563 h 10000"/>
                <a:gd name="connsiteX86-23479" fmla="*/ 4156 w 10000"/>
                <a:gd name="connsiteY86-23480" fmla="*/ 7563 h 10000"/>
                <a:gd name="connsiteX87-23481" fmla="*/ 4068 w 10000"/>
                <a:gd name="connsiteY87-23482" fmla="*/ 8005 h 10000"/>
                <a:gd name="connsiteX88-23483" fmla="*/ 4051 w 10000"/>
                <a:gd name="connsiteY88-23484" fmla="*/ 8207 h 10000"/>
                <a:gd name="connsiteX89-23485" fmla="*/ 4024 w 10000"/>
                <a:gd name="connsiteY89-23486" fmla="*/ 8422 h 10000"/>
                <a:gd name="connsiteX90-23487" fmla="*/ 4016 w 10000"/>
                <a:gd name="connsiteY90-23488" fmla="*/ 8611 h 10000"/>
                <a:gd name="connsiteX91-23489" fmla="*/ 4016 w 10000"/>
                <a:gd name="connsiteY91-23490" fmla="*/ 8813 h 10000"/>
                <a:gd name="connsiteX92-23491" fmla="*/ 4024 w 10000"/>
                <a:gd name="connsiteY92-23492" fmla="*/ 9003 h 10000"/>
                <a:gd name="connsiteX93-23493" fmla="*/ 4051 w 10000"/>
                <a:gd name="connsiteY93-23494" fmla="*/ 9179 h 10000"/>
                <a:gd name="connsiteX94-23495" fmla="*/ 4086 w 10000"/>
                <a:gd name="connsiteY94-23496" fmla="*/ 9356 h 10000"/>
                <a:gd name="connsiteX95-23497" fmla="*/ 4121 w 10000"/>
                <a:gd name="connsiteY95-23498" fmla="*/ 9508 h 10000"/>
                <a:gd name="connsiteX96-23499" fmla="*/ 4191 w 10000"/>
                <a:gd name="connsiteY96-23500" fmla="*/ 9646 h 10000"/>
                <a:gd name="connsiteX97-23501" fmla="*/ 4269 w 10000"/>
                <a:gd name="connsiteY97-23502" fmla="*/ 9760 h 10000"/>
                <a:gd name="connsiteX98-23503" fmla="*/ 4366 w 10000"/>
                <a:gd name="connsiteY98-23504" fmla="*/ 9861 h 10000"/>
                <a:gd name="connsiteX99-23505" fmla="*/ 4471 w 10000"/>
                <a:gd name="connsiteY99-23506" fmla="*/ 9937 h 10000"/>
                <a:gd name="connsiteX100-23507" fmla="*/ 4611 w 10000"/>
                <a:gd name="connsiteY100-23508" fmla="*/ 9975 h 10000"/>
                <a:gd name="connsiteX101-23509" fmla="*/ 4759 w 10000"/>
                <a:gd name="connsiteY101-23510" fmla="*/ 10000 h 10000"/>
                <a:gd name="connsiteX102-23511" fmla="*/ 4759 w 10000"/>
                <a:gd name="connsiteY102-23512" fmla="*/ 10000 h 10000"/>
                <a:gd name="connsiteX103-23513" fmla="*/ 4759 w 10000"/>
                <a:gd name="connsiteY103-23514" fmla="*/ 10000 h 10000"/>
                <a:gd name="connsiteX104-23515" fmla="*/ 4759 w 10000"/>
                <a:gd name="connsiteY104-23516" fmla="*/ 10000 h 10000"/>
                <a:gd name="connsiteX105-23517" fmla="*/ 4759 w 10000"/>
                <a:gd name="connsiteY105-23518" fmla="*/ 10000 h 10000"/>
                <a:gd name="connsiteX106-23519" fmla="*/ 4821 w 10000"/>
                <a:gd name="connsiteY106-23520" fmla="*/ 10000 h 10000"/>
                <a:gd name="connsiteX107-23521" fmla="*/ 4821 w 10000"/>
                <a:gd name="connsiteY107-23522" fmla="*/ 10000 h 10000"/>
                <a:gd name="connsiteX108-23523" fmla="*/ 5136 w 10000"/>
                <a:gd name="connsiteY108-23524" fmla="*/ 9962 h 10000"/>
                <a:gd name="connsiteX109-23525" fmla="*/ 5468 w 10000"/>
                <a:gd name="connsiteY109-23526" fmla="*/ 9924 h 10000"/>
                <a:gd name="connsiteX110-23527" fmla="*/ 6203 w 10000"/>
                <a:gd name="connsiteY110-23528" fmla="*/ 9798 h 10000"/>
                <a:gd name="connsiteX111-23529" fmla="*/ 6982 w 10000"/>
                <a:gd name="connsiteY111-23530" fmla="*/ 9672 h 10000"/>
                <a:gd name="connsiteX112-23531" fmla="*/ 7358 w 10000"/>
                <a:gd name="connsiteY112-23532" fmla="*/ 9621 h 10000"/>
                <a:gd name="connsiteX113-23533" fmla="*/ 7734 w 10000"/>
                <a:gd name="connsiteY113-23534" fmla="*/ 9583 h 10000"/>
                <a:gd name="connsiteX114-23535" fmla="*/ 7734 w 10000"/>
                <a:gd name="connsiteY114-23536" fmla="*/ 9583 h 10000"/>
                <a:gd name="connsiteX115-23537" fmla="*/ 7725 w 10000"/>
                <a:gd name="connsiteY115-23538" fmla="*/ 9508 h 10000"/>
                <a:gd name="connsiteX116-23539" fmla="*/ 7725 w 10000"/>
                <a:gd name="connsiteY116-23540" fmla="*/ 9508 h 10000"/>
                <a:gd name="connsiteX117-23541" fmla="*/ 7725 w 10000"/>
                <a:gd name="connsiteY117-23542" fmla="*/ 9508 h 10000"/>
                <a:gd name="connsiteX118-23543" fmla="*/ 7725 w 10000"/>
                <a:gd name="connsiteY118-23544" fmla="*/ 9508 h 10000"/>
                <a:gd name="connsiteX119-23545" fmla="*/ 7725 w 10000"/>
                <a:gd name="connsiteY119-23546" fmla="*/ 9508 h 10000"/>
                <a:gd name="connsiteX120-23547" fmla="*/ 7699 w 10000"/>
                <a:gd name="connsiteY120-23548" fmla="*/ 9407 h 10000"/>
                <a:gd name="connsiteX121-23549" fmla="*/ 7699 w 10000"/>
                <a:gd name="connsiteY121-23550" fmla="*/ 9407 h 10000"/>
                <a:gd name="connsiteX122-23551" fmla="*/ 7699 w 10000"/>
                <a:gd name="connsiteY122-23552" fmla="*/ 9381 h 10000"/>
                <a:gd name="connsiteX123-23553" fmla="*/ 7699 w 10000"/>
                <a:gd name="connsiteY123-23554" fmla="*/ 9381 h 10000"/>
                <a:gd name="connsiteX124-23555" fmla="*/ 7577 w 10000"/>
                <a:gd name="connsiteY124-23556" fmla="*/ 8649 h 10000"/>
                <a:gd name="connsiteX125-23557" fmla="*/ 7463 w 10000"/>
                <a:gd name="connsiteY125-23558" fmla="*/ 7967 h 10000"/>
                <a:gd name="connsiteX126-23559" fmla="*/ 7393 w 10000"/>
                <a:gd name="connsiteY126-23560" fmla="*/ 7361 h 10000"/>
                <a:gd name="connsiteX127-23561" fmla="*/ 7332 w 10000"/>
                <a:gd name="connsiteY127-23562" fmla="*/ 6806 h 10000"/>
                <a:gd name="connsiteX128-23563" fmla="*/ 7288 w 10000"/>
                <a:gd name="connsiteY128-23564" fmla="*/ 6313 h 10000"/>
                <a:gd name="connsiteX129-23565" fmla="*/ 7262 w 10000"/>
                <a:gd name="connsiteY129-23566" fmla="*/ 5871 h 10000"/>
                <a:gd name="connsiteX130-23567" fmla="*/ 7253 w 10000"/>
                <a:gd name="connsiteY130-23568" fmla="*/ 5480 h 10000"/>
                <a:gd name="connsiteX131-23569" fmla="*/ 7279 w 10000"/>
                <a:gd name="connsiteY131-23570" fmla="*/ 5139 h 10000"/>
                <a:gd name="connsiteX132-23571" fmla="*/ 7297 w 10000"/>
                <a:gd name="connsiteY132-23572" fmla="*/ 4836 h 10000"/>
                <a:gd name="connsiteX133-23573" fmla="*/ 7340 w 10000"/>
                <a:gd name="connsiteY133-23574" fmla="*/ 4583 h 10000"/>
                <a:gd name="connsiteX134-23575" fmla="*/ 7402 w 10000"/>
                <a:gd name="connsiteY134-23576" fmla="*/ 4394 h 10000"/>
                <a:gd name="connsiteX135-23577" fmla="*/ 7437 w 10000"/>
                <a:gd name="connsiteY135-23578" fmla="*/ 4293 h 10000"/>
                <a:gd name="connsiteX136-23579" fmla="*/ 7463 w 10000"/>
                <a:gd name="connsiteY136-23580" fmla="*/ 4217 h 10000"/>
                <a:gd name="connsiteX137-23581" fmla="*/ 7507 w 10000"/>
                <a:gd name="connsiteY137-23582" fmla="*/ 4154 h 10000"/>
                <a:gd name="connsiteX138-23583" fmla="*/ 7550 w 10000"/>
                <a:gd name="connsiteY138-23584" fmla="*/ 4104 h 10000"/>
                <a:gd name="connsiteX139-23585" fmla="*/ 7594 w 10000"/>
                <a:gd name="connsiteY139-23586" fmla="*/ 4053 h 10000"/>
                <a:gd name="connsiteX140-23587" fmla="*/ 7647 w 10000"/>
                <a:gd name="connsiteY140-23588" fmla="*/ 4003 h 10000"/>
                <a:gd name="connsiteX141-23589" fmla="*/ 7699 w 10000"/>
                <a:gd name="connsiteY141-23590" fmla="*/ 3990 h 10000"/>
                <a:gd name="connsiteX142-23591" fmla="*/ 7752 w 10000"/>
                <a:gd name="connsiteY142-23592" fmla="*/ 3965 h 10000"/>
                <a:gd name="connsiteX143-23593" fmla="*/ 7857 w 10000"/>
                <a:gd name="connsiteY143-23594" fmla="*/ 3939 h 10000"/>
                <a:gd name="connsiteX144-23595" fmla="*/ 7857 w 10000"/>
                <a:gd name="connsiteY144-23596" fmla="*/ 3939 h 10000"/>
                <a:gd name="connsiteX145-23597" fmla="*/ 7857 w 10000"/>
                <a:gd name="connsiteY145-23598" fmla="*/ 3939 h 10000"/>
                <a:gd name="connsiteX146-23599" fmla="*/ 7857 w 10000"/>
                <a:gd name="connsiteY146-23600" fmla="*/ 3939 h 10000"/>
                <a:gd name="connsiteX147-23601" fmla="*/ 7857 w 10000"/>
                <a:gd name="connsiteY147-23602" fmla="*/ 3939 h 10000"/>
                <a:gd name="connsiteX148-23603" fmla="*/ 7857 w 10000"/>
                <a:gd name="connsiteY148-23604" fmla="*/ 3939 h 10000"/>
                <a:gd name="connsiteX149-23605" fmla="*/ 7857 w 10000"/>
                <a:gd name="connsiteY149-23606" fmla="*/ 3939 h 10000"/>
                <a:gd name="connsiteX150-23607" fmla="*/ 7857 w 10000"/>
                <a:gd name="connsiteY150-23608" fmla="*/ 3939 h 10000"/>
                <a:gd name="connsiteX151-23609" fmla="*/ 7927 w 10000"/>
                <a:gd name="connsiteY151-23610" fmla="*/ 3939 h 10000"/>
                <a:gd name="connsiteX152-23611" fmla="*/ 7997 w 10000"/>
                <a:gd name="connsiteY152-23612" fmla="*/ 3965 h 10000"/>
                <a:gd name="connsiteX153-23613" fmla="*/ 8136 w 10000"/>
                <a:gd name="connsiteY153-23614" fmla="*/ 4028 h 10000"/>
                <a:gd name="connsiteX154-23615" fmla="*/ 8294 w 10000"/>
                <a:gd name="connsiteY154-23616" fmla="*/ 4116 h 10000"/>
                <a:gd name="connsiteX155-23617" fmla="*/ 8443 w 10000"/>
                <a:gd name="connsiteY155-23618" fmla="*/ 4242 h 10000"/>
                <a:gd name="connsiteX156-23619" fmla="*/ 8443 w 10000"/>
                <a:gd name="connsiteY156-23620" fmla="*/ 4242 h 10000"/>
                <a:gd name="connsiteX157-23621" fmla="*/ 8451 w 10000"/>
                <a:gd name="connsiteY157-23622" fmla="*/ 4242 h 10000"/>
                <a:gd name="connsiteX158-23623" fmla="*/ 8451 w 10000"/>
                <a:gd name="connsiteY158-23624" fmla="*/ 4242 h 10000"/>
                <a:gd name="connsiteX159-23625" fmla="*/ 8836 w 10000"/>
                <a:gd name="connsiteY159-23626" fmla="*/ 4545 h 10000"/>
                <a:gd name="connsiteX160-23627" fmla="*/ 8976 w 10000"/>
                <a:gd name="connsiteY160-23628" fmla="*/ 4646 h 10000"/>
                <a:gd name="connsiteX161-23629" fmla="*/ 9099 w 10000"/>
                <a:gd name="connsiteY161-23630" fmla="*/ 4722 h 10000"/>
                <a:gd name="connsiteX162-23631" fmla="*/ 9204 w 10000"/>
                <a:gd name="connsiteY162-23632" fmla="*/ 4785 h 10000"/>
                <a:gd name="connsiteX163-23633" fmla="*/ 9300 w 10000"/>
                <a:gd name="connsiteY163-23634" fmla="*/ 4823 h 10000"/>
                <a:gd name="connsiteX164-23635" fmla="*/ 9388 w 10000"/>
                <a:gd name="connsiteY164-23636" fmla="*/ 4848 h 10000"/>
                <a:gd name="connsiteX165-23637" fmla="*/ 9466 w 10000"/>
                <a:gd name="connsiteY165-23638" fmla="*/ 4848 h 10000"/>
                <a:gd name="connsiteX166-23639" fmla="*/ 9466 w 10000"/>
                <a:gd name="connsiteY166-23640" fmla="*/ 4848 h 10000"/>
                <a:gd name="connsiteX167-23641" fmla="*/ 9484 w 10000"/>
                <a:gd name="connsiteY167-23642" fmla="*/ 4848 h 10000"/>
                <a:gd name="connsiteX168-23643" fmla="*/ 9484 w 10000"/>
                <a:gd name="connsiteY168-23644" fmla="*/ 4848 h 10000"/>
                <a:gd name="connsiteX169-23645" fmla="*/ 9484 w 10000"/>
                <a:gd name="connsiteY169-23646" fmla="*/ 4848 h 10000"/>
                <a:gd name="connsiteX170-23647" fmla="*/ 9484 w 10000"/>
                <a:gd name="connsiteY170-23648" fmla="*/ 4848 h 10000"/>
                <a:gd name="connsiteX171-23649" fmla="*/ 9580 w 10000"/>
                <a:gd name="connsiteY171-23650" fmla="*/ 4836 h 10000"/>
                <a:gd name="connsiteX172-23651" fmla="*/ 9668 w 10000"/>
                <a:gd name="connsiteY172-23652" fmla="*/ 4798 h 10000"/>
                <a:gd name="connsiteX173-23653" fmla="*/ 9738 w 10000"/>
                <a:gd name="connsiteY173-23654" fmla="*/ 4747 h 10000"/>
                <a:gd name="connsiteX174-23655" fmla="*/ 9799 w 10000"/>
                <a:gd name="connsiteY174-23656" fmla="*/ 4659 h 10000"/>
                <a:gd name="connsiteX175-23657" fmla="*/ 9799 w 10000"/>
                <a:gd name="connsiteY175-23658" fmla="*/ 4659 h 10000"/>
                <a:gd name="connsiteX176-23659" fmla="*/ 9799 w 10000"/>
                <a:gd name="connsiteY176-23660" fmla="*/ 4659 h 10000"/>
                <a:gd name="connsiteX177-23661" fmla="*/ 9799 w 10000"/>
                <a:gd name="connsiteY177-23662" fmla="*/ 4659 h 10000"/>
                <a:gd name="connsiteX178-23663" fmla="*/ 9799 w 10000"/>
                <a:gd name="connsiteY178-23664" fmla="*/ 4659 h 10000"/>
                <a:gd name="connsiteX179-23665" fmla="*/ 9799 w 10000"/>
                <a:gd name="connsiteY179-23666" fmla="*/ 4659 h 10000"/>
                <a:gd name="connsiteX180-23667" fmla="*/ 9816 w 10000"/>
                <a:gd name="connsiteY180-23668" fmla="*/ 4659 h 10000"/>
                <a:gd name="connsiteX181-23669" fmla="*/ 9816 w 10000"/>
                <a:gd name="connsiteY181-23670" fmla="*/ 4659 h 10000"/>
                <a:gd name="connsiteX182-23671" fmla="*/ 9816 w 10000"/>
                <a:gd name="connsiteY182-23672" fmla="*/ 4659 h 10000"/>
                <a:gd name="connsiteX183-23673" fmla="*/ 9816 w 10000"/>
                <a:gd name="connsiteY183-23674" fmla="*/ 4659 h 10000"/>
                <a:gd name="connsiteX184-23675" fmla="*/ 9816 w 10000"/>
                <a:gd name="connsiteY184-23676" fmla="*/ 4646 h 10000"/>
                <a:gd name="connsiteX185-23677" fmla="*/ 9816 w 10000"/>
                <a:gd name="connsiteY185-23678" fmla="*/ 4646 h 10000"/>
                <a:gd name="connsiteX186-23679" fmla="*/ 9816 w 10000"/>
                <a:gd name="connsiteY186-23680" fmla="*/ 4646 h 10000"/>
                <a:gd name="connsiteX187-23681" fmla="*/ 9816 w 10000"/>
                <a:gd name="connsiteY187-23682" fmla="*/ 4646 h 10000"/>
                <a:gd name="connsiteX188-23683" fmla="*/ 9816 w 10000"/>
                <a:gd name="connsiteY188-23684" fmla="*/ 4646 h 10000"/>
                <a:gd name="connsiteX189-23685" fmla="*/ 9816 w 10000"/>
                <a:gd name="connsiteY189-23686" fmla="*/ 4646 h 10000"/>
                <a:gd name="connsiteX190-23687" fmla="*/ 9816 w 10000"/>
                <a:gd name="connsiteY190-23688" fmla="*/ 4646 h 10000"/>
                <a:gd name="connsiteX191-23689" fmla="*/ 9816 w 10000"/>
                <a:gd name="connsiteY191-23690" fmla="*/ 4646 h 10000"/>
                <a:gd name="connsiteX192-23691" fmla="*/ 9816 w 10000"/>
                <a:gd name="connsiteY192-23692" fmla="*/ 4646 h 10000"/>
                <a:gd name="connsiteX193-23693" fmla="*/ 9816 w 10000"/>
                <a:gd name="connsiteY193-23694" fmla="*/ 4646 h 10000"/>
                <a:gd name="connsiteX194-23695" fmla="*/ 9843 w 10000"/>
                <a:gd name="connsiteY194-23696" fmla="*/ 4583 h 10000"/>
                <a:gd name="connsiteX195-23697" fmla="*/ 9886 w 10000"/>
                <a:gd name="connsiteY195-23698" fmla="*/ 4495 h 10000"/>
                <a:gd name="connsiteX196-23699" fmla="*/ 9921 w 10000"/>
                <a:gd name="connsiteY196-23700" fmla="*/ 4369 h 10000"/>
                <a:gd name="connsiteX197-23701" fmla="*/ 9948 w 10000"/>
                <a:gd name="connsiteY197-23702" fmla="*/ 4217 h 10000"/>
                <a:gd name="connsiteX198-23703" fmla="*/ 9983 w 10000"/>
                <a:gd name="connsiteY198-23704" fmla="*/ 4040 h 10000"/>
                <a:gd name="connsiteX199-23705" fmla="*/ 10000 w 10000"/>
                <a:gd name="connsiteY199-23706" fmla="*/ 3851 h 10000"/>
                <a:gd name="connsiteX200-23707" fmla="*/ 10000 w 10000"/>
                <a:gd name="connsiteY200-23708" fmla="*/ 3649 h 10000"/>
                <a:gd name="connsiteX201-23709" fmla="*/ 10000 w 10000"/>
                <a:gd name="connsiteY201-23710" fmla="*/ 3460 h 10000"/>
                <a:gd name="connsiteX202-23711" fmla="*/ 9983 w 10000"/>
                <a:gd name="connsiteY202-23712" fmla="*/ 3258 h 10000"/>
                <a:gd name="connsiteX203-23713" fmla="*/ 9939 w 10000"/>
                <a:gd name="connsiteY203-23714" fmla="*/ 3068 h 10000"/>
                <a:gd name="connsiteX204-23715" fmla="*/ 9886 w 10000"/>
                <a:gd name="connsiteY204-23716" fmla="*/ 2904 h 10000"/>
                <a:gd name="connsiteX205-23717" fmla="*/ 9843 w 10000"/>
                <a:gd name="connsiteY205-23718" fmla="*/ 2816 h 10000"/>
                <a:gd name="connsiteX206-23719" fmla="*/ 9799 w 10000"/>
                <a:gd name="connsiteY206-23720" fmla="*/ 2753 h 10000"/>
                <a:gd name="connsiteX207-23721" fmla="*/ 9755 w 10000"/>
                <a:gd name="connsiteY207-23722" fmla="*/ 2677 h 10000"/>
                <a:gd name="connsiteX208-23723" fmla="*/ 9694 w 10000"/>
                <a:gd name="connsiteY208-23724" fmla="*/ 2614 h 10000"/>
                <a:gd name="connsiteX209-23725" fmla="*/ 9633 w 10000"/>
                <a:gd name="connsiteY209-23726" fmla="*/ 2551 h 10000"/>
                <a:gd name="connsiteX210-23727" fmla="*/ 9571 w 10000"/>
                <a:gd name="connsiteY210-23728" fmla="*/ 2500 h 10000"/>
                <a:gd name="connsiteX211-23729" fmla="*/ 9484 w 10000"/>
                <a:gd name="connsiteY211-23730" fmla="*/ 2475 h 10000"/>
                <a:gd name="connsiteX212-23731" fmla="*/ 9396 w 10000"/>
                <a:gd name="connsiteY212-23732" fmla="*/ 2449 h 10000"/>
                <a:gd name="connsiteX213-23733" fmla="*/ 9300 w 10000"/>
                <a:gd name="connsiteY213-23734" fmla="*/ 2424 h 10000"/>
                <a:gd name="connsiteX214-23735" fmla="*/ 9195 w 10000"/>
                <a:gd name="connsiteY214-23736" fmla="*/ 2424 h 10000"/>
                <a:gd name="connsiteX215-23737" fmla="*/ 9195 w 10000"/>
                <a:gd name="connsiteY215-23738" fmla="*/ 2424 h 10000"/>
                <a:gd name="connsiteX216-23739" fmla="*/ 9195 w 10000"/>
                <a:gd name="connsiteY216-23740" fmla="*/ 2424 h 10000"/>
                <a:gd name="connsiteX217-23741" fmla="*/ 9195 w 10000"/>
                <a:gd name="connsiteY217-23742" fmla="*/ 2424 h 10000"/>
                <a:gd name="connsiteX218-23743" fmla="*/ 9195 w 10000"/>
                <a:gd name="connsiteY218-23744" fmla="*/ 2424 h 10000"/>
                <a:gd name="connsiteX219-23745" fmla="*/ 9195 w 10000"/>
                <a:gd name="connsiteY219-23746" fmla="*/ 2424 h 10000"/>
                <a:gd name="connsiteX220-23747" fmla="*/ 9081 w 10000"/>
                <a:gd name="connsiteY220-23748" fmla="*/ 2424 h 10000"/>
                <a:gd name="connsiteX221-23749" fmla="*/ 8941 w 10000"/>
                <a:gd name="connsiteY221-23750" fmla="*/ 2462 h 10000"/>
                <a:gd name="connsiteX222-23751" fmla="*/ 8801 w 10000"/>
                <a:gd name="connsiteY222-23752" fmla="*/ 2487 h 10000"/>
                <a:gd name="connsiteX223-23753" fmla="*/ 8644 w 10000"/>
                <a:gd name="connsiteY223-23754" fmla="*/ 2551 h 10000"/>
                <a:gd name="connsiteX224-23755" fmla="*/ 8644 w 10000"/>
                <a:gd name="connsiteY224-23756" fmla="*/ 2551 h 10000"/>
                <a:gd name="connsiteX225-23757" fmla="*/ 8635 w 10000"/>
                <a:gd name="connsiteY225-23758" fmla="*/ 2551 h 10000"/>
                <a:gd name="connsiteX226-23759" fmla="*/ 8635 w 10000"/>
                <a:gd name="connsiteY226-23760" fmla="*/ 2551 h 10000"/>
                <a:gd name="connsiteX227-23761" fmla="*/ 8626 w 10000"/>
                <a:gd name="connsiteY227-23762" fmla="*/ 2551 h 10000"/>
                <a:gd name="connsiteX228-23763" fmla="*/ 8626 w 10000"/>
                <a:gd name="connsiteY228-23764" fmla="*/ 2551 h 10000"/>
                <a:gd name="connsiteX229-23765" fmla="*/ 8443 w 10000"/>
                <a:gd name="connsiteY229-23766" fmla="*/ 2614 h 10000"/>
                <a:gd name="connsiteX230-23767" fmla="*/ 8276 w 10000"/>
                <a:gd name="connsiteY230-23768" fmla="*/ 2664 h 10000"/>
                <a:gd name="connsiteX231-23769" fmla="*/ 8110 w 10000"/>
                <a:gd name="connsiteY231-23770" fmla="*/ 2689 h 10000"/>
                <a:gd name="connsiteX232-23771" fmla="*/ 7979 w 10000"/>
                <a:gd name="connsiteY232-23772" fmla="*/ 2689 h 10000"/>
                <a:gd name="connsiteX233-23773" fmla="*/ 7979 w 10000"/>
                <a:gd name="connsiteY233-23774" fmla="*/ 2689 h 10000"/>
                <a:gd name="connsiteX234-23775" fmla="*/ 7979 w 10000"/>
                <a:gd name="connsiteY234-23776" fmla="*/ 2689 h 10000"/>
                <a:gd name="connsiteX235-23777" fmla="*/ 7979 w 10000"/>
                <a:gd name="connsiteY235-23778" fmla="*/ 2689 h 10000"/>
                <a:gd name="connsiteX236-23779" fmla="*/ 7979 w 10000"/>
                <a:gd name="connsiteY236-23780" fmla="*/ 2689 h 10000"/>
                <a:gd name="connsiteX237-23781" fmla="*/ 7979 w 10000"/>
                <a:gd name="connsiteY237-23782" fmla="*/ 2689 h 10000"/>
                <a:gd name="connsiteX238-23783" fmla="*/ 7979 w 10000"/>
                <a:gd name="connsiteY238-23784" fmla="*/ 2689 h 10000"/>
                <a:gd name="connsiteX239-23785" fmla="*/ 7979 w 10000"/>
                <a:gd name="connsiteY239-23786" fmla="*/ 2689 h 10000"/>
                <a:gd name="connsiteX240-23787" fmla="*/ 7848 w 10000"/>
                <a:gd name="connsiteY240-23788" fmla="*/ 2689 h 10000"/>
                <a:gd name="connsiteX241-23789" fmla="*/ 7743 w 10000"/>
                <a:gd name="connsiteY241-23790" fmla="*/ 2677 h 10000"/>
                <a:gd name="connsiteX242-23791" fmla="*/ 7638 w 10000"/>
                <a:gd name="connsiteY242-23792" fmla="*/ 2626 h 10000"/>
                <a:gd name="connsiteX243-23793" fmla="*/ 7542 w 10000"/>
                <a:gd name="connsiteY243-23794" fmla="*/ 2601 h 10000"/>
                <a:gd name="connsiteX244-23795" fmla="*/ 7454 w 10000"/>
                <a:gd name="connsiteY244-23796" fmla="*/ 2538 h 10000"/>
                <a:gd name="connsiteX245-23797" fmla="*/ 7375 w 10000"/>
                <a:gd name="connsiteY245-23798" fmla="*/ 2475 h 10000"/>
                <a:gd name="connsiteX246-23799" fmla="*/ 7297 w 10000"/>
                <a:gd name="connsiteY246-23800" fmla="*/ 2399 h 10000"/>
                <a:gd name="connsiteX247-23801" fmla="*/ 7235 w 10000"/>
                <a:gd name="connsiteY247-23802" fmla="*/ 2323 h 10000"/>
                <a:gd name="connsiteX248-23803" fmla="*/ 7174 w 10000"/>
                <a:gd name="connsiteY248-23804" fmla="*/ 2235 h 10000"/>
                <a:gd name="connsiteX249-23805" fmla="*/ 7113 w 10000"/>
                <a:gd name="connsiteY249-23806" fmla="*/ 2134 h 10000"/>
                <a:gd name="connsiteX250-23807" fmla="*/ 7008 w 10000"/>
                <a:gd name="connsiteY250-23808" fmla="*/ 1944 h 10000"/>
                <a:gd name="connsiteX251-23809" fmla="*/ 6929 w 10000"/>
                <a:gd name="connsiteY251-23810" fmla="*/ 1730 h 10000"/>
                <a:gd name="connsiteX252-23811" fmla="*/ 6850 w 10000"/>
                <a:gd name="connsiteY252-23812" fmla="*/ 1515 h 10000"/>
                <a:gd name="connsiteX253-23813" fmla="*/ 6850 w 10000"/>
                <a:gd name="connsiteY253-23814" fmla="*/ 1515 h 10000"/>
                <a:gd name="connsiteX254-23815" fmla="*/ 6842 w 10000"/>
                <a:gd name="connsiteY254-23816" fmla="*/ 1490 h 10000"/>
                <a:gd name="connsiteX255-23817" fmla="*/ 6842 w 10000"/>
                <a:gd name="connsiteY255-23818" fmla="*/ 1490 h 10000"/>
                <a:gd name="connsiteX256-23819" fmla="*/ 6842 w 10000"/>
                <a:gd name="connsiteY256-23820" fmla="*/ 1477 h 10000"/>
                <a:gd name="connsiteX257-23821" fmla="*/ 6842 w 10000"/>
                <a:gd name="connsiteY257-23822" fmla="*/ 1477 h 10000"/>
                <a:gd name="connsiteX258-23823" fmla="*/ 6842 w 10000"/>
                <a:gd name="connsiteY258-23824" fmla="*/ 1477 h 10000"/>
                <a:gd name="connsiteX259-23825" fmla="*/ 6798 w 10000"/>
                <a:gd name="connsiteY259-23826" fmla="*/ 1338 h 10000"/>
                <a:gd name="connsiteX260-23827" fmla="*/ 6780 w 10000"/>
                <a:gd name="connsiteY260-23828" fmla="*/ 1162 h 10000"/>
                <a:gd name="connsiteX261-23829" fmla="*/ 6754 w 10000"/>
                <a:gd name="connsiteY261-23830" fmla="*/ 947 h 10000"/>
                <a:gd name="connsiteX262-23831" fmla="*/ 6754 w 10000"/>
                <a:gd name="connsiteY262-23832" fmla="*/ 720 h 10000"/>
                <a:gd name="connsiteX263-23833" fmla="*/ 6754 w 10000"/>
                <a:gd name="connsiteY263-23834" fmla="*/ 720 h 10000"/>
                <a:gd name="connsiteX264-23835" fmla="*/ 6763 w 10000"/>
                <a:gd name="connsiteY264-23836" fmla="*/ 366 h 10000"/>
                <a:gd name="connsiteX265-23837" fmla="*/ 6789 w 10000"/>
                <a:gd name="connsiteY265-23838" fmla="*/ 0 h 10000"/>
                <a:gd name="connsiteX0-23839" fmla="*/ 6789 w 10000"/>
                <a:gd name="connsiteY0-23840" fmla="*/ 0 h 10000"/>
                <a:gd name="connsiteX1-23841" fmla="*/ 6789 w 10000"/>
                <a:gd name="connsiteY1-23842" fmla="*/ 0 h 10000"/>
                <a:gd name="connsiteX2-23843" fmla="*/ 6789 w 10000"/>
                <a:gd name="connsiteY2-23844" fmla="*/ 0 h 10000"/>
                <a:gd name="connsiteX3-23845" fmla="*/ 0 w 10000"/>
                <a:gd name="connsiteY3-23846" fmla="*/ 0 h 10000"/>
                <a:gd name="connsiteX4-23847" fmla="*/ 0 w 10000"/>
                <a:gd name="connsiteY4-23848" fmla="*/ 9747 h 10000"/>
                <a:gd name="connsiteX5-23849" fmla="*/ 0 w 10000"/>
                <a:gd name="connsiteY5-23850" fmla="*/ 9747 h 10000"/>
                <a:gd name="connsiteX6-23851" fmla="*/ 0 w 10000"/>
                <a:gd name="connsiteY6-23852" fmla="*/ 9747 h 10000"/>
                <a:gd name="connsiteX7-23853" fmla="*/ 752 w 10000"/>
                <a:gd name="connsiteY7-23854" fmla="*/ 9861 h 10000"/>
                <a:gd name="connsiteX8-23855" fmla="*/ 1067 w 10000"/>
                <a:gd name="connsiteY8-23856" fmla="*/ 9886 h 10000"/>
                <a:gd name="connsiteX9-23857" fmla="*/ 1304 w 10000"/>
                <a:gd name="connsiteY9-23858" fmla="*/ 9899 h 10000"/>
                <a:gd name="connsiteX10-23859" fmla="*/ 1304 w 10000"/>
                <a:gd name="connsiteY10-23860" fmla="*/ 9899 h 10000"/>
                <a:gd name="connsiteX11-23861" fmla="*/ 1566 w 10000"/>
                <a:gd name="connsiteY11-23862" fmla="*/ 9924 h 10000"/>
                <a:gd name="connsiteX12-23863" fmla="*/ 1846 w 10000"/>
                <a:gd name="connsiteY12-23864" fmla="*/ 9962 h 10000"/>
                <a:gd name="connsiteX13-23865" fmla="*/ 1846 w 10000"/>
                <a:gd name="connsiteY13-23866" fmla="*/ 9962 h 10000"/>
                <a:gd name="connsiteX14-23867" fmla="*/ 2030 w 10000"/>
                <a:gd name="connsiteY14-23868" fmla="*/ 10000 h 10000"/>
                <a:gd name="connsiteX15-23869" fmla="*/ 2213 w 10000"/>
                <a:gd name="connsiteY15-23870" fmla="*/ 10000 h 10000"/>
                <a:gd name="connsiteX16-23871" fmla="*/ 2213 w 10000"/>
                <a:gd name="connsiteY16-23872" fmla="*/ 10000 h 10000"/>
                <a:gd name="connsiteX17-23873" fmla="*/ 2213 w 10000"/>
                <a:gd name="connsiteY17-23874" fmla="*/ 10000 h 10000"/>
                <a:gd name="connsiteX18-23875" fmla="*/ 2213 w 10000"/>
                <a:gd name="connsiteY18-23876" fmla="*/ 10000 h 10000"/>
                <a:gd name="connsiteX19-23877" fmla="*/ 2213 w 10000"/>
                <a:gd name="connsiteY19-23878" fmla="*/ 10000 h 10000"/>
                <a:gd name="connsiteX20-23879" fmla="*/ 2213 w 10000"/>
                <a:gd name="connsiteY20-23880" fmla="*/ 10000 h 10000"/>
                <a:gd name="connsiteX21-23881" fmla="*/ 2362 w 10000"/>
                <a:gd name="connsiteY21-23882" fmla="*/ 9975 h 10000"/>
                <a:gd name="connsiteX22-23883" fmla="*/ 2493 w 10000"/>
                <a:gd name="connsiteY22-23884" fmla="*/ 9949 h 10000"/>
                <a:gd name="connsiteX23-23885" fmla="*/ 2555 w 10000"/>
                <a:gd name="connsiteY23-23886" fmla="*/ 9924 h 10000"/>
                <a:gd name="connsiteX24-23887" fmla="*/ 2607 w 10000"/>
                <a:gd name="connsiteY24-23888" fmla="*/ 9886 h 10000"/>
                <a:gd name="connsiteX25-23889" fmla="*/ 2660 w 10000"/>
                <a:gd name="connsiteY25-23890" fmla="*/ 9836 h 10000"/>
                <a:gd name="connsiteX26-23891" fmla="*/ 2695 w 10000"/>
                <a:gd name="connsiteY26-23892" fmla="*/ 9785 h 10000"/>
                <a:gd name="connsiteX27-23893" fmla="*/ 2730 w 10000"/>
                <a:gd name="connsiteY27-23894" fmla="*/ 9722 h 10000"/>
                <a:gd name="connsiteX28-23895" fmla="*/ 2756 w 10000"/>
                <a:gd name="connsiteY28-23896" fmla="*/ 9646 h 10000"/>
                <a:gd name="connsiteX29-23897" fmla="*/ 2773 w 10000"/>
                <a:gd name="connsiteY29-23898" fmla="*/ 9545 h 10000"/>
                <a:gd name="connsiteX30-23899" fmla="*/ 2791 w 10000"/>
                <a:gd name="connsiteY30-23900" fmla="*/ 9444 h 10000"/>
                <a:gd name="connsiteX31-23901" fmla="*/ 2791 w 10000"/>
                <a:gd name="connsiteY31-23902" fmla="*/ 9318 h 10000"/>
                <a:gd name="connsiteX32-23903" fmla="*/ 2773 w 10000"/>
                <a:gd name="connsiteY32-23904" fmla="*/ 9179 h 10000"/>
                <a:gd name="connsiteX33-23905" fmla="*/ 2756 w 10000"/>
                <a:gd name="connsiteY33-23906" fmla="*/ 9028 h 10000"/>
                <a:gd name="connsiteX34-23907" fmla="*/ 2721 w 10000"/>
                <a:gd name="connsiteY34-23908" fmla="*/ 8876 h 10000"/>
                <a:gd name="connsiteX35-23909" fmla="*/ 2721 w 10000"/>
                <a:gd name="connsiteY35-23910" fmla="*/ 8876 h 10000"/>
                <a:gd name="connsiteX36-23911" fmla="*/ 2712 w 10000"/>
                <a:gd name="connsiteY36-23912" fmla="*/ 8864 h 10000"/>
                <a:gd name="connsiteX37-23913" fmla="*/ 2712 w 10000"/>
                <a:gd name="connsiteY37-23914" fmla="*/ 8864 h 10000"/>
                <a:gd name="connsiteX38-23915" fmla="*/ 2712 w 10000"/>
                <a:gd name="connsiteY38-23916" fmla="*/ 8851 h 10000"/>
                <a:gd name="connsiteX39-23917" fmla="*/ 2712 w 10000"/>
                <a:gd name="connsiteY39-23918" fmla="*/ 8851 h 10000"/>
                <a:gd name="connsiteX40-23919" fmla="*/ 2712 w 10000"/>
                <a:gd name="connsiteY40-23920" fmla="*/ 8851 h 10000"/>
                <a:gd name="connsiteX41-23921" fmla="*/ 2590 w 10000"/>
                <a:gd name="connsiteY41-23922" fmla="*/ 8295 h 10000"/>
                <a:gd name="connsiteX42-23923" fmla="*/ 2476 w 10000"/>
                <a:gd name="connsiteY42-23924" fmla="*/ 7841 h 10000"/>
                <a:gd name="connsiteX43-23925" fmla="*/ 2423 w 10000"/>
                <a:gd name="connsiteY43-23926" fmla="*/ 7626 h 10000"/>
                <a:gd name="connsiteX44-23927" fmla="*/ 2397 w 10000"/>
                <a:gd name="connsiteY44-23928" fmla="*/ 7437 h 10000"/>
                <a:gd name="connsiteX45-23929" fmla="*/ 2371 w 10000"/>
                <a:gd name="connsiteY45-23930" fmla="*/ 7273 h 10000"/>
                <a:gd name="connsiteX46-23931" fmla="*/ 2362 w 10000"/>
                <a:gd name="connsiteY46-23932" fmla="*/ 7096 h 10000"/>
                <a:gd name="connsiteX47-23933" fmla="*/ 2362 w 10000"/>
                <a:gd name="connsiteY47-23934" fmla="*/ 7096 h 10000"/>
                <a:gd name="connsiteX48-23935" fmla="*/ 2371 w 10000"/>
                <a:gd name="connsiteY48-23936" fmla="*/ 6944 h 10000"/>
                <a:gd name="connsiteX49-23937" fmla="*/ 2406 w 10000"/>
                <a:gd name="connsiteY49-23938" fmla="*/ 6806 h 10000"/>
                <a:gd name="connsiteX50-23939" fmla="*/ 2423 w 10000"/>
                <a:gd name="connsiteY50-23940" fmla="*/ 6742 h 10000"/>
                <a:gd name="connsiteX51-23941" fmla="*/ 2458 w 10000"/>
                <a:gd name="connsiteY51-23942" fmla="*/ 6692 h 10000"/>
                <a:gd name="connsiteX52-23943" fmla="*/ 2528 w 10000"/>
                <a:gd name="connsiteY52-23944" fmla="*/ 6578 h 10000"/>
                <a:gd name="connsiteX53-23945" fmla="*/ 2651 w 10000"/>
                <a:gd name="connsiteY53-23946" fmla="*/ 6477 h 10000"/>
                <a:gd name="connsiteX54-23947" fmla="*/ 2791 w 10000"/>
                <a:gd name="connsiteY54-23948" fmla="*/ 6376 h 10000"/>
                <a:gd name="connsiteX55-23949" fmla="*/ 3167 w 10000"/>
                <a:gd name="connsiteY55-23950" fmla="*/ 6225 h 10000"/>
                <a:gd name="connsiteX56-23951" fmla="*/ 3167 w 10000"/>
                <a:gd name="connsiteY56-23952" fmla="*/ 6225 h 10000"/>
                <a:gd name="connsiteX57-23953" fmla="*/ 3167 w 10000"/>
                <a:gd name="connsiteY57-23954" fmla="*/ 6225 h 10000"/>
                <a:gd name="connsiteX58-23955" fmla="*/ 3342 w 10000"/>
                <a:gd name="connsiteY58-23956" fmla="*/ 6162 h 10000"/>
                <a:gd name="connsiteX59-23957" fmla="*/ 3473 w 10000"/>
                <a:gd name="connsiteY59-23958" fmla="*/ 6136 h 10000"/>
                <a:gd name="connsiteX60-23959" fmla="*/ 3613 w 10000"/>
                <a:gd name="connsiteY60-23960" fmla="*/ 6124 h 10000"/>
                <a:gd name="connsiteX61-23961" fmla="*/ 3736 w 10000"/>
                <a:gd name="connsiteY61-23962" fmla="*/ 6124 h 10000"/>
                <a:gd name="connsiteX62-23963" fmla="*/ 3736 w 10000"/>
                <a:gd name="connsiteY62-23964" fmla="*/ 6124 h 10000"/>
                <a:gd name="connsiteX63-23965" fmla="*/ 3736 w 10000"/>
                <a:gd name="connsiteY63-23966" fmla="*/ 6124 h 10000"/>
                <a:gd name="connsiteX64-23967" fmla="*/ 3736 w 10000"/>
                <a:gd name="connsiteY64-23968" fmla="*/ 6124 h 10000"/>
                <a:gd name="connsiteX65-23969" fmla="*/ 3736 w 10000"/>
                <a:gd name="connsiteY65-23970" fmla="*/ 6124 h 10000"/>
                <a:gd name="connsiteX66-23971" fmla="*/ 3736 w 10000"/>
                <a:gd name="connsiteY66-23972" fmla="*/ 6124 h 10000"/>
                <a:gd name="connsiteX67-23973" fmla="*/ 3736 w 10000"/>
                <a:gd name="connsiteY67-23974" fmla="*/ 6124 h 10000"/>
                <a:gd name="connsiteX68-23975" fmla="*/ 3841 w 10000"/>
                <a:gd name="connsiteY68-23976" fmla="*/ 6124 h 10000"/>
                <a:gd name="connsiteX69-23977" fmla="*/ 3937 w 10000"/>
                <a:gd name="connsiteY69-23978" fmla="*/ 6136 h 10000"/>
                <a:gd name="connsiteX70-23979" fmla="*/ 4016 w 10000"/>
                <a:gd name="connsiteY70-23980" fmla="*/ 6187 h 10000"/>
                <a:gd name="connsiteX71-23981" fmla="*/ 4086 w 10000"/>
                <a:gd name="connsiteY71-23982" fmla="*/ 6225 h 10000"/>
                <a:gd name="connsiteX72-23983" fmla="*/ 4147 w 10000"/>
                <a:gd name="connsiteY72-23984" fmla="*/ 6275 h 10000"/>
                <a:gd name="connsiteX73-23985" fmla="*/ 4191 w 10000"/>
                <a:gd name="connsiteY73-23986" fmla="*/ 6351 h 10000"/>
                <a:gd name="connsiteX74-23987" fmla="*/ 4217 w 10000"/>
                <a:gd name="connsiteY74-23988" fmla="*/ 6427 h 10000"/>
                <a:gd name="connsiteX75-23989" fmla="*/ 4252 w 10000"/>
                <a:gd name="connsiteY75-23990" fmla="*/ 6515 h 10000"/>
                <a:gd name="connsiteX76-23991" fmla="*/ 4261 w 10000"/>
                <a:gd name="connsiteY76-23992" fmla="*/ 6616 h 10000"/>
                <a:gd name="connsiteX77-23993" fmla="*/ 4269 w 10000"/>
                <a:gd name="connsiteY77-23994" fmla="*/ 6717 h 10000"/>
                <a:gd name="connsiteX78-23995" fmla="*/ 4269 w 10000"/>
                <a:gd name="connsiteY78-23996" fmla="*/ 6843 h 10000"/>
                <a:gd name="connsiteX79-23997" fmla="*/ 4261 w 10000"/>
                <a:gd name="connsiteY79-23998" fmla="*/ 6957 h 10000"/>
                <a:gd name="connsiteX80-23999" fmla="*/ 4217 w 10000"/>
                <a:gd name="connsiteY80-24000" fmla="*/ 7235 h 10000"/>
                <a:gd name="connsiteX81-24001" fmla="*/ 4164 w 10000"/>
                <a:gd name="connsiteY81-24002" fmla="*/ 7551 h 10000"/>
                <a:gd name="connsiteX82-24003" fmla="*/ 4164 w 10000"/>
                <a:gd name="connsiteY82-24004" fmla="*/ 7551 h 10000"/>
                <a:gd name="connsiteX83-24005" fmla="*/ 4156 w 10000"/>
                <a:gd name="connsiteY83-24006" fmla="*/ 7551 h 10000"/>
                <a:gd name="connsiteX84-24007" fmla="*/ 4156 w 10000"/>
                <a:gd name="connsiteY84-24008" fmla="*/ 7551 h 10000"/>
                <a:gd name="connsiteX85-24009" fmla="*/ 4156 w 10000"/>
                <a:gd name="connsiteY85-24010" fmla="*/ 7563 h 10000"/>
                <a:gd name="connsiteX86-24011" fmla="*/ 4873 w 10000"/>
                <a:gd name="connsiteY86-24012" fmla="*/ 7762 h 10000"/>
                <a:gd name="connsiteX87-24013" fmla="*/ 4068 w 10000"/>
                <a:gd name="connsiteY87-24014" fmla="*/ 8005 h 10000"/>
                <a:gd name="connsiteX88-24015" fmla="*/ 4051 w 10000"/>
                <a:gd name="connsiteY88-24016" fmla="*/ 8207 h 10000"/>
                <a:gd name="connsiteX89-24017" fmla="*/ 4024 w 10000"/>
                <a:gd name="connsiteY89-24018" fmla="*/ 8422 h 10000"/>
                <a:gd name="connsiteX90-24019" fmla="*/ 4016 w 10000"/>
                <a:gd name="connsiteY90-24020" fmla="*/ 8611 h 10000"/>
                <a:gd name="connsiteX91-24021" fmla="*/ 4016 w 10000"/>
                <a:gd name="connsiteY91-24022" fmla="*/ 8813 h 10000"/>
                <a:gd name="connsiteX92-24023" fmla="*/ 4024 w 10000"/>
                <a:gd name="connsiteY92-24024" fmla="*/ 9003 h 10000"/>
                <a:gd name="connsiteX93-24025" fmla="*/ 4051 w 10000"/>
                <a:gd name="connsiteY93-24026" fmla="*/ 9179 h 10000"/>
                <a:gd name="connsiteX94-24027" fmla="*/ 4086 w 10000"/>
                <a:gd name="connsiteY94-24028" fmla="*/ 9356 h 10000"/>
                <a:gd name="connsiteX95-24029" fmla="*/ 4121 w 10000"/>
                <a:gd name="connsiteY95-24030" fmla="*/ 9508 h 10000"/>
                <a:gd name="connsiteX96-24031" fmla="*/ 4191 w 10000"/>
                <a:gd name="connsiteY96-24032" fmla="*/ 9646 h 10000"/>
                <a:gd name="connsiteX97-24033" fmla="*/ 4269 w 10000"/>
                <a:gd name="connsiteY97-24034" fmla="*/ 9760 h 10000"/>
                <a:gd name="connsiteX98-24035" fmla="*/ 4366 w 10000"/>
                <a:gd name="connsiteY98-24036" fmla="*/ 9861 h 10000"/>
                <a:gd name="connsiteX99-24037" fmla="*/ 4471 w 10000"/>
                <a:gd name="connsiteY99-24038" fmla="*/ 9937 h 10000"/>
                <a:gd name="connsiteX100-24039" fmla="*/ 4611 w 10000"/>
                <a:gd name="connsiteY100-24040" fmla="*/ 9975 h 10000"/>
                <a:gd name="connsiteX101-24041" fmla="*/ 4759 w 10000"/>
                <a:gd name="connsiteY101-24042" fmla="*/ 10000 h 10000"/>
                <a:gd name="connsiteX102-24043" fmla="*/ 4759 w 10000"/>
                <a:gd name="connsiteY102-24044" fmla="*/ 10000 h 10000"/>
                <a:gd name="connsiteX103-24045" fmla="*/ 4759 w 10000"/>
                <a:gd name="connsiteY103-24046" fmla="*/ 10000 h 10000"/>
                <a:gd name="connsiteX104-24047" fmla="*/ 4759 w 10000"/>
                <a:gd name="connsiteY104-24048" fmla="*/ 10000 h 10000"/>
                <a:gd name="connsiteX105-24049" fmla="*/ 4759 w 10000"/>
                <a:gd name="connsiteY105-24050" fmla="*/ 10000 h 10000"/>
                <a:gd name="connsiteX106-24051" fmla="*/ 4821 w 10000"/>
                <a:gd name="connsiteY106-24052" fmla="*/ 10000 h 10000"/>
                <a:gd name="connsiteX107-24053" fmla="*/ 4821 w 10000"/>
                <a:gd name="connsiteY107-24054" fmla="*/ 10000 h 10000"/>
                <a:gd name="connsiteX108-24055" fmla="*/ 5136 w 10000"/>
                <a:gd name="connsiteY108-24056" fmla="*/ 9962 h 10000"/>
                <a:gd name="connsiteX109-24057" fmla="*/ 5468 w 10000"/>
                <a:gd name="connsiteY109-24058" fmla="*/ 9924 h 10000"/>
                <a:gd name="connsiteX110-24059" fmla="*/ 6203 w 10000"/>
                <a:gd name="connsiteY110-24060" fmla="*/ 9798 h 10000"/>
                <a:gd name="connsiteX111-24061" fmla="*/ 6982 w 10000"/>
                <a:gd name="connsiteY111-24062" fmla="*/ 9672 h 10000"/>
                <a:gd name="connsiteX112-24063" fmla="*/ 7358 w 10000"/>
                <a:gd name="connsiteY112-24064" fmla="*/ 9621 h 10000"/>
                <a:gd name="connsiteX113-24065" fmla="*/ 7734 w 10000"/>
                <a:gd name="connsiteY113-24066" fmla="*/ 9583 h 10000"/>
                <a:gd name="connsiteX114-24067" fmla="*/ 7734 w 10000"/>
                <a:gd name="connsiteY114-24068" fmla="*/ 9583 h 10000"/>
                <a:gd name="connsiteX115-24069" fmla="*/ 7725 w 10000"/>
                <a:gd name="connsiteY115-24070" fmla="*/ 9508 h 10000"/>
                <a:gd name="connsiteX116-24071" fmla="*/ 7725 w 10000"/>
                <a:gd name="connsiteY116-24072" fmla="*/ 9508 h 10000"/>
                <a:gd name="connsiteX117-24073" fmla="*/ 7725 w 10000"/>
                <a:gd name="connsiteY117-24074" fmla="*/ 9508 h 10000"/>
                <a:gd name="connsiteX118-24075" fmla="*/ 7725 w 10000"/>
                <a:gd name="connsiteY118-24076" fmla="*/ 9508 h 10000"/>
                <a:gd name="connsiteX119-24077" fmla="*/ 7725 w 10000"/>
                <a:gd name="connsiteY119-24078" fmla="*/ 9508 h 10000"/>
                <a:gd name="connsiteX120-24079" fmla="*/ 7699 w 10000"/>
                <a:gd name="connsiteY120-24080" fmla="*/ 9407 h 10000"/>
                <a:gd name="connsiteX121-24081" fmla="*/ 7699 w 10000"/>
                <a:gd name="connsiteY121-24082" fmla="*/ 9407 h 10000"/>
                <a:gd name="connsiteX122-24083" fmla="*/ 7699 w 10000"/>
                <a:gd name="connsiteY122-24084" fmla="*/ 9381 h 10000"/>
                <a:gd name="connsiteX123-24085" fmla="*/ 7699 w 10000"/>
                <a:gd name="connsiteY123-24086" fmla="*/ 9381 h 10000"/>
                <a:gd name="connsiteX124-24087" fmla="*/ 7577 w 10000"/>
                <a:gd name="connsiteY124-24088" fmla="*/ 8649 h 10000"/>
                <a:gd name="connsiteX125-24089" fmla="*/ 7463 w 10000"/>
                <a:gd name="connsiteY125-24090" fmla="*/ 7967 h 10000"/>
                <a:gd name="connsiteX126-24091" fmla="*/ 7393 w 10000"/>
                <a:gd name="connsiteY126-24092" fmla="*/ 7361 h 10000"/>
                <a:gd name="connsiteX127-24093" fmla="*/ 7332 w 10000"/>
                <a:gd name="connsiteY127-24094" fmla="*/ 6806 h 10000"/>
                <a:gd name="connsiteX128-24095" fmla="*/ 7288 w 10000"/>
                <a:gd name="connsiteY128-24096" fmla="*/ 6313 h 10000"/>
                <a:gd name="connsiteX129-24097" fmla="*/ 7262 w 10000"/>
                <a:gd name="connsiteY129-24098" fmla="*/ 5871 h 10000"/>
                <a:gd name="connsiteX130-24099" fmla="*/ 7253 w 10000"/>
                <a:gd name="connsiteY130-24100" fmla="*/ 5480 h 10000"/>
                <a:gd name="connsiteX131-24101" fmla="*/ 7279 w 10000"/>
                <a:gd name="connsiteY131-24102" fmla="*/ 5139 h 10000"/>
                <a:gd name="connsiteX132-24103" fmla="*/ 7297 w 10000"/>
                <a:gd name="connsiteY132-24104" fmla="*/ 4836 h 10000"/>
                <a:gd name="connsiteX133-24105" fmla="*/ 7340 w 10000"/>
                <a:gd name="connsiteY133-24106" fmla="*/ 4583 h 10000"/>
                <a:gd name="connsiteX134-24107" fmla="*/ 7402 w 10000"/>
                <a:gd name="connsiteY134-24108" fmla="*/ 4394 h 10000"/>
                <a:gd name="connsiteX135-24109" fmla="*/ 7437 w 10000"/>
                <a:gd name="connsiteY135-24110" fmla="*/ 4293 h 10000"/>
                <a:gd name="connsiteX136-24111" fmla="*/ 7463 w 10000"/>
                <a:gd name="connsiteY136-24112" fmla="*/ 4217 h 10000"/>
                <a:gd name="connsiteX137-24113" fmla="*/ 7507 w 10000"/>
                <a:gd name="connsiteY137-24114" fmla="*/ 4154 h 10000"/>
                <a:gd name="connsiteX138-24115" fmla="*/ 7550 w 10000"/>
                <a:gd name="connsiteY138-24116" fmla="*/ 4104 h 10000"/>
                <a:gd name="connsiteX139-24117" fmla="*/ 7594 w 10000"/>
                <a:gd name="connsiteY139-24118" fmla="*/ 4053 h 10000"/>
                <a:gd name="connsiteX140-24119" fmla="*/ 7647 w 10000"/>
                <a:gd name="connsiteY140-24120" fmla="*/ 4003 h 10000"/>
                <a:gd name="connsiteX141-24121" fmla="*/ 7699 w 10000"/>
                <a:gd name="connsiteY141-24122" fmla="*/ 3990 h 10000"/>
                <a:gd name="connsiteX142-24123" fmla="*/ 7752 w 10000"/>
                <a:gd name="connsiteY142-24124" fmla="*/ 3965 h 10000"/>
                <a:gd name="connsiteX143-24125" fmla="*/ 7857 w 10000"/>
                <a:gd name="connsiteY143-24126" fmla="*/ 3939 h 10000"/>
                <a:gd name="connsiteX144-24127" fmla="*/ 7857 w 10000"/>
                <a:gd name="connsiteY144-24128" fmla="*/ 3939 h 10000"/>
                <a:gd name="connsiteX145-24129" fmla="*/ 7857 w 10000"/>
                <a:gd name="connsiteY145-24130" fmla="*/ 3939 h 10000"/>
                <a:gd name="connsiteX146-24131" fmla="*/ 7857 w 10000"/>
                <a:gd name="connsiteY146-24132" fmla="*/ 3939 h 10000"/>
                <a:gd name="connsiteX147-24133" fmla="*/ 7857 w 10000"/>
                <a:gd name="connsiteY147-24134" fmla="*/ 3939 h 10000"/>
                <a:gd name="connsiteX148-24135" fmla="*/ 7857 w 10000"/>
                <a:gd name="connsiteY148-24136" fmla="*/ 3939 h 10000"/>
                <a:gd name="connsiteX149-24137" fmla="*/ 7857 w 10000"/>
                <a:gd name="connsiteY149-24138" fmla="*/ 3939 h 10000"/>
                <a:gd name="connsiteX150-24139" fmla="*/ 7857 w 10000"/>
                <a:gd name="connsiteY150-24140" fmla="*/ 3939 h 10000"/>
                <a:gd name="connsiteX151-24141" fmla="*/ 7927 w 10000"/>
                <a:gd name="connsiteY151-24142" fmla="*/ 3939 h 10000"/>
                <a:gd name="connsiteX152-24143" fmla="*/ 7997 w 10000"/>
                <a:gd name="connsiteY152-24144" fmla="*/ 3965 h 10000"/>
                <a:gd name="connsiteX153-24145" fmla="*/ 8136 w 10000"/>
                <a:gd name="connsiteY153-24146" fmla="*/ 4028 h 10000"/>
                <a:gd name="connsiteX154-24147" fmla="*/ 8294 w 10000"/>
                <a:gd name="connsiteY154-24148" fmla="*/ 4116 h 10000"/>
                <a:gd name="connsiteX155-24149" fmla="*/ 8443 w 10000"/>
                <a:gd name="connsiteY155-24150" fmla="*/ 4242 h 10000"/>
                <a:gd name="connsiteX156-24151" fmla="*/ 8443 w 10000"/>
                <a:gd name="connsiteY156-24152" fmla="*/ 4242 h 10000"/>
                <a:gd name="connsiteX157-24153" fmla="*/ 8451 w 10000"/>
                <a:gd name="connsiteY157-24154" fmla="*/ 4242 h 10000"/>
                <a:gd name="connsiteX158-24155" fmla="*/ 8451 w 10000"/>
                <a:gd name="connsiteY158-24156" fmla="*/ 4242 h 10000"/>
                <a:gd name="connsiteX159-24157" fmla="*/ 8836 w 10000"/>
                <a:gd name="connsiteY159-24158" fmla="*/ 4545 h 10000"/>
                <a:gd name="connsiteX160-24159" fmla="*/ 8976 w 10000"/>
                <a:gd name="connsiteY160-24160" fmla="*/ 4646 h 10000"/>
                <a:gd name="connsiteX161-24161" fmla="*/ 9099 w 10000"/>
                <a:gd name="connsiteY161-24162" fmla="*/ 4722 h 10000"/>
                <a:gd name="connsiteX162-24163" fmla="*/ 9204 w 10000"/>
                <a:gd name="connsiteY162-24164" fmla="*/ 4785 h 10000"/>
                <a:gd name="connsiteX163-24165" fmla="*/ 9300 w 10000"/>
                <a:gd name="connsiteY163-24166" fmla="*/ 4823 h 10000"/>
                <a:gd name="connsiteX164-24167" fmla="*/ 9388 w 10000"/>
                <a:gd name="connsiteY164-24168" fmla="*/ 4848 h 10000"/>
                <a:gd name="connsiteX165-24169" fmla="*/ 9466 w 10000"/>
                <a:gd name="connsiteY165-24170" fmla="*/ 4848 h 10000"/>
                <a:gd name="connsiteX166-24171" fmla="*/ 9466 w 10000"/>
                <a:gd name="connsiteY166-24172" fmla="*/ 4848 h 10000"/>
                <a:gd name="connsiteX167-24173" fmla="*/ 9484 w 10000"/>
                <a:gd name="connsiteY167-24174" fmla="*/ 4848 h 10000"/>
                <a:gd name="connsiteX168-24175" fmla="*/ 9484 w 10000"/>
                <a:gd name="connsiteY168-24176" fmla="*/ 4848 h 10000"/>
                <a:gd name="connsiteX169-24177" fmla="*/ 9484 w 10000"/>
                <a:gd name="connsiteY169-24178" fmla="*/ 4848 h 10000"/>
                <a:gd name="connsiteX170-24179" fmla="*/ 9484 w 10000"/>
                <a:gd name="connsiteY170-24180" fmla="*/ 4848 h 10000"/>
                <a:gd name="connsiteX171-24181" fmla="*/ 9580 w 10000"/>
                <a:gd name="connsiteY171-24182" fmla="*/ 4836 h 10000"/>
                <a:gd name="connsiteX172-24183" fmla="*/ 9668 w 10000"/>
                <a:gd name="connsiteY172-24184" fmla="*/ 4798 h 10000"/>
                <a:gd name="connsiteX173-24185" fmla="*/ 9738 w 10000"/>
                <a:gd name="connsiteY173-24186" fmla="*/ 4747 h 10000"/>
                <a:gd name="connsiteX174-24187" fmla="*/ 9799 w 10000"/>
                <a:gd name="connsiteY174-24188" fmla="*/ 4659 h 10000"/>
                <a:gd name="connsiteX175-24189" fmla="*/ 9799 w 10000"/>
                <a:gd name="connsiteY175-24190" fmla="*/ 4659 h 10000"/>
                <a:gd name="connsiteX176-24191" fmla="*/ 9799 w 10000"/>
                <a:gd name="connsiteY176-24192" fmla="*/ 4659 h 10000"/>
                <a:gd name="connsiteX177-24193" fmla="*/ 9799 w 10000"/>
                <a:gd name="connsiteY177-24194" fmla="*/ 4659 h 10000"/>
                <a:gd name="connsiteX178-24195" fmla="*/ 9799 w 10000"/>
                <a:gd name="connsiteY178-24196" fmla="*/ 4659 h 10000"/>
                <a:gd name="connsiteX179-24197" fmla="*/ 9799 w 10000"/>
                <a:gd name="connsiteY179-24198" fmla="*/ 4659 h 10000"/>
                <a:gd name="connsiteX180-24199" fmla="*/ 9816 w 10000"/>
                <a:gd name="connsiteY180-24200" fmla="*/ 4659 h 10000"/>
                <a:gd name="connsiteX181-24201" fmla="*/ 9816 w 10000"/>
                <a:gd name="connsiteY181-24202" fmla="*/ 4659 h 10000"/>
                <a:gd name="connsiteX182-24203" fmla="*/ 9816 w 10000"/>
                <a:gd name="connsiteY182-24204" fmla="*/ 4659 h 10000"/>
                <a:gd name="connsiteX183-24205" fmla="*/ 9816 w 10000"/>
                <a:gd name="connsiteY183-24206" fmla="*/ 4659 h 10000"/>
                <a:gd name="connsiteX184-24207" fmla="*/ 9816 w 10000"/>
                <a:gd name="connsiteY184-24208" fmla="*/ 4646 h 10000"/>
                <a:gd name="connsiteX185-24209" fmla="*/ 9816 w 10000"/>
                <a:gd name="connsiteY185-24210" fmla="*/ 4646 h 10000"/>
                <a:gd name="connsiteX186-24211" fmla="*/ 9816 w 10000"/>
                <a:gd name="connsiteY186-24212" fmla="*/ 4646 h 10000"/>
                <a:gd name="connsiteX187-24213" fmla="*/ 9816 w 10000"/>
                <a:gd name="connsiteY187-24214" fmla="*/ 4646 h 10000"/>
                <a:gd name="connsiteX188-24215" fmla="*/ 9816 w 10000"/>
                <a:gd name="connsiteY188-24216" fmla="*/ 4646 h 10000"/>
                <a:gd name="connsiteX189-24217" fmla="*/ 9816 w 10000"/>
                <a:gd name="connsiteY189-24218" fmla="*/ 4646 h 10000"/>
                <a:gd name="connsiteX190-24219" fmla="*/ 9816 w 10000"/>
                <a:gd name="connsiteY190-24220" fmla="*/ 4646 h 10000"/>
                <a:gd name="connsiteX191-24221" fmla="*/ 9816 w 10000"/>
                <a:gd name="connsiteY191-24222" fmla="*/ 4646 h 10000"/>
                <a:gd name="connsiteX192-24223" fmla="*/ 9816 w 10000"/>
                <a:gd name="connsiteY192-24224" fmla="*/ 4646 h 10000"/>
                <a:gd name="connsiteX193-24225" fmla="*/ 9816 w 10000"/>
                <a:gd name="connsiteY193-24226" fmla="*/ 4646 h 10000"/>
                <a:gd name="connsiteX194-24227" fmla="*/ 9843 w 10000"/>
                <a:gd name="connsiteY194-24228" fmla="*/ 4583 h 10000"/>
                <a:gd name="connsiteX195-24229" fmla="*/ 9886 w 10000"/>
                <a:gd name="connsiteY195-24230" fmla="*/ 4495 h 10000"/>
                <a:gd name="connsiteX196-24231" fmla="*/ 9921 w 10000"/>
                <a:gd name="connsiteY196-24232" fmla="*/ 4369 h 10000"/>
                <a:gd name="connsiteX197-24233" fmla="*/ 9948 w 10000"/>
                <a:gd name="connsiteY197-24234" fmla="*/ 4217 h 10000"/>
                <a:gd name="connsiteX198-24235" fmla="*/ 9983 w 10000"/>
                <a:gd name="connsiteY198-24236" fmla="*/ 4040 h 10000"/>
                <a:gd name="connsiteX199-24237" fmla="*/ 10000 w 10000"/>
                <a:gd name="connsiteY199-24238" fmla="*/ 3851 h 10000"/>
                <a:gd name="connsiteX200-24239" fmla="*/ 10000 w 10000"/>
                <a:gd name="connsiteY200-24240" fmla="*/ 3649 h 10000"/>
                <a:gd name="connsiteX201-24241" fmla="*/ 10000 w 10000"/>
                <a:gd name="connsiteY201-24242" fmla="*/ 3460 h 10000"/>
                <a:gd name="connsiteX202-24243" fmla="*/ 9983 w 10000"/>
                <a:gd name="connsiteY202-24244" fmla="*/ 3258 h 10000"/>
                <a:gd name="connsiteX203-24245" fmla="*/ 9939 w 10000"/>
                <a:gd name="connsiteY203-24246" fmla="*/ 3068 h 10000"/>
                <a:gd name="connsiteX204-24247" fmla="*/ 9886 w 10000"/>
                <a:gd name="connsiteY204-24248" fmla="*/ 2904 h 10000"/>
                <a:gd name="connsiteX205-24249" fmla="*/ 9843 w 10000"/>
                <a:gd name="connsiteY205-24250" fmla="*/ 2816 h 10000"/>
                <a:gd name="connsiteX206-24251" fmla="*/ 9799 w 10000"/>
                <a:gd name="connsiteY206-24252" fmla="*/ 2753 h 10000"/>
                <a:gd name="connsiteX207-24253" fmla="*/ 9755 w 10000"/>
                <a:gd name="connsiteY207-24254" fmla="*/ 2677 h 10000"/>
                <a:gd name="connsiteX208-24255" fmla="*/ 9694 w 10000"/>
                <a:gd name="connsiteY208-24256" fmla="*/ 2614 h 10000"/>
                <a:gd name="connsiteX209-24257" fmla="*/ 9633 w 10000"/>
                <a:gd name="connsiteY209-24258" fmla="*/ 2551 h 10000"/>
                <a:gd name="connsiteX210-24259" fmla="*/ 9571 w 10000"/>
                <a:gd name="connsiteY210-24260" fmla="*/ 2500 h 10000"/>
                <a:gd name="connsiteX211-24261" fmla="*/ 9484 w 10000"/>
                <a:gd name="connsiteY211-24262" fmla="*/ 2475 h 10000"/>
                <a:gd name="connsiteX212-24263" fmla="*/ 9396 w 10000"/>
                <a:gd name="connsiteY212-24264" fmla="*/ 2449 h 10000"/>
                <a:gd name="connsiteX213-24265" fmla="*/ 9300 w 10000"/>
                <a:gd name="connsiteY213-24266" fmla="*/ 2424 h 10000"/>
                <a:gd name="connsiteX214-24267" fmla="*/ 9195 w 10000"/>
                <a:gd name="connsiteY214-24268" fmla="*/ 2424 h 10000"/>
                <a:gd name="connsiteX215-24269" fmla="*/ 9195 w 10000"/>
                <a:gd name="connsiteY215-24270" fmla="*/ 2424 h 10000"/>
                <a:gd name="connsiteX216-24271" fmla="*/ 9195 w 10000"/>
                <a:gd name="connsiteY216-24272" fmla="*/ 2424 h 10000"/>
                <a:gd name="connsiteX217-24273" fmla="*/ 9195 w 10000"/>
                <a:gd name="connsiteY217-24274" fmla="*/ 2424 h 10000"/>
                <a:gd name="connsiteX218-24275" fmla="*/ 9195 w 10000"/>
                <a:gd name="connsiteY218-24276" fmla="*/ 2424 h 10000"/>
                <a:gd name="connsiteX219-24277" fmla="*/ 9195 w 10000"/>
                <a:gd name="connsiteY219-24278" fmla="*/ 2424 h 10000"/>
                <a:gd name="connsiteX220-24279" fmla="*/ 9081 w 10000"/>
                <a:gd name="connsiteY220-24280" fmla="*/ 2424 h 10000"/>
                <a:gd name="connsiteX221-24281" fmla="*/ 8941 w 10000"/>
                <a:gd name="connsiteY221-24282" fmla="*/ 2462 h 10000"/>
                <a:gd name="connsiteX222-24283" fmla="*/ 8801 w 10000"/>
                <a:gd name="connsiteY222-24284" fmla="*/ 2487 h 10000"/>
                <a:gd name="connsiteX223-24285" fmla="*/ 8644 w 10000"/>
                <a:gd name="connsiteY223-24286" fmla="*/ 2551 h 10000"/>
                <a:gd name="connsiteX224-24287" fmla="*/ 8644 w 10000"/>
                <a:gd name="connsiteY224-24288" fmla="*/ 2551 h 10000"/>
                <a:gd name="connsiteX225-24289" fmla="*/ 8635 w 10000"/>
                <a:gd name="connsiteY225-24290" fmla="*/ 2551 h 10000"/>
                <a:gd name="connsiteX226-24291" fmla="*/ 8635 w 10000"/>
                <a:gd name="connsiteY226-24292" fmla="*/ 2551 h 10000"/>
                <a:gd name="connsiteX227-24293" fmla="*/ 8626 w 10000"/>
                <a:gd name="connsiteY227-24294" fmla="*/ 2551 h 10000"/>
                <a:gd name="connsiteX228-24295" fmla="*/ 8626 w 10000"/>
                <a:gd name="connsiteY228-24296" fmla="*/ 2551 h 10000"/>
                <a:gd name="connsiteX229-24297" fmla="*/ 8443 w 10000"/>
                <a:gd name="connsiteY229-24298" fmla="*/ 2614 h 10000"/>
                <a:gd name="connsiteX230-24299" fmla="*/ 8276 w 10000"/>
                <a:gd name="connsiteY230-24300" fmla="*/ 2664 h 10000"/>
                <a:gd name="connsiteX231-24301" fmla="*/ 8110 w 10000"/>
                <a:gd name="connsiteY231-24302" fmla="*/ 2689 h 10000"/>
                <a:gd name="connsiteX232-24303" fmla="*/ 7979 w 10000"/>
                <a:gd name="connsiteY232-24304" fmla="*/ 2689 h 10000"/>
                <a:gd name="connsiteX233-24305" fmla="*/ 7979 w 10000"/>
                <a:gd name="connsiteY233-24306" fmla="*/ 2689 h 10000"/>
                <a:gd name="connsiteX234-24307" fmla="*/ 7979 w 10000"/>
                <a:gd name="connsiteY234-24308" fmla="*/ 2689 h 10000"/>
                <a:gd name="connsiteX235-24309" fmla="*/ 7979 w 10000"/>
                <a:gd name="connsiteY235-24310" fmla="*/ 2689 h 10000"/>
                <a:gd name="connsiteX236-24311" fmla="*/ 7979 w 10000"/>
                <a:gd name="connsiteY236-24312" fmla="*/ 2689 h 10000"/>
                <a:gd name="connsiteX237-24313" fmla="*/ 7979 w 10000"/>
                <a:gd name="connsiteY237-24314" fmla="*/ 2689 h 10000"/>
                <a:gd name="connsiteX238-24315" fmla="*/ 7979 w 10000"/>
                <a:gd name="connsiteY238-24316" fmla="*/ 2689 h 10000"/>
                <a:gd name="connsiteX239-24317" fmla="*/ 7979 w 10000"/>
                <a:gd name="connsiteY239-24318" fmla="*/ 2689 h 10000"/>
                <a:gd name="connsiteX240-24319" fmla="*/ 7848 w 10000"/>
                <a:gd name="connsiteY240-24320" fmla="*/ 2689 h 10000"/>
                <a:gd name="connsiteX241-24321" fmla="*/ 7743 w 10000"/>
                <a:gd name="connsiteY241-24322" fmla="*/ 2677 h 10000"/>
                <a:gd name="connsiteX242-24323" fmla="*/ 7638 w 10000"/>
                <a:gd name="connsiteY242-24324" fmla="*/ 2626 h 10000"/>
                <a:gd name="connsiteX243-24325" fmla="*/ 7542 w 10000"/>
                <a:gd name="connsiteY243-24326" fmla="*/ 2601 h 10000"/>
                <a:gd name="connsiteX244-24327" fmla="*/ 7454 w 10000"/>
                <a:gd name="connsiteY244-24328" fmla="*/ 2538 h 10000"/>
                <a:gd name="connsiteX245-24329" fmla="*/ 7375 w 10000"/>
                <a:gd name="connsiteY245-24330" fmla="*/ 2475 h 10000"/>
                <a:gd name="connsiteX246-24331" fmla="*/ 7297 w 10000"/>
                <a:gd name="connsiteY246-24332" fmla="*/ 2399 h 10000"/>
                <a:gd name="connsiteX247-24333" fmla="*/ 7235 w 10000"/>
                <a:gd name="connsiteY247-24334" fmla="*/ 2323 h 10000"/>
                <a:gd name="connsiteX248-24335" fmla="*/ 7174 w 10000"/>
                <a:gd name="connsiteY248-24336" fmla="*/ 2235 h 10000"/>
                <a:gd name="connsiteX249-24337" fmla="*/ 7113 w 10000"/>
                <a:gd name="connsiteY249-24338" fmla="*/ 2134 h 10000"/>
                <a:gd name="connsiteX250-24339" fmla="*/ 7008 w 10000"/>
                <a:gd name="connsiteY250-24340" fmla="*/ 1944 h 10000"/>
                <a:gd name="connsiteX251-24341" fmla="*/ 6929 w 10000"/>
                <a:gd name="connsiteY251-24342" fmla="*/ 1730 h 10000"/>
                <a:gd name="connsiteX252-24343" fmla="*/ 6850 w 10000"/>
                <a:gd name="connsiteY252-24344" fmla="*/ 1515 h 10000"/>
                <a:gd name="connsiteX253-24345" fmla="*/ 6850 w 10000"/>
                <a:gd name="connsiteY253-24346" fmla="*/ 1515 h 10000"/>
                <a:gd name="connsiteX254-24347" fmla="*/ 6842 w 10000"/>
                <a:gd name="connsiteY254-24348" fmla="*/ 1490 h 10000"/>
                <a:gd name="connsiteX255-24349" fmla="*/ 6842 w 10000"/>
                <a:gd name="connsiteY255-24350" fmla="*/ 1490 h 10000"/>
                <a:gd name="connsiteX256-24351" fmla="*/ 6842 w 10000"/>
                <a:gd name="connsiteY256-24352" fmla="*/ 1477 h 10000"/>
                <a:gd name="connsiteX257-24353" fmla="*/ 6842 w 10000"/>
                <a:gd name="connsiteY257-24354" fmla="*/ 1477 h 10000"/>
                <a:gd name="connsiteX258-24355" fmla="*/ 6842 w 10000"/>
                <a:gd name="connsiteY258-24356" fmla="*/ 1477 h 10000"/>
                <a:gd name="connsiteX259-24357" fmla="*/ 6798 w 10000"/>
                <a:gd name="connsiteY259-24358" fmla="*/ 1338 h 10000"/>
                <a:gd name="connsiteX260-24359" fmla="*/ 6780 w 10000"/>
                <a:gd name="connsiteY260-24360" fmla="*/ 1162 h 10000"/>
                <a:gd name="connsiteX261-24361" fmla="*/ 6754 w 10000"/>
                <a:gd name="connsiteY261-24362" fmla="*/ 947 h 10000"/>
                <a:gd name="connsiteX262-24363" fmla="*/ 6754 w 10000"/>
                <a:gd name="connsiteY262-24364" fmla="*/ 720 h 10000"/>
                <a:gd name="connsiteX263-24365" fmla="*/ 6754 w 10000"/>
                <a:gd name="connsiteY263-24366" fmla="*/ 720 h 10000"/>
                <a:gd name="connsiteX264-24367" fmla="*/ 6763 w 10000"/>
                <a:gd name="connsiteY264-24368" fmla="*/ 366 h 10000"/>
                <a:gd name="connsiteX265-24369" fmla="*/ 6789 w 10000"/>
                <a:gd name="connsiteY265-24370" fmla="*/ 0 h 10000"/>
                <a:gd name="connsiteX0-24371" fmla="*/ 6789 w 10000"/>
                <a:gd name="connsiteY0-24372" fmla="*/ 0 h 10000"/>
                <a:gd name="connsiteX1-24373" fmla="*/ 6789 w 10000"/>
                <a:gd name="connsiteY1-24374" fmla="*/ 0 h 10000"/>
                <a:gd name="connsiteX2-24375" fmla="*/ 6789 w 10000"/>
                <a:gd name="connsiteY2-24376" fmla="*/ 0 h 10000"/>
                <a:gd name="connsiteX3-24377" fmla="*/ 0 w 10000"/>
                <a:gd name="connsiteY3-24378" fmla="*/ 0 h 10000"/>
                <a:gd name="connsiteX4-24379" fmla="*/ 0 w 10000"/>
                <a:gd name="connsiteY4-24380" fmla="*/ 9747 h 10000"/>
                <a:gd name="connsiteX5-24381" fmla="*/ 0 w 10000"/>
                <a:gd name="connsiteY5-24382" fmla="*/ 9747 h 10000"/>
                <a:gd name="connsiteX6-24383" fmla="*/ 0 w 10000"/>
                <a:gd name="connsiteY6-24384" fmla="*/ 9747 h 10000"/>
                <a:gd name="connsiteX7-24385" fmla="*/ 752 w 10000"/>
                <a:gd name="connsiteY7-24386" fmla="*/ 9861 h 10000"/>
                <a:gd name="connsiteX8-24387" fmla="*/ 1067 w 10000"/>
                <a:gd name="connsiteY8-24388" fmla="*/ 9886 h 10000"/>
                <a:gd name="connsiteX9-24389" fmla="*/ 1304 w 10000"/>
                <a:gd name="connsiteY9-24390" fmla="*/ 9899 h 10000"/>
                <a:gd name="connsiteX10-24391" fmla="*/ 1304 w 10000"/>
                <a:gd name="connsiteY10-24392" fmla="*/ 9899 h 10000"/>
                <a:gd name="connsiteX11-24393" fmla="*/ 1566 w 10000"/>
                <a:gd name="connsiteY11-24394" fmla="*/ 9924 h 10000"/>
                <a:gd name="connsiteX12-24395" fmla="*/ 1846 w 10000"/>
                <a:gd name="connsiteY12-24396" fmla="*/ 9962 h 10000"/>
                <a:gd name="connsiteX13-24397" fmla="*/ 1846 w 10000"/>
                <a:gd name="connsiteY13-24398" fmla="*/ 9962 h 10000"/>
                <a:gd name="connsiteX14-24399" fmla="*/ 2030 w 10000"/>
                <a:gd name="connsiteY14-24400" fmla="*/ 10000 h 10000"/>
                <a:gd name="connsiteX15-24401" fmla="*/ 2213 w 10000"/>
                <a:gd name="connsiteY15-24402" fmla="*/ 10000 h 10000"/>
                <a:gd name="connsiteX16-24403" fmla="*/ 2213 w 10000"/>
                <a:gd name="connsiteY16-24404" fmla="*/ 10000 h 10000"/>
                <a:gd name="connsiteX17-24405" fmla="*/ 2213 w 10000"/>
                <a:gd name="connsiteY17-24406" fmla="*/ 10000 h 10000"/>
                <a:gd name="connsiteX18-24407" fmla="*/ 2213 w 10000"/>
                <a:gd name="connsiteY18-24408" fmla="*/ 10000 h 10000"/>
                <a:gd name="connsiteX19-24409" fmla="*/ 2213 w 10000"/>
                <a:gd name="connsiteY19-24410" fmla="*/ 10000 h 10000"/>
                <a:gd name="connsiteX20-24411" fmla="*/ 2213 w 10000"/>
                <a:gd name="connsiteY20-24412" fmla="*/ 10000 h 10000"/>
                <a:gd name="connsiteX21-24413" fmla="*/ 2362 w 10000"/>
                <a:gd name="connsiteY21-24414" fmla="*/ 9975 h 10000"/>
                <a:gd name="connsiteX22-24415" fmla="*/ 2493 w 10000"/>
                <a:gd name="connsiteY22-24416" fmla="*/ 9949 h 10000"/>
                <a:gd name="connsiteX23-24417" fmla="*/ 2555 w 10000"/>
                <a:gd name="connsiteY23-24418" fmla="*/ 9924 h 10000"/>
                <a:gd name="connsiteX24-24419" fmla="*/ 2607 w 10000"/>
                <a:gd name="connsiteY24-24420" fmla="*/ 9886 h 10000"/>
                <a:gd name="connsiteX25-24421" fmla="*/ 2660 w 10000"/>
                <a:gd name="connsiteY25-24422" fmla="*/ 9836 h 10000"/>
                <a:gd name="connsiteX26-24423" fmla="*/ 2695 w 10000"/>
                <a:gd name="connsiteY26-24424" fmla="*/ 9785 h 10000"/>
                <a:gd name="connsiteX27-24425" fmla="*/ 2730 w 10000"/>
                <a:gd name="connsiteY27-24426" fmla="*/ 9722 h 10000"/>
                <a:gd name="connsiteX28-24427" fmla="*/ 2756 w 10000"/>
                <a:gd name="connsiteY28-24428" fmla="*/ 9646 h 10000"/>
                <a:gd name="connsiteX29-24429" fmla="*/ 2773 w 10000"/>
                <a:gd name="connsiteY29-24430" fmla="*/ 9545 h 10000"/>
                <a:gd name="connsiteX30-24431" fmla="*/ 2791 w 10000"/>
                <a:gd name="connsiteY30-24432" fmla="*/ 9444 h 10000"/>
                <a:gd name="connsiteX31-24433" fmla="*/ 2791 w 10000"/>
                <a:gd name="connsiteY31-24434" fmla="*/ 9318 h 10000"/>
                <a:gd name="connsiteX32-24435" fmla="*/ 2773 w 10000"/>
                <a:gd name="connsiteY32-24436" fmla="*/ 9179 h 10000"/>
                <a:gd name="connsiteX33-24437" fmla="*/ 2756 w 10000"/>
                <a:gd name="connsiteY33-24438" fmla="*/ 9028 h 10000"/>
                <a:gd name="connsiteX34-24439" fmla="*/ 2721 w 10000"/>
                <a:gd name="connsiteY34-24440" fmla="*/ 8876 h 10000"/>
                <a:gd name="connsiteX35-24441" fmla="*/ 2721 w 10000"/>
                <a:gd name="connsiteY35-24442" fmla="*/ 8876 h 10000"/>
                <a:gd name="connsiteX36-24443" fmla="*/ 2712 w 10000"/>
                <a:gd name="connsiteY36-24444" fmla="*/ 8864 h 10000"/>
                <a:gd name="connsiteX37-24445" fmla="*/ 2712 w 10000"/>
                <a:gd name="connsiteY37-24446" fmla="*/ 8864 h 10000"/>
                <a:gd name="connsiteX38-24447" fmla="*/ 2712 w 10000"/>
                <a:gd name="connsiteY38-24448" fmla="*/ 8851 h 10000"/>
                <a:gd name="connsiteX39-24449" fmla="*/ 2712 w 10000"/>
                <a:gd name="connsiteY39-24450" fmla="*/ 8851 h 10000"/>
                <a:gd name="connsiteX40-24451" fmla="*/ 2712 w 10000"/>
                <a:gd name="connsiteY40-24452" fmla="*/ 8851 h 10000"/>
                <a:gd name="connsiteX41-24453" fmla="*/ 2590 w 10000"/>
                <a:gd name="connsiteY41-24454" fmla="*/ 8295 h 10000"/>
                <a:gd name="connsiteX42-24455" fmla="*/ 2476 w 10000"/>
                <a:gd name="connsiteY42-24456" fmla="*/ 7841 h 10000"/>
                <a:gd name="connsiteX43-24457" fmla="*/ 2423 w 10000"/>
                <a:gd name="connsiteY43-24458" fmla="*/ 7626 h 10000"/>
                <a:gd name="connsiteX44-24459" fmla="*/ 2397 w 10000"/>
                <a:gd name="connsiteY44-24460" fmla="*/ 7437 h 10000"/>
                <a:gd name="connsiteX45-24461" fmla="*/ 2371 w 10000"/>
                <a:gd name="connsiteY45-24462" fmla="*/ 7273 h 10000"/>
                <a:gd name="connsiteX46-24463" fmla="*/ 2362 w 10000"/>
                <a:gd name="connsiteY46-24464" fmla="*/ 7096 h 10000"/>
                <a:gd name="connsiteX47-24465" fmla="*/ 2362 w 10000"/>
                <a:gd name="connsiteY47-24466" fmla="*/ 7096 h 10000"/>
                <a:gd name="connsiteX48-24467" fmla="*/ 2371 w 10000"/>
                <a:gd name="connsiteY48-24468" fmla="*/ 6944 h 10000"/>
                <a:gd name="connsiteX49-24469" fmla="*/ 2406 w 10000"/>
                <a:gd name="connsiteY49-24470" fmla="*/ 6806 h 10000"/>
                <a:gd name="connsiteX50-24471" fmla="*/ 2423 w 10000"/>
                <a:gd name="connsiteY50-24472" fmla="*/ 6742 h 10000"/>
                <a:gd name="connsiteX51-24473" fmla="*/ 2458 w 10000"/>
                <a:gd name="connsiteY51-24474" fmla="*/ 6692 h 10000"/>
                <a:gd name="connsiteX52-24475" fmla="*/ 2528 w 10000"/>
                <a:gd name="connsiteY52-24476" fmla="*/ 6578 h 10000"/>
                <a:gd name="connsiteX53-24477" fmla="*/ 2651 w 10000"/>
                <a:gd name="connsiteY53-24478" fmla="*/ 6477 h 10000"/>
                <a:gd name="connsiteX54-24479" fmla="*/ 2791 w 10000"/>
                <a:gd name="connsiteY54-24480" fmla="*/ 6376 h 10000"/>
                <a:gd name="connsiteX55-24481" fmla="*/ 3167 w 10000"/>
                <a:gd name="connsiteY55-24482" fmla="*/ 6225 h 10000"/>
                <a:gd name="connsiteX56-24483" fmla="*/ 3167 w 10000"/>
                <a:gd name="connsiteY56-24484" fmla="*/ 6225 h 10000"/>
                <a:gd name="connsiteX57-24485" fmla="*/ 3167 w 10000"/>
                <a:gd name="connsiteY57-24486" fmla="*/ 6225 h 10000"/>
                <a:gd name="connsiteX58-24487" fmla="*/ 3342 w 10000"/>
                <a:gd name="connsiteY58-24488" fmla="*/ 6162 h 10000"/>
                <a:gd name="connsiteX59-24489" fmla="*/ 3473 w 10000"/>
                <a:gd name="connsiteY59-24490" fmla="*/ 6136 h 10000"/>
                <a:gd name="connsiteX60-24491" fmla="*/ 3613 w 10000"/>
                <a:gd name="connsiteY60-24492" fmla="*/ 6124 h 10000"/>
                <a:gd name="connsiteX61-24493" fmla="*/ 3736 w 10000"/>
                <a:gd name="connsiteY61-24494" fmla="*/ 6124 h 10000"/>
                <a:gd name="connsiteX62-24495" fmla="*/ 3736 w 10000"/>
                <a:gd name="connsiteY62-24496" fmla="*/ 6124 h 10000"/>
                <a:gd name="connsiteX63-24497" fmla="*/ 3736 w 10000"/>
                <a:gd name="connsiteY63-24498" fmla="*/ 6124 h 10000"/>
                <a:gd name="connsiteX64-24499" fmla="*/ 3736 w 10000"/>
                <a:gd name="connsiteY64-24500" fmla="*/ 6124 h 10000"/>
                <a:gd name="connsiteX65-24501" fmla="*/ 3736 w 10000"/>
                <a:gd name="connsiteY65-24502" fmla="*/ 6124 h 10000"/>
                <a:gd name="connsiteX66-24503" fmla="*/ 3736 w 10000"/>
                <a:gd name="connsiteY66-24504" fmla="*/ 6124 h 10000"/>
                <a:gd name="connsiteX67-24505" fmla="*/ 3736 w 10000"/>
                <a:gd name="connsiteY67-24506" fmla="*/ 6124 h 10000"/>
                <a:gd name="connsiteX68-24507" fmla="*/ 3841 w 10000"/>
                <a:gd name="connsiteY68-24508" fmla="*/ 6124 h 10000"/>
                <a:gd name="connsiteX69-24509" fmla="*/ 3937 w 10000"/>
                <a:gd name="connsiteY69-24510" fmla="*/ 6136 h 10000"/>
                <a:gd name="connsiteX70-24511" fmla="*/ 4016 w 10000"/>
                <a:gd name="connsiteY70-24512" fmla="*/ 6187 h 10000"/>
                <a:gd name="connsiteX71-24513" fmla="*/ 4086 w 10000"/>
                <a:gd name="connsiteY71-24514" fmla="*/ 6225 h 10000"/>
                <a:gd name="connsiteX72-24515" fmla="*/ 4147 w 10000"/>
                <a:gd name="connsiteY72-24516" fmla="*/ 6275 h 10000"/>
                <a:gd name="connsiteX73-24517" fmla="*/ 4191 w 10000"/>
                <a:gd name="connsiteY73-24518" fmla="*/ 6351 h 10000"/>
                <a:gd name="connsiteX74-24519" fmla="*/ 4217 w 10000"/>
                <a:gd name="connsiteY74-24520" fmla="*/ 6427 h 10000"/>
                <a:gd name="connsiteX75-24521" fmla="*/ 4252 w 10000"/>
                <a:gd name="connsiteY75-24522" fmla="*/ 6515 h 10000"/>
                <a:gd name="connsiteX76-24523" fmla="*/ 4261 w 10000"/>
                <a:gd name="connsiteY76-24524" fmla="*/ 6616 h 10000"/>
                <a:gd name="connsiteX77-24525" fmla="*/ 4269 w 10000"/>
                <a:gd name="connsiteY77-24526" fmla="*/ 6717 h 10000"/>
                <a:gd name="connsiteX78-24527" fmla="*/ 4269 w 10000"/>
                <a:gd name="connsiteY78-24528" fmla="*/ 6843 h 10000"/>
                <a:gd name="connsiteX79-24529" fmla="*/ 4261 w 10000"/>
                <a:gd name="connsiteY79-24530" fmla="*/ 6957 h 10000"/>
                <a:gd name="connsiteX80-24531" fmla="*/ 4217 w 10000"/>
                <a:gd name="connsiteY80-24532" fmla="*/ 7235 h 10000"/>
                <a:gd name="connsiteX81-24533" fmla="*/ 4164 w 10000"/>
                <a:gd name="connsiteY81-24534" fmla="*/ 7551 h 10000"/>
                <a:gd name="connsiteX82-24535" fmla="*/ 4164 w 10000"/>
                <a:gd name="connsiteY82-24536" fmla="*/ 7551 h 10000"/>
                <a:gd name="connsiteX83-24537" fmla="*/ 4156 w 10000"/>
                <a:gd name="connsiteY83-24538" fmla="*/ 7551 h 10000"/>
                <a:gd name="connsiteX84-24539" fmla="*/ 4156 w 10000"/>
                <a:gd name="connsiteY84-24540" fmla="*/ 7551 h 10000"/>
                <a:gd name="connsiteX85-24541" fmla="*/ 4156 w 10000"/>
                <a:gd name="connsiteY85-24542" fmla="*/ 7563 h 10000"/>
                <a:gd name="connsiteX86-24543" fmla="*/ 4068 w 10000"/>
                <a:gd name="connsiteY86-24544" fmla="*/ 8005 h 10000"/>
                <a:gd name="connsiteX87-24545" fmla="*/ 4051 w 10000"/>
                <a:gd name="connsiteY87-24546" fmla="*/ 8207 h 10000"/>
                <a:gd name="connsiteX88-24547" fmla="*/ 4024 w 10000"/>
                <a:gd name="connsiteY88-24548" fmla="*/ 8422 h 10000"/>
                <a:gd name="connsiteX89-24549" fmla="*/ 4016 w 10000"/>
                <a:gd name="connsiteY89-24550" fmla="*/ 8611 h 10000"/>
                <a:gd name="connsiteX90-24551" fmla="*/ 4016 w 10000"/>
                <a:gd name="connsiteY90-24552" fmla="*/ 8813 h 10000"/>
                <a:gd name="connsiteX91-24553" fmla="*/ 4024 w 10000"/>
                <a:gd name="connsiteY91-24554" fmla="*/ 9003 h 10000"/>
                <a:gd name="connsiteX92-24555" fmla="*/ 4051 w 10000"/>
                <a:gd name="connsiteY92-24556" fmla="*/ 9179 h 10000"/>
                <a:gd name="connsiteX93-24557" fmla="*/ 4086 w 10000"/>
                <a:gd name="connsiteY93-24558" fmla="*/ 9356 h 10000"/>
                <a:gd name="connsiteX94-24559" fmla="*/ 4121 w 10000"/>
                <a:gd name="connsiteY94-24560" fmla="*/ 9508 h 10000"/>
                <a:gd name="connsiteX95-24561" fmla="*/ 4191 w 10000"/>
                <a:gd name="connsiteY95-24562" fmla="*/ 9646 h 10000"/>
                <a:gd name="connsiteX96-24563" fmla="*/ 4269 w 10000"/>
                <a:gd name="connsiteY96-24564" fmla="*/ 9760 h 10000"/>
                <a:gd name="connsiteX97-24565" fmla="*/ 4366 w 10000"/>
                <a:gd name="connsiteY97-24566" fmla="*/ 9861 h 10000"/>
                <a:gd name="connsiteX98-24567" fmla="*/ 4471 w 10000"/>
                <a:gd name="connsiteY98-24568" fmla="*/ 9937 h 10000"/>
                <a:gd name="connsiteX99-24569" fmla="*/ 4611 w 10000"/>
                <a:gd name="connsiteY99-24570" fmla="*/ 9975 h 10000"/>
                <a:gd name="connsiteX100-24571" fmla="*/ 4759 w 10000"/>
                <a:gd name="connsiteY100-24572" fmla="*/ 10000 h 10000"/>
                <a:gd name="connsiteX101-24573" fmla="*/ 4759 w 10000"/>
                <a:gd name="connsiteY101-24574" fmla="*/ 10000 h 10000"/>
                <a:gd name="connsiteX102-24575" fmla="*/ 4759 w 10000"/>
                <a:gd name="connsiteY102-24576" fmla="*/ 10000 h 10000"/>
                <a:gd name="connsiteX103-24577" fmla="*/ 4759 w 10000"/>
                <a:gd name="connsiteY103-24578" fmla="*/ 10000 h 10000"/>
                <a:gd name="connsiteX104-24579" fmla="*/ 4759 w 10000"/>
                <a:gd name="connsiteY104-24580" fmla="*/ 10000 h 10000"/>
                <a:gd name="connsiteX105-24581" fmla="*/ 4821 w 10000"/>
                <a:gd name="connsiteY105-24582" fmla="*/ 10000 h 10000"/>
                <a:gd name="connsiteX106-24583" fmla="*/ 4821 w 10000"/>
                <a:gd name="connsiteY106-24584" fmla="*/ 10000 h 10000"/>
                <a:gd name="connsiteX107-24585" fmla="*/ 5136 w 10000"/>
                <a:gd name="connsiteY107-24586" fmla="*/ 9962 h 10000"/>
                <a:gd name="connsiteX108-24587" fmla="*/ 5468 w 10000"/>
                <a:gd name="connsiteY108-24588" fmla="*/ 9924 h 10000"/>
                <a:gd name="connsiteX109-24589" fmla="*/ 6203 w 10000"/>
                <a:gd name="connsiteY109-24590" fmla="*/ 9798 h 10000"/>
                <a:gd name="connsiteX110-24591" fmla="*/ 6982 w 10000"/>
                <a:gd name="connsiteY110-24592" fmla="*/ 9672 h 10000"/>
                <a:gd name="connsiteX111-24593" fmla="*/ 7358 w 10000"/>
                <a:gd name="connsiteY111-24594" fmla="*/ 9621 h 10000"/>
                <a:gd name="connsiteX112-24595" fmla="*/ 7734 w 10000"/>
                <a:gd name="connsiteY112-24596" fmla="*/ 9583 h 10000"/>
                <a:gd name="connsiteX113-24597" fmla="*/ 7734 w 10000"/>
                <a:gd name="connsiteY113-24598" fmla="*/ 9583 h 10000"/>
                <a:gd name="connsiteX114-24599" fmla="*/ 7725 w 10000"/>
                <a:gd name="connsiteY114-24600" fmla="*/ 9508 h 10000"/>
                <a:gd name="connsiteX115-24601" fmla="*/ 7725 w 10000"/>
                <a:gd name="connsiteY115-24602" fmla="*/ 9508 h 10000"/>
                <a:gd name="connsiteX116-24603" fmla="*/ 7725 w 10000"/>
                <a:gd name="connsiteY116-24604" fmla="*/ 9508 h 10000"/>
                <a:gd name="connsiteX117-24605" fmla="*/ 7725 w 10000"/>
                <a:gd name="connsiteY117-24606" fmla="*/ 9508 h 10000"/>
                <a:gd name="connsiteX118-24607" fmla="*/ 7725 w 10000"/>
                <a:gd name="connsiteY118-24608" fmla="*/ 9508 h 10000"/>
                <a:gd name="connsiteX119-24609" fmla="*/ 7699 w 10000"/>
                <a:gd name="connsiteY119-24610" fmla="*/ 9407 h 10000"/>
                <a:gd name="connsiteX120-24611" fmla="*/ 7699 w 10000"/>
                <a:gd name="connsiteY120-24612" fmla="*/ 9407 h 10000"/>
                <a:gd name="connsiteX121-24613" fmla="*/ 7699 w 10000"/>
                <a:gd name="connsiteY121-24614" fmla="*/ 9381 h 10000"/>
                <a:gd name="connsiteX122-24615" fmla="*/ 7699 w 10000"/>
                <a:gd name="connsiteY122-24616" fmla="*/ 9381 h 10000"/>
                <a:gd name="connsiteX123-24617" fmla="*/ 7577 w 10000"/>
                <a:gd name="connsiteY123-24618" fmla="*/ 8649 h 10000"/>
                <a:gd name="connsiteX124-24619" fmla="*/ 7463 w 10000"/>
                <a:gd name="connsiteY124-24620" fmla="*/ 7967 h 10000"/>
                <a:gd name="connsiteX125-24621" fmla="*/ 7393 w 10000"/>
                <a:gd name="connsiteY125-24622" fmla="*/ 7361 h 10000"/>
                <a:gd name="connsiteX126-24623" fmla="*/ 7332 w 10000"/>
                <a:gd name="connsiteY126-24624" fmla="*/ 6806 h 10000"/>
                <a:gd name="connsiteX127-24625" fmla="*/ 7288 w 10000"/>
                <a:gd name="connsiteY127-24626" fmla="*/ 6313 h 10000"/>
                <a:gd name="connsiteX128-24627" fmla="*/ 7262 w 10000"/>
                <a:gd name="connsiteY128-24628" fmla="*/ 5871 h 10000"/>
                <a:gd name="connsiteX129-24629" fmla="*/ 7253 w 10000"/>
                <a:gd name="connsiteY129-24630" fmla="*/ 5480 h 10000"/>
                <a:gd name="connsiteX130-24631" fmla="*/ 7279 w 10000"/>
                <a:gd name="connsiteY130-24632" fmla="*/ 5139 h 10000"/>
                <a:gd name="connsiteX131-24633" fmla="*/ 7297 w 10000"/>
                <a:gd name="connsiteY131-24634" fmla="*/ 4836 h 10000"/>
                <a:gd name="connsiteX132-24635" fmla="*/ 7340 w 10000"/>
                <a:gd name="connsiteY132-24636" fmla="*/ 4583 h 10000"/>
                <a:gd name="connsiteX133-24637" fmla="*/ 7402 w 10000"/>
                <a:gd name="connsiteY133-24638" fmla="*/ 4394 h 10000"/>
                <a:gd name="connsiteX134-24639" fmla="*/ 7437 w 10000"/>
                <a:gd name="connsiteY134-24640" fmla="*/ 4293 h 10000"/>
                <a:gd name="connsiteX135-24641" fmla="*/ 7463 w 10000"/>
                <a:gd name="connsiteY135-24642" fmla="*/ 4217 h 10000"/>
                <a:gd name="connsiteX136-24643" fmla="*/ 7507 w 10000"/>
                <a:gd name="connsiteY136-24644" fmla="*/ 4154 h 10000"/>
                <a:gd name="connsiteX137-24645" fmla="*/ 7550 w 10000"/>
                <a:gd name="connsiteY137-24646" fmla="*/ 4104 h 10000"/>
                <a:gd name="connsiteX138-24647" fmla="*/ 7594 w 10000"/>
                <a:gd name="connsiteY138-24648" fmla="*/ 4053 h 10000"/>
                <a:gd name="connsiteX139-24649" fmla="*/ 7647 w 10000"/>
                <a:gd name="connsiteY139-24650" fmla="*/ 4003 h 10000"/>
                <a:gd name="connsiteX140-24651" fmla="*/ 7699 w 10000"/>
                <a:gd name="connsiteY140-24652" fmla="*/ 3990 h 10000"/>
                <a:gd name="connsiteX141-24653" fmla="*/ 7752 w 10000"/>
                <a:gd name="connsiteY141-24654" fmla="*/ 3965 h 10000"/>
                <a:gd name="connsiteX142-24655" fmla="*/ 7857 w 10000"/>
                <a:gd name="connsiteY142-24656" fmla="*/ 3939 h 10000"/>
                <a:gd name="connsiteX143-24657" fmla="*/ 7857 w 10000"/>
                <a:gd name="connsiteY143-24658" fmla="*/ 3939 h 10000"/>
                <a:gd name="connsiteX144-24659" fmla="*/ 7857 w 10000"/>
                <a:gd name="connsiteY144-24660" fmla="*/ 3939 h 10000"/>
                <a:gd name="connsiteX145-24661" fmla="*/ 7857 w 10000"/>
                <a:gd name="connsiteY145-24662" fmla="*/ 3939 h 10000"/>
                <a:gd name="connsiteX146-24663" fmla="*/ 7857 w 10000"/>
                <a:gd name="connsiteY146-24664" fmla="*/ 3939 h 10000"/>
                <a:gd name="connsiteX147-24665" fmla="*/ 7857 w 10000"/>
                <a:gd name="connsiteY147-24666" fmla="*/ 3939 h 10000"/>
                <a:gd name="connsiteX148-24667" fmla="*/ 7857 w 10000"/>
                <a:gd name="connsiteY148-24668" fmla="*/ 3939 h 10000"/>
                <a:gd name="connsiteX149-24669" fmla="*/ 7857 w 10000"/>
                <a:gd name="connsiteY149-24670" fmla="*/ 3939 h 10000"/>
                <a:gd name="connsiteX150-24671" fmla="*/ 7927 w 10000"/>
                <a:gd name="connsiteY150-24672" fmla="*/ 3939 h 10000"/>
                <a:gd name="connsiteX151-24673" fmla="*/ 7997 w 10000"/>
                <a:gd name="connsiteY151-24674" fmla="*/ 3965 h 10000"/>
                <a:gd name="connsiteX152-24675" fmla="*/ 8136 w 10000"/>
                <a:gd name="connsiteY152-24676" fmla="*/ 4028 h 10000"/>
                <a:gd name="connsiteX153-24677" fmla="*/ 8294 w 10000"/>
                <a:gd name="connsiteY153-24678" fmla="*/ 4116 h 10000"/>
                <a:gd name="connsiteX154-24679" fmla="*/ 8443 w 10000"/>
                <a:gd name="connsiteY154-24680" fmla="*/ 4242 h 10000"/>
                <a:gd name="connsiteX155-24681" fmla="*/ 8443 w 10000"/>
                <a:gd name="connsiteY155-24682" fmla="*/ 4242 h 10000"/>
                <a:gd name="connsiteX156-24683" fmla="*/ 8451 w 10000"/>
                <a:gd name="connsiteY156-24684" fmla="*/ 4242 h 10000"/>
                <a:gd name="connsiteX157-24685" fmla="*/ 8451 w 10000"/>
                <a:gd name="connsiteY157-24686" fmla="*/ 4242 h 10000"/>
                <a:gd name="connsiteX158-24687" fmla="*/ 8836 w 10000"/>
                <a:gd name="connsiteY158-24688" fmla="*/ 4545 h 10000"/>
                <a:gd name="connsiteX159-24689" fmla="*/ 8976 w 10000"/>
                <a:gd name="connsiteY159-24690" fmla="*/ 4646 h 10000"/>
                <a:gd name="connsiteX160-24691" fmla="*/ 9099 w 10000"/>
                <a:gd name="connsiteY160-24692" fmla="*/ 4722 h 10000"/>
                <a:gd name="connsiteX161-24693" fmla="*/ 9204 w 10000"/>
                <a:gd name="connsiteY161-24694" fmla="*/ 4785 h 10000"/>
                <a:gd name="connsiteX162-24695" fmla="*/ 9300 w 10000"/>
                <a:gd name="connsiteY162-24696" fmla="*/ 4823 h 10000"/>
                <a:gd name="connsiteX163-24697" fmla="*/ 9388 w 10000"/>
                <a:gd name="connsiteY163-24698" fmla="*/ 4848 h 10000"/>
                <a:gd name="connsiteX164-24699" fmla="*/ 9466 w 10000"/>
                <a:gd name="connsiteY164-24700" fmla="*/ 4848 h 10000"/>
                <a:gd name="connsiteX165-24701" fmla="*/ 9466 w 10000"/>
                <a:gd name="connsiteY165-24702" fmla="*/ 4848 h 10000"/>
                <a:gd name="connsiteX166-24703" fmla="*/ 9484 w 10000"/>
                <a:gd name="connsiteY166-24704" fmla="*/ 4848 h 10000"/>
                <a:gd name="connsiteX167-24705" fmla="*/ 9484 w 10000"/>
                <a:gd name="connsiteY167-24706" fmla="*/ 4848 h 10000"/>
                <a:gd name="connsiteX168-24707" fmla="*/ 9484 w 10000"/>
                <a:gd name="connsiteY168-24708" fmla="*/ 4848 h 10000"/>
                <a:gd name="connsiteX169-24709" fmla="*/ 9484 w 10000"/>
                <a:gd name="connsiteY169-24710" fmla="*/ 4848 h 10000"/>
                <a:gd name="connsiteX170-24711" fmla="*/ 9580 w 10000"/>
                <a:gd name="connsiteY170-24712" fmla="*/ 4836 h 10000"/>
                <a:gd name="connsiteX171-24713" fmla="*/ 9668 w 10000"/>
                <a:gd name="connsiteY171-24714" fmla="*/ 4798 h 10000"/>
                <a:gd name="connsiteX172-24715" fmla="*/ 9738 w 10000"/>
                <a:gd name="connsiteY172-24716" fmla="*/ 4747 h 10000"/>
                <a:gd name="connsiteX173-24717" fmla="*/ 9799 w 10000"/>
                <a:gd name="connsiteY173-24718" fmla="*/ 4659 h 10000"/>
                <a:gd name="connsiteX174-24719" fmla="*/ 9799 w 10000"/>
                <a:gd name="connsiteY174-24720" fmla="*/ 4659 h 10000"/>
                <a:gd name="connsiteX175-24721" fmla="*/ 9799 w 10000"/>
                <a:gd name="connsiteY175-24722" fmla="*/ 4659 h 10000"/>
                <a:gd name="connsiteX176-24723" fmla="*/ 9799 w 10000"/>
                <a:gd name="connsiteY176-24724" fmla="*/ 4659 h 10000"/>
                <a:gd name="connsiteX177-24725" fmla="*/ 9799 w 10000"/>
                <a:gd name="connsiteY177-24726" fmla="*/ 4659 h 10000"/>
                <a:gd name="connsiteX178-24727" fmla="*/ 9799 w 10000"/>
                <a:gd name="connsiteY178-24728" fmla="*/ 4659 h 10000"/>
                <a:gd name="connsiteX179-24729" fmla="*/ 9816 w 10000"/>
                <a:gd name="connsiteY179-24730" fmla="*/ 4659 h 10000"/>
                <a:gd name="connsiteX180-24731" fmla="*/ 9816 w 10000"/>
                <a:gd name="connsiteY180-24732" fmla="*/ 4659 h 10000"/>
                <a:gd name="connsiteX181-24733" fmla="*/ 9816 w 10000"/>
                <a:gd name="connsiteY181-24734" fmla="*/ 4659 h 10000"/>
                <a:gd name="connsiteX182-24735" fmla="*/ 9816 w 10000"/>
                <a:gd name="connsiteY182-24736" fmla="*/ 4659 h 10000"/>
                <a:gd name="connsiteX183-24737" fmla="*/ 9816 w 10000"/>
                <a:gd name="connsiteY183-24738" fmla="*/ 4646 h 10000"/>
                <a:gd name="connsiteX184-24739" fmla="*/ 9816 w 10000"/>
                <a:gd name="connsiteY184-24740" fmla="*/ 4646 h 10000"/>
                <a:gd name="connsiteX185-24741" fmla="*/ 9816 w 10000"/>
                <a:gd name="connsiteY185-24742" fmla="*/ 4646 h 10000"/>
                <a:gd name="connsiteX186-24743" fmla="*/ 9816 w 10000"/>
                <a:gd name="connsiteY186-24744" fmla="*/ 4646 h 10000"/>
                <a:gd name="connsiteX187-24745" fmla="*/ 9816 w 10000"/>
                <a:gd name="connsiteY187-24746" fmla="*/ 4646 h 10000"/>
                <a:gd name="connsiteX188-24747" fmla="*/ 9816 w 10000"/>
                <a:gd name="connsiteY188-24748" fmla="*/ 4646 h 10000"/>
                <a:gd name="connsiteX189-24749" fmla="*/ 9816 w 10000"/>
                <a:gd name="connsiteY189-24750" fmla="*/ 4646 h 10000"/>
                <a:gd name="connsiteX190-24751" fmla="*/ 9816 w 10000"/>
                <a:gd name="connsiteY190-24752" fmla="*/ 4646 h 10000"/>
                <a:gd name="connsiteX191-24753" fmla="*/ 9816 w 10000"/>
                <a:gd name="connsiteY191-24754" fmla="*/ 4646 h 10000"/>
                <a:gd name="connsiteX192-24755" fmla="*/ 9816 w 10000"/>
                <a:gd name="connsiteY192-24756" fmla="*/ 4646 h 10000"/>
                <a:gd name="connsiteX193-24757" fmla="*/ 9843 w 10000"/>
                <a:gd name="connsiteY193-24758" fmla="*/ 4583 h 10000"/>
                <a:gd name="connsiteX194-24759" fmla="*/ 9886 w 10000"/>
                <a:gd name="connsiteY194-24760" fmla="*/ 4495 h 10000"/>
                <a:gd name="connsiteX195-24761" fmla="*/ 9921 w 10000"/>
                <a:gd name="connsiteY195-24762" fmla="*/ 4369 h 10000"/>
                <a:gd name="connsiteX196-24763" fmla="*/ 9948 w 10000"/>
                <a:gd name="connsiteY196-24764" fmla="*/ 4217 h 10000"/>
                <a:gd name="connsiteX197-24765" fmla="*/ 9983 w 10000"/>
                <a:gd name="connsiteY197-24766" fmla="*/ 4040 h 10000"/>
                <a:gd name="connsiteX198-24767" fmla="*/ 10000 w 10000"/>
                <a:gd name="connsiteY198-24768" fmla="*/ 3851 h 10000"/>
                <a:gd name="connsiteX199-24769" fmla="*/ 10000 w 10000"/>
                <a:gd name="connsiteY199-24770" fmla="*/ 3649 h 10000"/>
                <a:gd name="connsiteX200-24771" fmla="*/ 10000 w 10000"/>
                <a:gd name="connsiteY200-24772" fmla="*/ 3460 h 10000"/>
                <a:gd name="connsiteX201-24773" fmla="*/ 9983 w 10000"/>
                <a:gd name="connsiteY201-24774" fmla="*/ 3258 h 10000"/>
                <a:gd name="connsiteX202-24775" fmla="*/ 9939 w 10000"/>
                <a:gd name="connsiteY202-24776" fmla="*/ 3068 h 10000"/>
                <a:gd name="connsiteX203-24777" fmla="*/ 9886 w 10000"/>
                <a:gd name="connsiteY203-24778" fmla="*/ 2904 h 10000"/>
                <a:gd name="connsiteX204-24779" fmla="*/ 9843 w 10000"/>
                <a:gd name="connsiteY204-24780" fmla="*/ 2816 h 10000"/>
                <a:gd name="connsiteX205-24781" fmla="*/ 9799 w 10000"/>
                <a:gd name="connsiteY205-24782" fmla="*/ 2753 h 10000"/>
                <a:gd name="connsiteX206-24783" fmla="*/ 9755 w 10000"/>
                <a:gd name="connsiteY206-24784" fmla="*/ 2677 h 10000"/>
                <a:gd name="connsiteX207-24785" fmla="*/ 9694 w 10000"/>
                <a:gd name="connsiteY207-24786" fmla="*/ 2614 h 10000"/>
                <a:gd name="connsiteX208-24787" fmla="*/ 9633 w 10000"/>
                <a:gd name="connsiteY208-24788" fmla="*/ 2551 h 10000"/>
                <a:gd name="connsiteX209-24789" fmla="*/ 9571 w 10000"/>
                <a:gd name="connsiteY209-24790" fmla="*/ 2500 h 10000"/>
                <a:gd name="connsiteX210-24791" fmla="*/ 9484 w 10000"/>
                <a:gd name="connsiteY210-24792" fmla="*/ 2475 h 10000"/>
                <a:gd name="connsiteX211-24793" fmla="*/ 9396 w 10000"/>
                <a:gd name="connsiteY211-24794" fmla="*/ 2449 h 10000"/>
                <a:gd name="connsiteX212-24795" fmla="*/ 9300 w 10000"/>
                <a:gd name="connsiteY212-24796" fmla="*/ 2424 h 10000"/>
                <a:gd name="connsiteX213-24797" fmla="*/ 9195 w 10000"/>
                <a:gd name="connsiteY213-24798" fmla="*/ 2424 h 10000"/>
                <a:gd name="connsiteX214-24799" fmla="*/ 9195 w 10000"/>
                <a:gd name="connsiteY214-24800" fmla="*/ 2424 h 10000"/>
                <a:gd name="connsiteX215-24801" fmla="*/ 9195 w 10000"/>
                <a:gd name="connsiteY215-24802" fmla="*/ 2424 h 10000"/>
                <a:gd name="connsiteX216-24803" fmla="*/ 9195 w 10000"/>
                <a:gd name="connsiteY216-24804" fmla="*/ 2424 h 10000"/>
                <a:gd name="connsiteX217-24805" fmla="*/ 9195 w 10000"/>
                <a:gd name="connsiteY217-24806" fmla="*/ 2424 h 10000"/>
                <a:gd name="connsiteX218-24807" fmla="*/ 9195 w 10000"/>
                <a:gd name="connsiteY218-24808" fmla="*/ 2424 h 10000"/>
                <a:gd name="connsiteX219-24809" fmla="*/ 9081 w 10000"/>
                <a:gd name="connsiteY219-24810" fmla="*/ 2424 h 10000"/>
                <a:gd name="connsiteX220-24811" fmla="*/ 8941 w 10000"/>
                <a:gd name="connsiteY220-24812" fmla="*/ 2462 h 10000"/>
                <a:gd name="connsiteX221-24813" fmla="*/ 8801 w 10000"/>
                <a:gd name="connsiteY221-24814" fmla="*/ 2487 h 10000"/>
                <a:gd name="connsiteX222-24815" fmla="*/ 8644 w 10000"/>
                <a:gd name="connsiteY222-24816" fmla="*/ 2551 h 10000"/>
                <a:gd name="connsiteX223-24817" fmla="*/ 8644 w 10000"/>
                <a:gd name="connsiteY223-24818" fmla="*/ 2551 h 10000"/>
                <a:gd name="connsiteX224-24819" fmla="*/ 8635 w 10000"/>
                <a:gd name="connsiteY224-24820" fmla="*/ 2551 h 10000"/>
                <a:gd name="connsiteX225-24821" fmla="*/ 8635 w 10000"/>
                <a:gd name="connsiteY225-24822" fmla="*/ 2551 h 10000"/>
                <a:gd name="connsiteX226-24823" fmla="*/ 8626 w 10000"/>
                <a:gd name="connsiteY226-24824" fmla="*/ 2551 h 10000"/>
                <a:gd name="connsiteX227-24825" fmla="*/ 8626 w 10000"/>
                <a:gd name="connsiteY227-24826" fmla="*/ 2551 h 10000"/>
                <a:gd name="connsiteX228-24827" fmla="*/ 8443 w 10000"/>
                <a:gd name="connsiteY228-24828" fmla="*/ 2614 h 10000"/>
                <a:gd name="connsiteX229-24829" fmla="*/ 8276 w 10000"/>
                <a:gd name="connsiteY229-24830" fmla="*/ 2664 h 10000"/>
                <a:gd name="connsiteX230-24831" fmla="*/ 8110 w 10000"/>
                <a:gd name="connsiteY230-24832" fmla="*/ 2689 h 10000"/>
                <a:gd name="connsiteX231-24833" fmla="*/ 7979 w 10000"/>
                <a:gd name="connsiteY231-24834" fmla="*/ 2689 h 10000"/>
                <a:gd name="connsiteX232-24835" fmla="*/ 7979 w 10000"/>
                <a:gd name="connsiteY232-24836" fmla="*/ 2689 h 10000"/>
                <a:gd name="connsiteX233-24837" fmla="*/ 7979 w 10000"/>
                <a:gd name="connsiteY233-24838" fmla="*/ 2689 h 10000"/>
                <a:gd name="connsiteX234-24839" fmla="*/ 7979 w 10000"/>
                <a:gd name="connsiteY234-24840" fmla="*/ 2689 h 10000"/>
                <a:gd name="connsiteX235-24841" fmla="*/ 7979 w 10000"/>
                <a:gd name="connsiteY235-24842" fmla="*/ 2689 h 10000"/>
                <a:gd name="connsiteX236-24843" fmla="*/ 7979 w 10000"/>
                <a:gd name="connsiteY236-24844" fmla="*/ 2689 h 10000"/>
                <a:gd name="connsiteX237-24845" fmla="*/ 7979 w 10000"/>
                <a:gd name="connsiteY237-24846" fmla="*/ 2689 h 10000"/>
                <a:gd name="connsiteX238-24847" fmla="*/ 7979 w 10000"/>
                <a:gd name="connsiteY238-24848" fmla="*/ 2689 h 10000"/>
                <a:gd name="connsiteX239-24849" fmla="*/ 7848 w 10000"/>
                <a:gd name="connsiteY239-24850" fmla="*/ 2689 h 10000"/>
                <a:gd name="connsiteX240-24851" fmla="*/ 7743 w 10000"/>
                <a:gd name="connsiteY240-24852" fmla="*/ 2677 h 10000"/>
                <a:gd name="connsiteX241-24853" fmla="*/ 7638 w 10000"/>
                <a:gd name="connsiteY241-24854" fmla="*/ 2626 h 10000"/>
                <a:gd name="connsiteX242-24855" fmla="*/ 7542 w 10000"/>
                <a:gd name="connsiteY242-24856" fmla="*/ 2601 h 10000"/>
                <a:gd name="connsiteX243-24857" fmla="*/ 7454 w 10000"/>
                <a:gd name="connsiteY243-24858" fmla="*/ 2538 h 10000"/>
                <a:gd name="connsiteX244-24859" fmla="*/ 7375 w 10000"/>
                <a:gd name="connsiteY244-24860" fmla="*/ 2475 h 10000"/>
                <a:gd name="connsiteX245-24861" fmla="*/ 7297 w 10000"/>
                <a:gd name="connsiteY245-24862" fmla="*/ 2399 h 10000"/>
                <a:gd name="connsiteX246-24863" fmla="*/ 7235 w 10000"/>
                <a:gd name="connsiteY246-24864" fmla="*/ 2323 h 10000"/>
                <a:gd name="connsiteX247-24865" fmla="*/ 7174 w 10000"/>
                <a:gd name="connsiteY247-24866" fmla="*/ 2235 h 10000"/>
                <a:gd name="connsiteX248-24867" fmla="*/ 7113 w 10000"/>
                <a:gd name="connsiteY248-24868" fmla="*/ 2134 h 10000"/>
                <a:gd name="connsiteX249-24869" fmla="*/ 7008 w 10000"/>
                <a:gd name="connsiteY249-24870" fmla="*/ 1944 h 10000"/>
                <a:gd name="connsiteX250-24871" fmla="*/ 6929 w 10000"/>
                <a:gd name="connsiteY250-24872" fmla="*/ 1730 h 10000"/>
                <a:gd name="connsiteX251-24873" fmla="*/ 6850 w 10000"/>
                <a:gd name="connsiteY251-24874" fmla="*/ 1515 h 10000"/>
                <a:gd name="connsiteX252-24875" fmla="*/ 6850 w 10000"/>
                <a:gd name="connsiteY252-24876" fmla="*/ 1515 h 10000"/>
                <a:gd name="connsiteX253-24877" fmla="*/ 6842 w 10000"/>
                <a:gd name="connsiteY253-24878" fmla="*/ 1490 h 10000"/>
                <a:gd name="connsiteX254-24879" fmla="*/ 6842 w 10000"/>
                <a:gd name="connsiteY254-24880" fmla="*/ 1490 h 10000"/>
                <a:gd name="connsiteX255-24881" fmla="*/ 6842 w 10000"/>
                <a:gd name="connsiteY255-24882" fmla="*/ 1477 h 10000"/>
                <a:gd name="connsiteX256-24883" fmla="*/ 6842 w 10000"/>
                <a:gd name="connsiteY256-24884" fmla="*/ 1477 h 10000"/>
                <a:gd name="connsiteX257-24885" fmla="*/ 6842 w 10000"/>
                <a:gd name="connsiteY257-24886" fmla="*/ 1477 h 10000"/>
                <a:gd name="connsiteX258-24887" fmla="*/ 6798 w 10000"/>
                <a:gd name="connsiteY258-24888" fmla="*/ 1338 h 10000"/>
                <a:gd name="connsiteX259-24889" fmla="*/ 6780 w 10000"/>
                <a:gd name="connsiteY259-24890" fmla="*/ 1162 h 10000"/>
                <a:gd name="connsiteX260-24891" fmla="*/ 6754 w 10000"/>
                <a:gd name="connsiteY260-24892" fmla="*/ 947 h 10000"/>
                <a:gd name="connsiteX261-24893" fmla="*/ 6754 w 10000"/>
                <a:gd name="connsiteY261-24894" fmla="*/ 720 h 10000"/>
                <a:gd name="connsiteX262-24895" fmla="*/ 6754 w 10000"/>
                <a:gd name="connsiteY262-24896" fmla="*/ 720 h 10000"/>
                <a:gd name="connsiteX263-24897" fmla="*/ 6763 w 10000"/>
                <a:gd name="connsiteY263-24898" fmla="*/ 366 h 10000"/>
                <a:gd name="connsiteX264-24899" fmla="*/ 6789 w 10000"/>
                <a:gd name="connsiteY264-24900" fmla="*/ 0 h 10000"/>
                <a:gd name="connsiteX0-24901" fmla="*/ 6789 w 10000"/>
                <a:gd name="connsiteY0-24902" fmla="*/ 0 h 10000"/>
                <a:gd name="connsiteX1-24903" fmla="*/ 6789 w 10000"/>
                <a:gd name="connsiteY1-24904" fmla="*/ 0 h 10000"/>
                <a:gd name="connsiteX2-24905" fmla="*/ 6789 w 10000"/>
                <a:gd name="connsiteY2-24906" fmla="*/ 0 h 10000"/>
                <a:gd name="connsiteX3-24907" fmla="*/ 0 w 10000"/>
                <a:gd name="connsiteY3-24908" fmla="*/ 0 h 10000"/>
                <a:gd name="connsiteX4-24909" fmla="*/ 0 w 10000"/>
                <a:gd name="connsiteY4-24910" fmla="*/ 9747 h 10000"/>
                <a:gd name="connsiteX5-24911" fmla="*/ 0 w 10000"/>
                <a:gd name="connsiteY5-24912" fmla="*/ 9747 h 10000"/>
                <a:gd name="connsiteX6-24913" fmla="*/ 0 w 10000"/>
                <a:gd name="connsiteY6-24914" fmla="*/ 9747 h 10000"/>
                <a:gd name="connsiteX7-24915" fmla="*/ 752 w 10000"/>
                <a:gd name="connsiteY7-24916" fmla="*/ 9861 h 10000"/>
                <a:gd name="connsiteX8-24917" fmla="*/ 1067 w 10000"/>
                <a:gd name="connsiteY8-24918" fmla="*/ 9886 h 10000"/>
                <a:gd name="connsiteX9-24919" fmla="*/ 1304 w 10000"/>
                <a:gd name="connsiteY9-24920" fmla="*/ 9899 h 10000"/>
                <a:gd name="connsiteX10-24921" fmla="*/ 1304 w 10000"/>
                <a:gd name="connsiteY10-24922" fmla="*/ 9899 h 10000"/>
                <a:gd name="connsiteX11-24923" fmla="*/ 1566 w 10000"/>
                <a:gd name="connsiteY11-24924" fmla="*/ 9924 h 10000"/>
                <a:gd name="connsiteX12-24925" fmla="*/ 1846 w 10000"/>
                <a:gd name="connsiteY12-24926" fmla="*/ 9962 h 10000"/>
                <a:gd name="connsiteX13-24927" fmla="*/ 1846 w 10000"/>
                <a:gd name="connsiteY13-24928" fmla="*/ 9962 h 10000"/>
                <a:gd name="connsiteX14-24929" fmla="*/ 2030 w 10000"/>
                <a:gd name="connsiteY14-24930" fmla="*/ 10000 h 10000"/>
                <a:gd name="connsiteX15-24931" fmla="*/ 2213 w 10000"/>
                <a:gd name="connsiteY15-24932" fmla="*/ 10000 h 10000"/>
                <a:gd name="connsiteX16-24933" fmla="*/ 2213 w 10000"/>
                <a:gd name="connsiteY16-24934" fmla="*/ 10000 h 10000"/>
                <a:gd name="connsiteX17-24935" fmla="*/ 2213 w 10000"/>
                <a:gd name="connsiteY17-24936" fmla="*/ 10000 h 10000"/>
                <a:gd name="connsiteX18-24937" fmla="*/ 2213 w 10000"/>
                <a:gd name="connsiteY18-24938" fmla="*/ 10000 h 10000"/>
                <a:gd name="connsiteX19-24939" fmla="*/ 2213 w 10000"/>
                <a:gd name="connsiteY19-24940" fmla="*/ 10000 h 10000"/>
                <a:gd name="connsiteX20-24941" fmla="*/ 2213 w 10000"/>
                <a:gd name="connsiteY20-24942" fmla="*/ 10000 h 10000"/>
                <a:gd name="connsiteX21-24943" fmla="*/ 2362 w 10000"/>
                <a:gd name="connsiteY21-24944" fmla="*/ 9975 h 10000"/>
                <a:gd name="connsiteX22-24945" fmla="*/ 2493 w 10000"/>
                <a:gd name="connsiteY22-24946" fmla="*/ 9949 h 10000"/>
                <a:gd name="connsiteX23-24947" fmla="*/ 2555 w 10000"/>
                <a:gd name="connsiteY23-24948" fmla="*/ 9924 h 10000"/>
                <a:gd name="connsiteX24-24949" fmla="*/ 2607 w 10000"/>
                <a:gd name="connsiteY24-24950" fmla="*/ 9886 h 10000"/>
                <a:gd name="connsiteX25-24951" fmla="*/ 2660 w 10000"/>
                <a:gd name="connsiteY25-24952" fmla="*/ 9836 h 10000"/>
                <a:gd name="connsiteX26-24953" fmla="*/ 2695 w 10000"/>
                <a:gd name="connsiteY26-24954" fmla="*/ 9785 h 10000"/>
                <a:gd name="connsiteX27-24955" fmla="*/ 2730 w 10000"/>
                <a:gd name="connsiteY27-24956" fmla="*/ 9722 h 10000"/>
                <a:gd name="connsiteX28-24957" fmla="*/ 2756 w 10000"/>
                <a:gd name="connsiteY28-24958" fmla="*/ 9646 h 10000"/>
                <a:gd name="connsiteX29-24959" fmla="*/ 2773 w 10000"/>
                <a:gd name="connsiteY29-24960" fmla="*/ 9545 h 10000"/>
                <a:gd name="connsiteX30-24961" fmla="*/ 2791 w 10000"/>
                <a:gd name="connsiteY30-24962" fmla="*/ 9444 h 10000"/>
                <a:gd name="connsiteX31-24963" fmla="*/ 2791 w 10000"/>
                <a:gd name="connsiteY31-24964" fmla="*/ 9318 h 10000"/>
                <a:gd name="connsiteX32-24965" fmla="*/ 2773 w 10000"/>
                <a:gd name="connsiteY32-24966" fmla="*/ 9179 h 10000"/>
                <a:gd name="connsiteX33-24967" fmla="*/ 2756 w 10000"/>
                <a:gd name="connsiteY33-24968" fmla="*/ 9028 h 10000"/>
                <a:gd name="connsiteX34-24969" fmla="*/ 2721 w 10000"/>
                <a:gd name="connsiteY34-24970" fmla="*/ 8876 h 10000"/>
                <a:gd name="connsiteX35-24971" fmla="*/ 2721 w 10000"/>
                <a:gd name="connsiteY35-24972" fmla="*/ 8876 h 10000"/>
                <a:gd name="connsiteX36-24973" fmla="*/ 2712 w 10000"/>
                <a:gd name="connsiteY36-24974" fmla="*/ 8864 h 10000"/>
                <a:gd name="connsiteX37-24975" fmla="*/ 2712 w 10000"/>
                <a:gd name="connsiteY37-24976" fmla="*/ 8864 h 10000"/>
                <a:gd name="connsiteX38-24977" fmla="*/ 2712 w 10000"/>
                <a:gd name="connsiteY38-24978" fmla="*/ 8851 h 10000"/>
                <a:gd name="connsiteX39-24979" fmla="*/ 2712 w 10000"/>
                <a:gd name="connsiteY39-24980" fmla="*/ 8851 h 10000"/>
                <a:gd name="connsiteX40-24981" fmla="*/ 2712 w 10000"/>
                <a:gd name="connsiteY40-24982" fmla="*/ 8851 h 10000"/>
                <a:gd name="connsiteX41-24983" fmla="*/ 2590 w 10000"/>
                <a:gd name="connsiteY41-24984" fmla="*/ 8295 h 10000"/>
                <a:gd name="connsiteX42-24985" fmla="*/ 2476 w 10000"/>
                <a:gd name="connsiteY42-24986" fmla="*/ 7841 h 10000"/>
                <a:gd name="connsiteX43-24987" fmla="*/ 2423 w 10000"/>
                <a:gd name="connsiteY43-24988" fmla="*/ 7626 h 10000"/>
                <a:gd name="connsiteX44-24989" fmla="*/ 2397 w 10000"/>
                <a:gd name="connsiteY44-24990" fmla="*/ 7437 h 10000"/>
                <a:gd name="connsiteX45-24991" fmla="*/ 2371 w 10000"/>
                <a:gd name="connsiteY45-24992" fmla="*/ 7273 h 10000"/>
                <a:gd name="connsiteX46-24993" fmla="*/ 2362 w 10000"/>
                <a:gd name="connsiteY46-24994" fmla="*/ 7096 h 10000"/>
                <a:gd name="connsiteX47-24995" fmla="*/ 2362 w 10000"/>
                <a:gd name="connsiteY47-24996" fmla="*/ 7096 h 10000"/>
                <a:gd name="connsiteX48-24997" fmla="*/ 2371 w 10000"/>
                <a:gd name="connsiteY48-24998" fmla="*/ 6944 h 10000"/>
                <a:gd name="connsiteX49-24999" fmla="*/ 2406 w 10000"/>
                <a:gd name="connsiteY49-25000" fmla="*/ 6806 h 10000"/>
                <a:gd name="connsiteX50-25001" fmla="*/ 2423 w 10000"/>
                <a:gd name="connsiteY50-25002" fmla="*/ 6742 h 10000"/>
                <a:gd name="connsiteX51-25003" fmla="*/ 2458 w 10000"/>
                <a:gd name="connsiteY51-25004" fmla="*/ 6692 h 10000"/>
                <a:gd name="connsiteX52-25005" fmla="*/ 2528 w 10000"/>
                <a:gd name="connsiteY52-25006" fmla="*/ 6578 h 10000"/>
                <a:gd name="connsiteX53-25007" fmla="*/ 2651 w 10000"/>
                <a:gd name="connsiteY53-25008" fmla="*/ 6477 h 10000"/>
                <a:gd name="connsiteX54-25009" fmla="*/ 2791 w 10000"/>
                <a:gd name="connsiteY54-25010" fmla="*/ 6376 h 10000"/>
                <a:gd name="connsiteX55-25011" fmla="*/ 3167 w 10000"/>
                <a:gd name="connsiteY55-25012" fmla="*/ 6225 h 10000"/>
                <a:gd name="connsiteX56-25013" fmla="*/ 3167 w 10000"/>
                <a:gd name="connsiteY56-25014" fmla="*/ 6225 h 10000"/>
                <a:gd name="connsiteX57-25015" fmla="*/ 3167 w 10000"/>
                <a:gd name="connsiteY57-25016" fmla="*/ 6225 h 10000"/>
                <a:gd name="connsiteX58-25017" fmla="*/ 3342 w 10000"/>
                <a:gd name="connsiteY58-25018" fmla="*/ 6162 h 10000"/>
                <a:gd name="connsiteX59-25019" fmla="*/ 3473 w 10000"/>
                <a:gd name="connsiteY59-25020" fmla="*/ 6136 h 10000"/>
                <a:gd name="connsiteX60-25021" fmla="*/ 3613 w 10000"/>
                <a:gd name="connsiteY60-25022" fmla="*/ 6124 h 10000"/>
                <a:gd name="connsiteX61-25023" fmla="*/ 3736 w 10000"/>
                <a:gd name="connsiteY61-25024" fmla="*/ 6124 h 10000"/>
                <a:gd name="connsiteX62-25025" fmla="*/ 3736 w 10000"/>
                <a:gd name="connsiteY62-25026" fmla="*/ 6124 h 10000"/>
                <a:gd name="connsiteX63-25027" fmla="*/ 3736 w 10000"/>
                <a:gd name="connsiteY63-25028" fmla="*/ 6124 h 10000"/>
                <a:gd name="connsiteX64-25029" fmla="*/ 3736 w 10000"/>
                <a:gd name="connsiteY64-25030" fmla="*/ 6124 h 10000"/>
                <a:gd name="connsiteX65-25031" fmla="*/ 3736 w 10000"/>
                <a:gd name="connsiteY65-25032" fmla="*/ 6124 h 10000"/>
                <a:gd name="connsiteX66-25033" fmla="*/ 3736 w 10000"/>
                <a:gd name="connsiteY66-25034" fmla="*/ 6124 h 10000"/>
                <a:gd name="connsiteX67-25035" fmla="*/ 3736 w 10000"/>
                <a:gd name="connsiteY67-25036" fmla="*/ 6124 h 10000"/>
                <a:gd name="connsiteX68-25037" fmla="*/ 3841 w 10000"/>
                <a:gd name="connsiteY68-25038" fmla="*/ 6124 h 10000"/>
                <a:gd name="connsiteX69-25039" fmla="*/ 3937 w 10000"/>
                <a:gd name="connsiteY69-25040" fmla="*/ 6136 h 10000"/>
                <a:gd name="connsiteX70-25041" fmla="*/ 4016 w 10000"/>
                <a:gd name="connsiteY70-25042" fmla="*/ 6187 h 10000"/>
                <a:gd name="connsiteX71-25043" fmla="*/ 4086 w 10000"/>
                <a:gd name="connsiteY71-25044" fmla="*/ 6225 h 10000"/>
                <a:gd name="connsiteX72-25045" fmla="*/ 4147 w 10000"/>
                <a:gd name="connsiteY72-25046" fmla="*/ 6275 h 10000"/>
                <a:gd name="connsiteX73-25047" fmla="*/ 4191 w 10000"/>
                <a:gd name="connsiteY73-25048" fmla="*/ 6351 h 10000"/>
                <a:gd name="connsiteX74-25049" fmla="*/ 4217 w 10000"/>
                <a:gd name="connsiteY74-25050" fmla="*/ 6427 h 10000"/>
                <a:gd name="connsiteX75-25051" fmla="*/ 4252 w 10000"/>
                <a:gd name="connsiteY75-25052" fmla="*/ 6515 h 10000"/>
                <a:gd name="connsiteX76-25053" fmla="*/ 4261 w 10000"/>
                <a:gd name="connsiteY76-25054" fmla="*/ 6616 h 10000"/>
                <a:gd name="connsiteX77-25055" fmla="*/ 4269 w 10000"/>
                <a:gd name="connsiteY77-25056" fmla="*/ 6717 h 10000"/>
                <a:gd name="connsiteX78-25057" fmla="*/ 4269 w 10000"/>
                <a:gd name="connsiteY78-25058" fmla="*/ 6843 h 10000"/>
                <a:gd name="connsiteX79-25059" fmla="*/ 4261 w 10000"/>
                <a:gd name="connsiteY79-25060" fmla="*/ 6957 h 10000"/>
                <a:gd name="connsiteX80-25061" fmla="*/ 4217 w 10000"/>
                <a:gd name="connsiteY80-25062" fmla="*/ 7235 h 10000"/>
                <a:gd name="connsiteX81-25063" fmla="*/ 4164 w 10000"/>
                <a:gd name="connsiteY81-25064" fmla="*/ 7551 h 10000"/>
                <a:gd name="connsiteX82-25065" fmla="*/ 4164 w 10000"/>
                <a:gd name="connsiteY82-25066" fmla="*/ 7551 h 10000"/>
                <a:gd name="connsiteX83-25067" fmla="*/ 4156 w 10000"/>
                <a:gd name="connsiteY83-25068" fmla="*/ 7551 h 10000"/>
                <a:gd name="connsiteX84-25069" fmla="*/ 4156 w 10000"/>
                <a:gd name="connsiteY84-25070" fmla="*/ 7551 h 10000"/>
                <a:gd name="connsiteX85-25071" fmla="*/ 4068 w 10000"/>
                <a:gd name="connsiteY85-25072" fmla="*/ 8005 h 10000"/>
                <a:gd name="connsiteX86-25073" fmla="*/ 4051 w 10000"/>
                <a:gd name="connsiteY86-25074" fmla="*/ 8207 h 10000"/>
                <a:gd name="connsiteX87-25075" fmla="*/ 4024 w 10000"/>
                <a:gd name="connsiteY87-25076" fmla="*/ 8422 h 10000"/>
                <a:gd name="connsiteX88-25077" fmla="*/ 4016 w 10000"/>
                <a:gd name="connsiteY88-25078" fmla="*/ 8611 h 10000"/>
                <a:gd name="connsiteX89-25079" fmla="*/ 4016 w 10000"/>
                <a:gd name="connsiteY89-25080" fmla="*/ 8813 h 10000"/>
                <a:gd name="connsiteX90-25081" fmla="*/ 4024 w 10000"/>
                <a:gd name="connsiteY90-25082" fmla="*/ 9003 h 10000"/>
                <a:gd name="connsiteX91-25083" fmla="*/ 4051 w 10000"/>
                <a:gd name="connsiteY91-25084" fmla="*/ 9179 h 10000"/>
                <a:gd name="connsiteX92-25085" fmla="*/ 4086 w 10000"/>
                <a:gd name="connsiteY92-25086" fmla="*/ 9356 h 10000"/>
                <a:gd name="connsiteX93-25087" fmla="*/ 4121 w 10000"/>
                <a:gd name="connsiteY93-25088" fmla="*/ 9508 h 10000"/>
                <a:gd name="connsiteX94-25089" fmla="*/ 4191 w 10000"/>
                <a:gd name="connsiteY94-25090" fmla="*/ 9646 h 10000"/>
                <a:gd name="connsiteX95-25091" fmla="*/ 4269 w 10000"/>
                <a:gd name="connsiteY95-25092" fmla="*/ 9760 h 10000"/>
                <a:gd name="connsiteX96-25093" fmla="*/ 4366 w 10000"/>
                <a:gd name="connsiteY96-25094" fmla="*/ 9861 h 10000"/>
                <a:gd name="connsiteX97-25095" fmla="*/ 4471 w 10000"/>
                <a:gd name="connsiteY97-25096" fmla="*/ 9937 h 10000"/>
                <a:gd name="connsiteX98-25097" fmla="*/ 4611 w 10000"/>
                <a:gd name="connsiteY98-25098" fmla="*/ 9975 h 10000"/>
                <a:gd name="connsiteX99-25099" fmla="*/ 4759 w 10000"/>
                <a:gd name="connsiteY99-25100" fmla="*/ 10000 h 10000"/>
                <a:gd name="connsiteX100-25101" fmla="*/ 4759 w 10000"/>
                <a:gd name="connsiteY100-25102" fmla="*/ 10000 h 10000"/>
                <a:gd name="connsiteX101-25103" fmla="*/ 4759 w 10000"/>
                <a:gd name="connsiteY101-25104" fmla="*/ 10000 h 10000"/>
                <a:gd name="connsiteX102-25105" fmla="*/ 4759 w 10000"/>
                <a:gd name="connsiteY102-25106" fmla="*/ 10000 h 10000"/>
                <a:gd name="connsiteX103-25107" fmla="*/ 4759 w 10000"/>
                <a:gd name="connsiteY103-25108" fmla="*/ 10000 h 10000"/>
                <a:gd name="connsiteX104-25109" fmla="*/ 4821 w 10000"/>
                <a:gd name="connsiteY104-25110" fmla="*/ 10000 h 10000"/>
                <a:gd name="connsiteX105-25111" fmla="*/ 4821 w 10000"/>
                <a:gd name="connsiteY105-25112" fmla="*/ 10000 h 10000"/>
                <a:gd name="connsiteX106-25113" fmla="*/ 5136 w 10000"/>
                <a:gd name="connsiteY106-25114" fmla="*/ 9962 h 10000"/>
                <a:gd name="connsiteX107-25115" fmla="*/ 5468 w 10000"/>
                <a:gd name="connsiteY107-25116" fmla="*/ 9924 h 10000"/>
                <a:gd name="connsiteX108-25117" fmla="*/ 6203 w 10000"/>
                <a:gd name="connsiteY108-25118" fmla="*/ 9798 h 10000"/>
                <a:gd name="connsiteX109-25119" fmla="*/ 6982 w 10000"/>
                <a:gd name="connsiteY109-25120" fmla="*/ 9672 h 10000"/>
                <a:gd name="connsiteX110-25121" fmla="*/ 7358 w 10000"/>
                <a:gd name="connsiteY110-25122" fmla="*/ 9621 h 10000"/>
                <a:gd name="connsiteX111-25123" fmla="*/ 7734 w 10000"/>
                <a:gd name="connsiteY111-25124" fmla="*/ 9583 h 10000"/>
                <a:gd name="connsiteX112-25125" fmla="*/ 7734 w 10000"/>
                <a:gd name="connsiteY112-25126" fmla="*/ 9583 h 10000"/>
                <a:gd name="connsiteX113-25127" fmla="*/ 7725 w 10000"/>
                <a:gd name="connsiteY113-25128" fmla="*/ 9508 h 10000"/>
                <a:gd name="connsiteX114-25129" fmla="*/ 7725 w 10000"/>
                <a:gd name="connsiteY114-25130" fmla="*/ 9508 h 10000"/>
                <a:gd name="connsiteX115-25131" fmla="*/ 7725 w 10000"/>
                <a:gd name="connsiteY115-25132" fmla="*/ 9508 h 10000"/>
                <a:gd name="connsiteX116-25133" fmla="*/ 7725 w 10000"/>
                <a:gd name="connsiteY116-25134" fmla="*/ 9508 h 10000"/>
                <a:gd name="connsiteX117-25135" fmla="*/ 7725 w 10000"/>
                <a:gd name="connsiteY117-25136" fmla="*/ 9508 h 10000"/>
                <a:gd name="connsiteX118-25137" fmla="*/ 7699 w 10000"/>
                <a:gd name="connsiteY118-25138" fmla="*/ 9407 h 10000"/>
                <a:gd name="connsiteX119-25139" fmla="*/ 7699 w 10000"/>
                <a:gd name="connsiteY119-25140" fmla="*/ 9407 h 10000"/>
                <a:gd name="connsiteX120-25141" fmla="*/ 7699 w 10000"/>
                <a:gd name="connsiteY120-25142" fmla="*/ 9381 h 10000"/>
                <a:gd name="connsiteX121-25143" fmla="*/ 7699 w 10000"/>
                <a:gd name="connsiteY121-25144" fmla="*/ 9381 h 10000"/>
                <a:gd name="connsiteX122-25145" fmla="*/ 7577 w 10000"/>
                <a:gd name="connsiteY122-25146" fmla="*/ 8649 h 10000"/>
                <a:gd name="connsiteX123-25147" fmla="*/ 7463 w 10000"/>
                <a:gd name="connsiteY123-25148" fmla="*/ 7967 h 10000"/>
                <a:gd name="connsiteX124-25149" fmla="*/ 7393 w 10000"/>
                <a:gd name="connsiteY124-25150" fmla="*/ 7361 h 10000"/>
                <a:gd name="connsiteX125-25151" fmla="*/ 7332 w 10000"/>
                <a:gd name="connsiteY125-25152" fmla="*/ 6806 h 10000"/>
                <a:gd name="connsiteX126-25153" fmla="*/ 7288 w 10000"/>
                <a:gd name="connsiteY126-25154" fmla="*/ 6313 h 10000"/>
                <a:gd name="connsiteX127-25155" fmla="*/ 7262 w 10000"/>
                <a:gd name="connsiteY127-25156" fmla="*/ 5871 h 10000"/>
                <a:gd name="connsiteX128-25157" fmla="*/ 7253 w 10000"/>
                <a:gd name="connsiteY128-25158" fmla="*/ 5480 h 10000"/>
                <a:gd name="connsiteX129-25159" fmla="*/ 7279 w 10000"/>
                <a:gd name="connsiteY129-25160" fmla="*/ 5139 h 10000"/>
                <a:gd name="connsiteX130-25161" fmla="*/ 7297 w 10000"/>
                <a:gd name="connsiteY130-25162" fmla="*/ 4836 h 10000"/>
                <a:gd name="connsiteX131-25163" fmla="*/ 7340 w 10000"/>
                <a:gd name="connsiteY131-25164" fmla="*/ 4583 h 10000"/>
                <a:gd name="connsiteX132-25165" fmla="*/ 7402 w 10000"/>
                <a:gd name="connsiteY132-25166" fmla="*/ 4394 h 10000"/>
                <a:gd name="connsiteX133-25167" fmla="*/ 7437 w 10000"/>
                <a:gd name="connsiteY133-25168" fmla="*/ 4293 h 10000"/>
                <a:gd name="connsiteX134-25169" fmla="*/ 7463 w 10000"/>
                <a:gd name="connsiteY134-25170" fmla="*/ 4217 h 10000"/>
                <a:gd name="connsiteX135-25171" fmla="*/ 7507 w 10000"/>
                <a:gd name="connsiteY135-25172" fmla="*/ 4154 h 10000"/>
                <a:gd name="connsiteX136-25173" fmla="*/ 7550 w 10000"/>
                <a:gd name="connsiteY136-25174" fmla="*/ 4104 h 10000"/>
                <a:gd name="connsiteX137-25175" fmla="*/ 7594 w 10000"/>
                <a:gd name="connsiteY137-25176" fmla="*/ 4053 h 10000"/>
                <a:gd name="connsiteX138-25177" fmla="*/ 7647 w 10000"/>
                <a:gd name="connsiteY138-25178" fmla="*/ 4003 h 10000"/>
                <a:gd name="connsiteX139-25179" fmla="*/ 7699 w 10000"/>
                <a:gd name="connsiteY139-25180" fmla="*/ 3990 h 10000"/>
                <a:gd name="connsiteX140-25181" fmla="*/ 7752 w 10000"/>
                <a:gd name="connsiteY140-25182" fmla="*/ 3965 h 10000"/>
                <a:gd name="connsiteX141-25183" fmla="*/ 7857 w 10000"/>
                <a:gd name="connsiteY141-25184" fmla="*/ 3939 h 10000"/>
                <a:gd name="connsiteX142-25185" fmla="*/ 7857 w 10000"/>
                <a:gd name="connsiteY142-25186" fmla="*/ 3939 h 10000"/>
                <a:gd name="connsiteX143-25187" fmla="*/ 7857 w 10000"/>
                <a:gd name="connsiteY143-25188" fmla="*/ 3939 h 10000"/>
                <a:gd name="connsiteX144-25189" fmla="*/ 7857 w 10000"/>
                <a:gd name="connsiteY144-25190" fmla="*/ 3939 h 10000"/>
                <a:gd name="connsiteX145-25191" fmla="*/ 7857 w 10000"/>
                <a:gd name="connsiteY145-25192" fmla="*/ 3939 h 10000"/>
                <a:gd name="connsiteX146-25193" fmla="*/ 7857 w 10000"/>
                <a:gd name="connsiteY146-25194" fmla="*/ 3939 h 10000"/>
                <a:gd name="connsiteX147-25195" fmla="*/ 7857 w 10000"/>
                <a:gd name="connsiteY147-25196" fmla="*/ 3939 h 10000"/>
                <a:gd name="connsiteX148-25197" fmla="*/ 7857 w 10000"/>
                <a:gd name="connsiteY148-25198" fmla="*/ 3939 h 10000"/>
                <a:gd name="connsiteX149-25199" fmla="*/ 7927 w 10000"/>
                <a:gd name="connsiteY149-25200" fmla="*/ 3939 h 10000"/>
                <a:gd name="connsiteX150-25201" fmla="*/ 7997 w 10000"/>
                <a:gd name="connsiteY150-25202" fmla="*/ 3965 h 10000"/>
                <a:gd name="connsiteX151-25203" fmla="*/ 8136 w 10000"/>
                <a:gd name="connsiteY151-25204" fmla="*/ 4028 h 10000"/>
                <a:gd name="connsiteX152-25205" fmla="*/ 8294 w 10000"/>
                <a:gd name="connsiteY152-25206" fmla="*/ 4116 h 10000"/>
                <a:gd name="connsiteX153-25207" fmla="*/ 8443 w 10000"/>
                <a:gd name="connsiteY153-25208" fmla="*/ 4242 h 10000"/>
                <a:gd name="connsiteX154-25209" fmla="*/ 8443 w 10000"/>
                <a:gd name="connsiteY154-25210" fmla="*/ 4242 h 10000"/>
                <a:gd name="connsiteX155-25211" fmla="*/ 8451 w 10000"/>
                <a:gd name="connsiteY155-25212" fmla="*/ 4242 h 10000"/>
                <a:gd name="connsiteX156-25213" fmla="*/ 8451 w 10000"/>
                <a:gd name="connsiteY156-25214" fmla="*/ 4242 h 10000"/>
                <a:gd name="connsiteX157-25215" fmla="*/ 8836 w 10000"/>
                <a:gd name="connsiteY157-25216" fmla="*/ 4545 h 10000"/>
                <a:gd name="connsiteX158-25217" fmla="*/ 8976 w 10000"/>
                <a:gd name="connsiteY158-25218" fmla="*/ 4646 h 10000"/>
                <a:gd name="connsiteX159-25219" fmla="*/ 9099 w 10000"/>
                <a:gd name="connsiteY159-25220" fmla="*/ 4722 h 10000"/>
                <a:gd name="connsiteX160-25221" fmla="*/ 9204 w 10000"/>
                <a:gd name="connsiteY160-25222" fmla="*/ 4785 h 10000"/>
                <a:gd name="connsiteX161-25223" fmla="*/ 9300 w 10000"/>
                <a:gd name="connsiteY161-25224" fmla="*/ 4823 h 10000"/>
                <a:gd name="connsiteX162-25225" fmla="*/ 9388 w 10000"/>
                <a:gd name="connsiteY162-25226" fmla="*/ 4848 h 10000"/>
                <a:gd name="connsiteX163-25227" fmla="*/ 9466 w 10000"/>
                <a:gd name="connsiteY163-25228" fmla="*/ 4848 h 10000"/>
                <a:gd name="connsiteX164-25229" fmla="*/ 9466 w 10000"/>
                <a:gd name="connsiteY164-25230" fmla="*/ 4848 h 10000"/>
                <a:gd name="connsiteX165-25231" fmla="*/ 9484 w 10000"/>
                <a:gd name="connsiteY165-25232" fmla="*/ 4848 h 10000"/>
                <a:gd name="connsiteX166-25233" fmla="*/ 9484 w 10000"/>
                <a:gd name="connsiteY166-25234" fmla="*/ 4848 h 10000"/>
                <a:gd name="connsiteX167-25235" fmla="*/ 9484 w 10000"/>
                <a:gd name="connsiteY167-25236" fmla="*/ 4848 h 10000"/>
                <a:gd name="connsiteX168-25237" fmla="*/ 9484 w 10000"/>
                <a:gd name="connsiteY168-25238" fmla="*/ 4848 h 10000"/>
                <a:gd name="connsiteX169-25239" fmla="*/ 9580 w 10000"/>
                <a:gd name="connsiteY169-25240" fmla="*/ 4836 h 10000"/>
                <a:gd name="connsiteX170-25241" fmla="*/ 9668 w 10000"/>
                <a:gd name="connsiteY170-25242" fmla="*/ 4798 h 10000"/>
                <a:gd name="connsiteX171-25243" fmla="*/ 9738 w 10000"/>
                <a:gd name="connsiteY171-25244" fmla="*/ 4747 h 10000"/>
                <a:gd name="connsiteX172-25245" fmla="*/ 9799 w 10000"/>
                <a:gd name="connsiteY172-25246" fmla="*/ 4659 h 10000"/>
                <a:gd name="connsiteX173-25247" fmla="*/ 9799 w 10000"/>
                <a:gd name="connsiteY173-25248" fmla="*/ 4659 h 10000"/>
                <a:gd name="connsiteX174-25249" fmla="*/ 9799 w 10000"/>
                <a:gd name="connsiteY174-25250" fmla="*/ 4659 h 10000"/>
                <a:gd name="connsiteX175-25251" fmla="*/ 9799 w 10000"/>
                <a:gd name="connsiteY175-25252" fmla="*/ 4659 h 10000"/>
                <a:gd name="connsiteX176-25253" fmla="*/ 9799 w 10000"/>
                <a:gd name="connsiteY176-25254" fmla="*/ 4659 h 10000"/>
                <a:gd name="connsiteX177-25255" fmla="*/ 9799 w 10000"/>
                <a:gd name="connsiteY177-25256" fmla="*/ 4659 h 10000"/>
                <a:gd name="connsiteX178-25257" fmla="*/ 9816 w 10000"/>
                <a:gd name="connsiteY178-25258" fmla="*/ 4659 h 10000"/>
                <a:gd name="connsiteX179-25259" fmla="*/ 9816 w 10000"/>
                <a:gd name="connsiteY179-25260" fmla="*/ 4659 h 10000"/>
                <a:gd name="connsiteX180-25261" fmla="*/ 9816 w 10000"/>
                <a:gd name="connsiteY180-25262" fmla="*/ 4659 h 10000"/>
                <a:gd name="connsiteX181-25263" fmla="*/ 9816 w 10000"/>
                <a:gd name="connsiteY181-25264" fmla="*/ 4659 h 10000"/>
                <a:gd name="connsiteX182-25265" fmla="*/ 9816 w 10000"/>
                <a:gd name="connsiteY182-25266" fmla="*/ 4646 h 10000"/>
                <a:gd name="connsiteX183-25267" fmla="*/ 9816 w 10000"/>
                <a:gd name="connsiteY183-25268" fmla="*/ 4646 h 10000"/>
                <a:gd name="connsiteX184-25269" fmla="*/ 9816 w 10000"/>
                <a:gd name="connsiteY184-25270" fmla="*/ 4646 h 10000"/>
                <a:gd name="connsiteX185-25271" fmla="*/ 9816 w 10000"/>
                <a:gd name="connsiteY185-25272" fmla="*/ 4646 h 10000"/>
                <a:gd name="connsiteX186-25273" fmla="*/ 9816 w 10000"/>
                <a:gd name="connsiteY186-25274" fmla="*/ 4646 h 10000"/>
                <a:gd name="connsiteX187-25275" fmla="*/ 9816 w 10000"/>
                <a:gd name="connsiteY187-25276" fmla="*/ 4646 h 10000"/>
                <a:gd name="connsiteX188-25277" fmla="*/ 9816 w 10000"/>
                <a:gd name="connsiteY188-25278" fmla="*/ 4646 h 10000"/>
                <a:gd name="connsiteX189-25279" fmla="*/ 9816 w 10000"/>
                <a:gd name="connsiteY189-25280" fmla="*/ 4646 h 10000"/>
                <a:gd name="connsiteX190-25281" fmla="*/ 9816 w 10000"/>
                <a:gd name="connsiteY190-25282" fmla="*/ 4646 h 10000"/>
                <a:gd name="connsiteX191-25283" fmla="*/ 9816 w 10000"/>
                <a:gd name="connsiteY191-25284" fmla="*/ 4646 h 10000"/>
                <a:gd name="connsiteX192-25285" fmla="*/ 9843 w 10000"/>
                <a:gd name="connsiteY192-25286" fmla="*/ 4583 h 10000"/>
                <a:gd name="connsiteX193-25287" fmla="*/ 9886 w 10000"/>
                <a:gd name="connsiteY193-25288" fmla="*/ 4495 h 10000"/>
                <a:gd name="connsiteX194-25289" fmla="*/ 9921 w 10000"/>
                <a:gd name="connsiteY194-25290" fmla="*/ 4369 h 10000"/>
                <a:gd name="connsiteX195-25291" fmla="*/ 9948 w 10000"/>
                <a:gd name="connsiteY195-25292" fmla="*/ 4217 h 10000"/>
                <a:gd name="connsiteX196-25293" fmla="*/ 9983 w 10000"/>
                <a:gd name="connsiteY196-25294" fmla="*/ 4040 h 10000"/>
                <a:gd name="connsiteX197-25295" fmla="*/ 10000 w 10000"/>
                <a:gd name="connsiteY197-25296" fmla="*/ 3851 h 10000"/>
                <a:gd name="connsiteX198-25297" fmla="*/ 10000 w 10000"/>
                <a:gd name="connsiteY198-25298" fmla="*/ 3649 h 10000"/>
                <a:gd name="connsiteX199-25299" fmla="*/ 10000 w 10000"/>
                <a:gd name="connsiteY199-25300" fmla="*/ 3460 h 10000"/>
                <a:gd name="connsiteX200-25301" fmla="*/ 9983 w 10000"/>
                <a:gd name="connsiteY200-25302" fmla="*/ 3258 h 10000"/>
                <a:gd name="connsiteX201-25303" fmla="*/ 9939 w 10000"/>
                <a:gd name="connsiteY201-25304" fmla="*/ 3068 h 10000"/>
                <a:gd name="connsiteX202-25305" fmla="*/ 9886 w 10000"/>
                <a:gd name="connsiteY202-25306" fmla="*/ 2904 h 10000"/>
                <a:gd name="connsiteX203-25307" fmla="*/ 9843 w 10000"/>
                <a:gd name="connsiteY203-25308" fmla="*/ 2816 h 10000"/>
                <a:gd name="connsiteX204-25309" fmla="*/ 9799 w 10000"/>
                <a:gd name="connsiteY204-25310" fmla="*/ 2753 h 10000"/>
                <a:gd name="connsiteX205-25311" fmla="*/ 9755 w 10000"/>
                <a:gd name="connsiteY205-25312" fmla="*/ 2677 h 10000"/>
                <a:gd name="connsiteX206-25313" fmla="*/ 9694 w 10000"/>
                <a:gd name="connsiteY206-25314" fmla="*/ 2614 h 10000"/>
                <a:gd name="connsiteX207-25315" fmla="*/ 9633 w 10000"/>
                <a:gd name="connsiteY207-25316" fmla="*/ 2551 h 10000"/>
                <a:gd name="connsiteX208-25317" fmla="*/ 9571 w 10000"/>
                <a:gd name="connsiteY208-25318" fmla="*/ 2500 h 10000"/>
                <a:gd name="connsiteX209-25319" fmla="*/ 9484 w 10000"/>
                <a:gd name="connsiteY209-25320" fmla="*/ 2475 h 10000"/>
                <a:gd name="connsiteX210-25321" fmla="*/ 9396 w 10000"/>
                <a:gd name="connsiteY210-25322" fmla="*/ 2449 h 10000"/>
                <a:gd name="connsiteX211-25323" fmla="*/ 9300 w 10000"/>
                <a:gd name="connsiteY211-25324" fmla="*/ 2424 h 10000"/>
                <a:gd name="connsiteX212-25325" fmla="*/ 9195 w 10000"/>
                <a:gd name="connsiteY212-25326" fmla="*/ 2424 h 10000"/>
                <a:gd name="connsiteX213-25327" fmla="*/ 9195 w 10000"/>
                <a:gd name="connsiteY213-25328" fmla="*/ 2424 h 10000"/>
                <a:gd name="connsiteX214-25329" fmla="*/ 9195 w 10000"/>
                <a:gd name="connsiteY214-25330" fmla="*/ 2424 h 10000"/>
                <a:gd name="connsiteX215-25331" fmla="*/ 9195 w 10000"/>
                <a:gd name="connsiteY215-25332" fmla="*/ 2424 h 10000"/>
                <a:gd name="connsiteX216-25333" fmla="*/ 9195 w 10000"/>
                <a:gd name="connsiteY216-25334" fmla="*/ 2424 h 10000"/>
                <a:gd name="connsiteX217-25335" fmla="*/ 9195 w 10000"/>
                <a:gd name="connsiteY217-25336" fmla="*/ 2424 h 10000"/>
                <a:gd name="connsiteX218-25337" fmla="*/ 9081 w 10000"/>
                <a:gd name="connsiteY218-25338" fmla="*/ 2424 h 10000"/>
                <a:gd name="connsiteX219-25339" fmla="*/ 8941 w 10000"/>
                <a:gd name="connsiteY219-25340" fmla="*/ 2462 h 10000"/>
                <a:gd name="connsiteX220-25341" fmla="*/ 8801 w 10000"/>
                <a:gd name="connsiteY220-25342" fmla="*/ 2487 h 10000"/>
                <a:gd name="connsiteX221-25343" fmla="*/ 8644 w 10000"/>
                <a:gd name="connsiteY221-25344" fmla="*/ 2551 h 10000"/>
                <a:gd name="connsiteX222-25345" fmla="*/ 8644 w 10000"/>
                <a:gd name="connsiteY222-25346" fmla="*/ 2551 h 10000"/>
                <a:gd name="connsiteX223-25347" fmla="*/ 8635 w 10000"/>
                <a:gd name="connsiteY223-25348" fmla="*/ 2551 h 10000"/>
                <a:gd name="connsiteX224-25349" fmla="*/ 8635 w 10000"/>
                <a:gd name="connsiteY224-25350" fmla="*/ 2551 h 10000"/>
                <a:gd name="connsiteX225-25351" fmla="*/ 8626 w 10000"/>
                <a:gd name="connsiteY225-25352" fmla="*/ 2551 h 10000"/>
                <a:gd name="connsiteX226-25353" fmla="*/ 8626 w 10000"/>
                <a:gd name="connsiteY226-25354" fmla="*/ 2551 h 10000"/>
                <a:gd name="connsiteX227-25355" fmla="*/ 8443 w 10000"/>
                <a:gd name="connsiteY227-25356" fmla="*/ 2614 h 10000"/>
                <a:gd name="connsiteX228-25357" fmla="*/ 8276 w 10000"/>
                <a:gd name="connsiteY228-25358" fmla="*/ 2664 h 10000"/>
                <a:gd name="connsiteX229-25359" fmla="*/ 8110 w 10000"/>
                <a:gd name="connsiteY229-25360" fmla="*/ 2689 h 10000"/>
                <a:gd name="connsiteX230-25361" fmla="*/ 7979 w 10000"/>
                <a:gd name="connsiteY230-25362" fmla="*/ 2689 h 10000"/>
                <a:gd name="connsiteX231-25363" fmla="*/ 7979 w 10000"/>
                <a:gd name="connsiteY231-25364" fmla="*/ 2689 h 10000"/>
                <a:gd name="connsiteX232-25365" fmla="*/ 7979 w 10000"/>
                <a:gd name="connsiteY232-25366" fmla="*/ 2689 h 10000"/>
                <a:gd name="connsiteX233-25367" fmla="*/ 7979 w 10000"/>
                <a:gd name="connsiteY233-25368" fmla="*/ 2689 h 10000"/>
                <a:gd name="connsiteX234-25369" fmla="*/ 7979 w 10000"/>
                <a:gd name="connsiteY234-25370" fmla="*/ 2689 h 10000"/>
                <a:gd name="connsiteX235-25371" fmla="*/ 7979 w 10000"/>
                <a:gd name="connsiteY235-25372" fmla="*/ 2689 h 10000"/>
                <a:gd name="connsiteX236-25373" fmla="*/ 7979 w 10000"/>
                <a:gd name="connsiteY236-25374" fmla="*/ 2689 h 10000"/>
                <a:gd name="connsiteX237-25375" fmla="*/ 7979 w 10000"/>
                <a:gd name="connsiteY237-25376" fmla="*/ 2689 h 10000"/>
                <a:gd name="connsiteX238-25377" fmla="*/ 7848 w 10000"/>
                <a:gd name="connsiteY238-25378" fmla="*/ 2689 h 10000"/>
                <a:gd name="connsiteX239-25379" fmla="*/ 7743 w 10000"/>
                <a:gd name="connsiteY239-25380" fmla="*/ 2677 h 10000"/>
                <a:gd name="connsiteX240-25381" fmla="*/ 7638 w 10000"/>
                <a:gd name="connsiteY240-25382" fmla="*/ 2626 h 10000"/>
                <a:gd name="connsiteX241-25383" fmla="*/ 7542 w 10000"/>
                <a:gd name="connsiteY241-25384" fmla="*/ 2601 h 10000"/>
                <a:gd name="connsiteX242-25385" fmla="*/ 7454 w 10000"/>
                <a:gd name="connsiteY242-25386" fmla="*/ 2538 h 10000"/>
                <a:gd name="connsiteX243-25387" fmla="*/ 7375 w 10000"/>
                <a:gd name="connsiteY243-25388" fmla="*/ 2475 h 10000"/>
                <a:gd name="connsiteX244-25389" fmla="*/ 7297 w 10000"/>
                <a:gd name="connsiteY244-25390" fmla="*/ 2399 h 10000"/>
                <a:gd name="connsiteX245-25391" fmla="*/ 7235 w 10000"/>
                <a:gd name="connsiteY245-25392" fmla="*/ 2323 h 10000"/>
                <a:gd name="connsiteX246-25393" fmla="*/ 7174 w 10000"/>
                <a:gd name="connsiteY246-25394" fmla="*/ 2235 h 10000"/>
                <a:gd name="connsiteX247-25395" fmla="*/ 7113 w 10000"/>
                <a:gd name="connsiteY247-25396" fmla="*/ 2134 h 10000"/>
                <a:gd name="connsiteX248-25397" fmla="*/ 7008 w 10000"/>
                <a:gd name="connsiteY248-25398" fmla="*/ 1944 h 10000"/>
                <a:gd name="connsiteX249-25399" fmla="*/ 6929 w 10000"/>
                <a:gd name="connsiteY249-25400" fmla="*/ 1730 h 10000"/>
                <a:gd name="connsiteX250-25401" fmla="*/ 6850 w 10000"/>
                <a:gd name="connsiteY250-25402" fmla="*/ 1515 h 10000"/>
                <a:gd name="connsiteX251-25403" fmla="*/ 6850 w 10000"/>
                <a:gd name="connsiteY251-25404" fmla="*/ 1515 h 10000"/>
                <a:gd name="connsiteX252-25405" fmla="*/ 6842 w 10000"/>
                <a:gd name="connsiteY252-25406" fmla="*/ 1490 h 10000"/>
                <a:gd name="connsiteX253-25407" fmla="*/ 6842 w 10000"/>
                <a:gd name="connsiteY253-25408" fmla="*/ 1490 h 10000"/>
                <a:gd name="connsiteX254-25409" fmla="*/ 6842 w 10000"/>
                <a:gd name="connsiteY254-25410" fmla="*/ 1477 h 10000"/>
                <a:gd name="connsiteX255-25411" fmla="*/ 6842 w 10000"/>
                <a:gd name="connsiteY255-25412" fmla="*/ 1477 h 10000"/>
                <a:gd name="connsiteX256-25413" fmla="*/ 6842 w 10000"/>
                <a:gd name="connsiteY256-25414" fmla="*/ 1477 h 10000"/>
                <a:gd name="connsiteX257-25415" fmla="*/ 6798 w 10000"/>
                <a:gd name="connsiteY257-25416" fmla="*/ 1338 h 10000"/>
                <a:gd name="connsiteX258-25417" fmla="*/ 6780 w 10000"/>
                <a:gd name="connsiteY258-25418" fmla="*/ 1162 h 10000"/>
                <a:gd name="connsiteX259-25419" fmla="*/ 6754 w 10000"/>
                <a:gd name="connsiteY259-25420" fmla="*/ 947 h 10000"/>
                <a:gd name="connsiteX260-25421" fmla="*/ 6754 w 10000"/>
                <a:gd name="connsiteY260-25422" fmla="*/ 720 h 10000"/>
                <a:gd name="connsiteX261-25423" fmla="*/ 6754 w 10000"/>
                <a:gd name="connsiteY261-25424" fmla="*/ 720 h 10000"/>
                <a:gd name="connsiteX262-25425" fmla="*/ 6763 w 10000"/>
                <a:gd name="connsiteY262-25426" fmla="*/ 366 h 10000"/>
                <a:gd name="connsiteX263-25427" fmla="*/ 6789 w 10000"/>
                <a:gd name="connsiteY263-25428" fmla="*/ 0 h 10000"/>
                <a:gd name="connsiteX0-25429" fmla="*/ 6789 w 10000"/>
                <a:gd name="connsiteY0-25430" fmla="*/ 0 h 10000"/>
                <a:gd name="connsiteX1-25431" fmla="*/ 6789 w 10000"/>
                <a:gd name="connsiteY1-25432" fmla="*/ 0 h 10000"/>
                <a:gd name="connsiteX2-25433" fmla="*/ 6789 w 10000"/>
                <a:gd name="connsiteY2-25434" fmla="*/ 0 h 10000"/>
                <a:gd name="connsiteX3-25435" fmla="*/ 0 w 10000"/>
                <a:gd name="connsiteY3-25436" fmla="*/ 0 h 10000"/>
                <a:gd name="connsiteX4-25437" fmla="*/ 0 w 10000"/>
                <a:gd name="connsiteY4-25438" fmla="*/ 9747 h 10000"/>
                <a:gd name="connsiteX5-25439" fmla="*/ 0 w 10000"/>
                <a:gd name="connsiteY5-25440" fmla="*/ 9747 h 10000"/>
                <a:gd name="connsiteX6-25441" fmla="*/ 0 w 10000"/>
                <a:gd name="connsiteY6-25442" fmla="*/ 9747 h 10000"/>
                <a:gd name="connsiteX7-25443" fmla="*/ 752 w 10000"/>
                <a:gd name="connsiteY7-25444" fmla="*/ 9861 h 10000"/>
                <a:gd name="connsiteX8-25445" fmla="*/ 1067 w 10000"/>
                <a:gd name="connsiteY8-25446" fmla="*/ 9886 h 10000"/>
                <a:gd name="connsiteX9-25447" fmla="*/ 1304 w 10000"/>
                <a:gd name="connsiteY9-25448" fmla="*/ 9899 h 10000"/>
                <a:gd name="connsiteX10-25449" fmla="*/ 1304 w 10000"/>
                <a:gd name="connsiteY10-25450" fmla="*/ 9899 h 10000"/>
                <a:gd name="connsiteX11-25451" fmla="*/ 1566 w 10000"/>
                <a:gd name="connsiteY11-25452" fmla="*/ 9924 h 10000"/>
                <a:gd name="connsiteX12-25453" fmla="*/ 1846 w 10000"/>
                <a:gd name="connsiteY12-25454" fmla="*/ 9962 h 10000"/>
                <a:gd name="connsiteX13-25455" fmla="*/ 1846 w 10000"/>
                <a:gd name="connsiteY13-25456" fmla="*/ 9962 h 10000"/>
                <a:gd name="connsiteX14-25457" fmla="*/ 2030 w 10000"/>
                <a:gd name="connsiteY14-25458" fmla="*/ 10000 h 10000"/>
                <a:gd name="connsiteX15-25459" fmla="*/ 2213 w 10000"/>
                <a:gd name="connsiteY15-25460" fmla="*/ 10000 h 10000"/>
                <a:gd name="connsiteX16-25461" fmla="*/ 2213 w 10000"/>
                <a:gd name="connsiteY16-25462" fmla="*/ 10000 h 10000"/>
                <a:gd name="connsiteX17-25463" fmla="*/ 2213 w 10000"/>
                <a:gd name="connsiteY17-25464" fmla="*/ 10000 h 10000"/>
                <a:gd name="connsiteX18-25465" fmla="*/ 2213 w 10000"/>
                <a:gd name="connsiteY18-25466" fmla="*/ 10000 h 10000"/>
                <a:gd name="connsiteX19-25467" fmla="*/ 2213 w 10000"/>
                <a:gd name="connsiteY19-25468" fmla="*/ 10000 h 10000"/>
                <a:gd name="connsiteX20-25469" fmla="*/ 2213 w 10000"/>
                <a:gd name="connsiteY20-25470" fmla="*/ 10000 h 10000"/>
                <a:gd name="connsiteX21-25471" fmla="*/ 2362 w 10000"/>
                <a:gd name="connsiteY21-25472" fmla="*/ 9975 h 10000"/>
                <a:gd name="connsiteX22-25473" fmla="*/ 2493 w 10000"/>
                <a:gd name="connsiteY22-25474" fmla="*/ 9949 h 10000"/>
                <a:gd name="connsiteX23-25475" fmla="*/ 2555 w 10000"/>
                <a:gd name="connsiteY23-25476" fmla="*/ 9924 h 10000"/>
                <a:gd name="connsiteX24-25477" fmla="*/ 2607 w 10000"/>
                <a:gd name="connsiteY24-25478" fmla="*/ 9886 h 10000"/>
                <a:gd name="connsiteX25-25479" fmla="*/ 2660 w 10000"/>
                <a:gd name="connsiteY25-25480" fmla="*/ 9836 h 10000"/>
                <a:gd name="connsiteX26-25481" fmla="*/ 2695 w 10000"/>
                <a:gd name="connsiteY26-25482" fmla="*/ 9785 h 10000"/>
                <a:gd name="connsiteX27-25483" fmla="*/ 2730 w 10000"/>
                <a:gd name="connsiteY27-25484" fmla="*/ 9722 h 10000"/>
                <a:gd name="connsiteX28-25485" fmla="*/ 2756 w 10000"/>
                <a:gd name="connsiteY28-25486" fmla="*/ 9646 h 10000"/>
                <a:gd name="connsiteX29-25487" fmla="*/ 2773 w 10000"/>
                <a:gd name="connsiteY29-25488" fmla="*/ 9545 h 10000"/>
                <a:gd name="connsiteX30-25489" fmla="*/ 2791 w 10000"/>
                <a:gd name="connsiteY30-25490" fmla="*/ 9444 h 10000"/>
                <a:gd name="connsiteX31-25491" fmla="*/ 2791 w 10000"/>
                <a:gd name="connsiteY31-25492" fmla="*/ 9318 h 10000"/>
                <a:gd name="connsiteX32-25493" fmla="*/ 2773 w 10000"/>
                <a:gd name="connsiteY32-25494" fmla="*/ 9179 h 10000"/>
                <a:gd name="connsiteX33-25495" fmla="*/ 2756 w 10000"/>
                <a:gd name="connsiteY33-25496" fmla="*/ 9028 h 10000"/>
                <a:gd name="connsiteX34-25497" fmla="*/ 2721 w 10000"/>
                <a:gd name="connsiteY34-25498" fmla="*/ 8876 h 10000"/>
                <a:gd name="connsiteX35-25499" fmla="*/ 2721 w 10000"/>
                <a:gd name="connsiteY35-25500" fmla="*/ 8876 h 10000"/>
                <a:gd name="connsiteX36-25501" fmla="*/ 2712 w 10000"/>
                <a:gd name="connsiteY36-25502" fmla="*/ 8864 h 10000"/>
                <a:gd name="connsiteX37-25503" fmla="*/ 2712 w 10000"/>
                <a:gd name="connsiteY37-25504" fmla="*/ 8864 h 10000"/>
                <a:gd name="connsiteX38-25505" fmla="*/ 2712 w 10000"/>
                <a:gd name="connsiteY38-25506" fmla="*/ 8851 h 10000"/>
                <a:gd name="connsiteX39-25507" fmla="*/ 2712 w 10000"/>
                <a:gd name="connsiteY39-25508" fmla="*/ 8851 h 10000"/>
                <a:gd name="connsiteX40-25509" fmla="*/ 2712 w 10000"/>
                <a:gd name="connsiteY40-25510" fmla="*/ 8851 h 10000"/>
                <a:gd name="connsiteX41-25511" fmla="*/ 2590 w 10000"/>
                <a:gd name="connsiteY41-25512" fmla="*/ 8295 h 10000"/>
                <a:gd name="connsiteX42-25513" fmla="*/ 2476 w 10000"/>
                <a:gd name="connsiteY42-25514" fmla="*/ 7841 h 10000"/>
                <a:gd name="connsiteX43-25515" fmla="*/ 2423 w 10000"/>
                <a:gd name="connsiteY43-25516" fmla="*/ 7626 h 10000"/>
                <a:gd name="connsiteX44-25517" fmla="*/ 2397 w 10000"/>
                <a:gd name="connsiteY44-25518" fmla="*/ 7437 h 10000"/>
                <a:gd name="connsiteX45-25519" fmla="*/ 2371 w 10000"/>
                <a:gd name="connsiteY45-25520" fmla="*/ 7273 h 10000"/>
                <a:gd name="connsiteX46-25521" fmla="*/ 2362 w 10000"/>
                <a:gd name="connsiteY46-25522" fmla="*/ 7096 h 10000"/>
                <a:gd name="connsiteX47-25523" fmla="*/ 2362 w 10000"/>
                <a:gd name="connsiteY47-25524" fmla="*/ 7096 h 10000"/>
                <a:gd name="connsiteX48-25525" fmla="*/ 2371 w 10000"/>
                <a:gd name="connsiteY48-25526" fmla="*/ 6944 h 10000"/>
                <a:gd name="connsiteX49-25527" fmla="*/ 2406 w 10000"/>
                <a:gd name="connsiteY49-25528" fmla="*/ 6806 h 10000"/>
                <a:gd name="connsiteX50-25529" fmla="*/ 2423 w 10000"/>
                <a:gd name="connsiteY50-25530" fmla="*/ 6742 h 10000"/>
                <a:gd name="connsiteX51-25531" fmla="*/ 2458 w 10000"/>
                <a:gd name="connsiteY51-25532" fmla="*/ 6692 h 10000"/>
                <a:gd name="connsiteX52-25533" fmla="*/ 2528 w 10000"/>
                <a:gd name="connsiteY52-25534" fmla="*/ 6578 h 10000"/>
                <a:gd name="connsiteX53-25535" fmla="*/ 2651 w 10000"/>
                <a:gd name="connsiteY53-25536" fmla="*/ 6477 h 10000"/>
                <a:gd name="connsiteX54-25537" fmla="*/ 2791 w 10000"/>
                <a:gd name="connsiteY54-25538" fmla="*/ 6376 h 10000"/>
                <a:gd name="connsiteX55-25539" fmla="*/ 3167 w 10000"/>
                <a:gd name="connsiteY55-25540" fmla="*/ 6225 h 10000"/>
                <a:gd name="connsiteX56-25541" fmla="*/ 3167 w 10000"/>
                <a:gd name="connsiteY56-25542" fmla="*/ 6225 h 10000"/>
                <a:gd name="connsiteX57-25543" fmla="*/ 3167 w 10000"/>
                <a:gd name="connsiteY57-25544" fmla="*/ 6225 h 10000"/>
                <a:gd name="connsiteX58-25545" fmla="*/ 3342 w 10000"/>
                <a:gd name="connsiteY58-25546" fmla="*/ 6162 h 10000"/>
                <a:gd name="connsiteX59-25547" fmla="*/ 3473 w 10000"/>
                <a:gd name="connsiteY59-25548" fmla="*/ 6136 h 10000"/>
                <a:gd name="connsiteX60-25549" fmla="*/ 3613 w 10000"/>
                <a:gd name="connsiteY60-25550" fmla="*/ 6124 h 10000"/>
                <a:gd name="connsiteX61-25551" fmla="*/ 3736 w 10000"/>
                <a:gd name="connsiteY61-25552" fmla="*/ 6124 h 10000"/>
                <a:gd name="connsiteX62-25553" fmla="*/ 3736 w 10000"/>
                <a:gd name="connsiteY62-25554" fmla="*/ 6124 h 10000"/>
                <a:gd name="connsiteX63-25555" fmla="*/ 3736 w 10000"/>
                <a:gd name="connsiteY63-25556" fmla="*/ 6124 h 10000"/>
                <a:gd name="connsiteX64-25557" fmla="*/ 3736 w 10000"/>
                <a:gd name="connsiteY64-25558" fmla="*/ 6124 h 10000"/>
                <a:gd name="connsiteX65-25559" fmla="*/ 3736 w 10000"/>
                <a:gd name="connsiteY65-25560" fmla="*/ 6124 h 10000"/>
                <a:gd name="connsiteX66-25561" fmla="*/ 3736 w 10000"/>
                <a:gd name="connsiteY66-25562" fmla="*/ 6124 h 10000"/>
                <a:gd name="connsiteX67-25563" fmla="*/ 3736 w 10000"/>
                <a:gd name="connsiteY67-25564" fmla="*/ 6124 h 10000"/>
                <a:gd name="connsiteX68-25565" fmla="*/ 3841 w 10000"/>
                <a:gd name="connsiteY68-25566" fmla="*/ 6124 h 10000"/>
                <a:gd name="connsiteX69-25567" fmla="*/ 3937 w 10000"/>
                <a:gd name="connsiteY69-25568" fmla="*/ 6136 h 10000"/>
                <a:gd name="connsiteX70-25569" fmla="*/ 4016 w 10000"/>
                <a:gd name="connsiteY70-25570" fmla="*/ 6187 h 10000"/>
                <a:gd name="connsiteX71-25571" fmla="*/ 4086 w 10000"/>
                <a:gd name="connsiteY71-25572" fmla="*/ 6225 h 10000"/>
                <a:gd name="connsiteX72-25573" fmla="*/ 4147 w 10000"/>
                <a:gd name="connsiteY72-25574" fmla="*/ 6275 h 10000"/>
                <a:gd name="connsiteX73-25575" fmla="*/ 4191 w 10000"/>
                <a:gd name="connsiteY73-25576" fmla="*/ 6351 h 10000"/>
                <a:gd name="connsiteX74-25577" fmla="*/ 4217 w 10000"/>
                <a:gd name="connsiteY74-25578" fmla="*/ 6427 h 10000"/>
                <a:gd name="connsiteX75-25579" fmla="*/ 4252 w 10000"/>
                <a:gd name="connsiteY75-25580" fmla="*/ 6515 h 10000"/>
                <a:gd name="connsiteX76-25581" fmla="*/ 4261 w 10000"/>
                <a:gd name="connsiteY76-25582" fmla="*/ 6616 h 10000"/>
                <a:gd name="connsiteX77-25583" fmla="*/ 4269 w 10000"/>
                <a:gd name="connsiteY77-25584" fmla="*/ 6717 h 10000"/>
                <a:gd name="connsiteX78-25585" fmla="*/ 4269 w 10000"/>
                <a:gd name="connsiteY78-25586" fmla="*/ 6843 h 10000"/>
                <a:gd name="connsiteX79-25587" fmla="*/ 4261 w 10000"/>
                <a:gd name="connsiteY79-25588" fmla="*/ 6957 h 10000"/>
                <a:gd name="connsiteX80-25589" fmla="*/ 4217 w 10000"/>
                <a:gd name="connsiteY80-25590" fmla="*/ 7235 h 10000"/>
                <a:gd name="connsiteX81-25591" fmla="*/ 4164 w 10000"/>
                <a:gd name="connsiteY81-25592" fmla="*/ 7551 h 10000"/>
                <a:gd name="connsiteX82-25593" fmla="*/ 4164 w 10000"/>
                <a:gd name="connsiteY82-25594" fmla="*/ 7551 h 10000"/>
                <a:gd name="connsiteX83-25595" fmla="*/ 4156 w 10000"/>
                <a:gd name="connsiteY83-25596" fmla="*/ 7551 h 10000"/>
                <a:gd name="connsiteX84-25597" fmla="*/ 4068 w 10000"/>
                <a:gd name="connsiteY84-25598" fmla="*/ 8005 h 10000"/>
                <a:gd name="connsiteX85-25599" fmla="*/ 4051 w 10000"/>
                <a:gd name="connsiteY85-25600" fmla="*/ 8207 h 10000"/>
                <a:gd name="connsiteX86-25601" fmla="*/ 4024 w 10000"/>
                <a:gd name="connsiteY86-25602" fmla="*/ 8422 h 10000"/>
                <a:gd name="connsiteX87-25603" fmla="*/ 4016 w 10000"/>
                <a:gd name="connsiteY87-25604" fmla="*/ 8611 h 10000"/>
                <a:gd name="connsiteX88-25605" fmla="*/ 4016 w 10000"/>
                <a:gd name="connsiteY88-25606" fmla="*/ 8813 h 10000"/>
                <a:gd name="connsiteX89-25607" fmla="*/ 4024 w 10000"/>
                <a:gd name="connsiteY89-25608" fmla="*/ 9003 h 10000"/>
                <a:gd name="connsiteX90-25609" fmla="*/ 4051 w 10000"/>
                <a:gd name="connsiteY90-25610" fmla="*/ 9179 h 10000"/>
                <a:gd name="connsiteX91-25611" fmla="*/ 4086 w 10000"/>
                <a:gd name="connsiteY91-25612" fmla="*/ 9356 h 10000"/>
                <a:gd name="connsiteX92-25613" fmla="*/ 4121 w 10000"/>
                <a:gd name="connsiteY92-25614" fmla="*/ 9508 h 10000"/>
                <a:gd name="connsiteX93-25615" fmla="*/ 4191 w 10000"/>
                <a:gd name="connsiteY93-25616" fmla="*/ 9646 h 10000"/>
                <a:gd name="connsiteX94-25617" fmla="*/ 4269 w 10000"/>
                <a:gd name="connsiteY94-25618" fmla="*/ 9760 h 10000"/>
                <a:gd name="connsiteX95-25619" fmla="*/ 4366 w 10000"/>
                <a:gd name="connsiteY95-25620" fmla="*/ 9861 h 10000"/>
                <a:gd name="connsiteX96-25621" fmla="*/ 4471 w 10000"/>
                <a:gd name="connsiteY96-25622" fmla="*/ 9937 h 10000"/>
                <a:gd name="connsiteX97-25623" fmla="*/ 4611 w 10000"/>
                <a:gd name="connsiteY97-25624" fmla="*/ 9975 h 10000"/>
                <a:gd name="connsiteX98-25625" fmla="*/ 4759 w 10000"/>
                <a:gd name="connsiteY98-25626" fmla="*/ 10000 h 10000"/>
                <a:gd name="connsiteX99-25627" fmla="*/ 4759 w 10000"/>
                <a:gd name="connsiteY99-25628" fmla="*/ 10000 h 10000"/>
                <a:gd name="connsiteX100-25629" fmla="*/ 4759 w 10000"/>
                <a:gd name="connsiteY100-25630" fmla="*/ 10000 h 10000"/>
                <a:gd name="connsiteX101-25631" fmla="*/ 4759 w 10000"/>
                <a:gd name="connsiteY101-25632" fmla="*/ 10000 h 10000"/>
                <a:gd name="connsiteX102-25633" fmla="*/ 4759 w 10000"/>
                <a:gd name="connsiteY102-25634" fmla="*/ 10000 h 10000"/>
                <a:gd name="connsiteX103-25635" fmla="*/ 4821 w 10000"/>
                <a:gd name="connsiteY103-25636" fmla="*/ 10000 h 10000"/>
                <a:gd name="connsiteX104-25637" fmla="*/ 4821 w 10000"/>
                <a:gd name="connsiteY104-25638" fmla="*/ 10000 h 10000"/>
                <a:gd name="connsiteX105-25639" fmla="*/ 5136 w 10000"/>
                <a:gd name="connsiteY105-25640" fmla="*/ 9962 h 10000"/>
                <a:gd name="connsiteX106-25641" fmla="*/ 5468 w 10000"/>
                <a:gd name="connsiteY106-25642" fmla="*/ 9924 h 10000"/>
                <a:gd name="connsiteX107-25643" fmla="*/ 6203 w 10000"/>
                <a:gd name="connsiteY107-25644" fmla="*/ 9798 h 10000"/>
                <a:gd name="connsiteX108-25645" fmla="*/ 6982 w 10000"/>
                <a:gd name="connsiteY108-25646" fmla="*/ 9672 h 10000"/>
                <a:gd name="connsiteX109-25647" fmla="*/ 7358 w 10000"/>
                <a:gd name="connsiteY109-25648" fmla="*/ 9621 h 10000"/>
                <a:gd name="connsiteX110-25649" fmla="*/ 7734 w 10000"/>
                <a:gd name="connsiteY110-25650" fmla="*/ 9583 h 10000"/>
                <a:gd name="connsiteX111-25651" fmla="*/ 7734 w 10000"/>
                <a:gd name="connsiteY111-25652" fmla="*/ 9583 h 10000"/>
                <a:gd name="connsiteX112-25653" fmla="*/ 7725 w 10000"/>
                <a:gd name="connsiteY112-25654" fmla="*/ 9508 h 10000"/>
                <a:gd name="connsiteX113-25655" fmla="*/ 7725 w 10000"/>
                <a:gd name="connsiteY113-25656" fmla="*/ 9508 h 10000"/>
                <a:gd name="connsiteX114-25657" fmla="*/ 7725 w 10000"/>
                <a:gd name="connsiteY114-25658" fmla="*/ 9508 h 10000"/>
                <a:gd name="connsiteX115-25659" fmla="*/ 7725 w 10000"/>
                <a:gd name="connsiteY115-25660" fmla="*/ 9508 h 10000"/>
                <a:gd name="connsiteX116-25661" fmla="*/ 7725 w 10000"/>
                <a:gd name="connsiteY116-25662" fmla="*/ 9508 h 10000"/>
                <a:gd name="connsiteX117-25663" fmla="*/ 7699 w 10000"/>
                <a:gd name="connsiteY117-25664" fmla="*/ 9407 h 10000"/>
                <a:gd name="connsiteX118-25665" fmla="*/ 7699 w 10000"/>
                <a:gd name="connsiteY118-25666" fmla="*/ 9407 h 10000"/>
                <a:gd name="connsiteX119-25667" fmla="*/ 7699 w 10000"/>
                <a:gd name="connsiteY119-25668" fmla="*/ 9381 h 10000"/>
                <a:gd name="connsiteX120-25669" fmla="*/ 7699 w 10000"/>
                <a:gd name="connsiteY120-25670" fmla="*/ 9381 h 10000"/>
                <a:gd name="connsiteX121-25671" fmla="*/ 7577 w 10000"/>
                <a:gd name="connsiteY121-25672" fmla="*/ 8649 h 10000"/>
                <a:gd name="connsiteX122-25673" fmla="*/ 7463 w 10000"/>
                <a:gd name="connsiteY122-25674" fmla="*/ 7967 h 10000"/>
                <a:gd name="connsiteX123-25675" fmla="*/ 7393 w 10000"/>
                <a:gd name="connsiteY123-25676" fmla="*/ 7361 h 10000"/>
                <a:gd name="connsiteX124-25677" fmla="*/ 7332 w 10000"/>
                <a:gd name="connsiteY124-25678" fmla="*/ 6806 h 10000"/>
                <a:gd name="connsiteX125-25679" fmla="*/ 7288 w 10000"/>
                <a:gd name="connsiteY125-25680" fmla="*/ 6313 h 10000"/>
                <a:gd name="connsiteX126-25681" fmla="*/ 7262 w 10000"/>
                <a:gd name="connsiteY126-25682" fmla="*/ 5871 h 10000"/>
                <a:gd name="connsiteX127-25683" fmla="*/ 7253 w 10000"/>
                <a:gd name="connsiteY127-25684" fmla="*/ 5480 h 10000"/>
                <a:gd name="connsiteX128-25685" fmla="*/ 7279 w 10000"/>
                <a:gd name="connsiteY128-25686" fmla="*/ 5139 h 10000"/>
                <a:gd name="connsiteX129-25687" fmla="*/ 7297 w 10000"/>
                <a:gd name="connsiteY129-25688" fmla="*/ 4836 h 10000"/>
                <a:gd name="connsiteX130-25689" fmla="*/ 7340 w 10000"/>
                <a:gd name="connsiteY130-25690" fmla="*/ 4583 h 10000"/>
                <a:gd name="connsiteX131-25691" fmla="*/ 7402 w 10000"/>
                <a:gd name="connsiteY131-25692" fmla="*/ 4394 h 10000"/>
                <a:gd name="connsiteX132-25693" fmla="*/ 7437 w 10000"/>
                <a:gd name="connsiteY132-25694" fmla="*/ 4293 h 10000"/>
                <a:gd name="connsiteX133-25695" fmla="*/ 7463 w 10000"/>
                <a:gd name="connsiteY133-25696" fmla="*/ 4217 h 10000"/>
                <a:gd name="connsiteX134-25697" fmla="*/ 7507 w 10000"/>
                <a:gd name="connsiteY134-25698" fmla="*/ 4154 h 10000"/>
                <a:gd name="connsiteX135-25699" fmla="*/ 7550 w 10000"/>
                <a:gd name="connsiteY135-25700" fmla="*/ 4104 h 10000"/>
                <a:gd name="connsiteX136-25701" fmla="*/ 7594 w 10000"/>
                <a:gd name="connsiteY136-25702" fmla="*/ 4053 h 10000"/>
                <a:gd name="connsiteX137-25703" fmla="*/ 7647 w 10000"/>
                <a:gd name="connsiteY137-25704" fmla="*/ 4003 h 10000"/>
                <a:gd name="connsiteX138-25705" fmla="*/ 7699 w 10000"/>
                <a:gd name="connsiteY138-25706" fmla="*/ 3990 h 10000"/>
                <a:gd name="connsiteX139-25707" fmla="*/ 7752 w 10000"/>
                <a:gd name="connsiteY139-25708" fmla="*/ 3965 h 10000"/>
                <a:gd name="connsiteX140-25709" fmla="*/ 7857 w 10000"/>
                <a:gd name="connsiteY140-25710" fmla="*/ 3939 h 10000"/>
                <a:gd name="connsiteX141-25711" fmla="*/ 7857 w 10000"/>
                <a:gd name="connsiteY141-25712" fmla="*/ 3939 h 10000"/>
                <a:gd name="connsiteX142-25713" fmla="*/ 7857 w 10000"/>
                <a:gd name="connsiteY142-25714" fmla="*/ 3939 h 10000"/>
                <a:gd name="connsiteX143-25715" fmla="*/ 7857 w 10000"/>
                <a:gd name="connsiteY143-25716" fmla="*/ 3939 h 10000"/>
                <a:gd name="connsiteX144-25717" fmla="*/ 7857 w 10000"/>
                <a:gd name="connsiteY144-25718" fmla="*/ 3939 h 10000"/>
                <a:gd name="connsiteX145-25719" fmla="*/ 7857 w 10000"/>
                <a:gd name="connsiteY145-25720" fmla="*/ 3939 h 10000"/>
                <a:gd name="connsiteX146-25721" fmla="*/ 7857 w 10000"/>
                <a:gd name="connsiteY146-25722" fmla="*/ 3939 h 10000"/>
                <a:gd name="connsiteX147-25723" fmla="*/ 7857 w 10000"/>
                <a:gd name="connsiteY147-25724" fmla="*/ 3939 h 10000"/>
                <a:gd name="connsiteX148-25725" fmla="*/ 7927 w 10000"/>
                <a:gd name="connsiteY148-25726" fmla="*/ 3939 h 10000"/>
                <a:gd name="connsiteX149-25727" fmla="*/ 7997 w 10000"/>
                <a:gd name="connsiteY149-25728" fmla="*/ 3965 h 10000"/>
                <a:gd name="connsiteX150-25729" fmla="*/ 8136 w 10000"/>
                <a:gd name="connsiteY150-25730" fmla="*/ 4028 h 10000"/>
                <a:gd name="connsiteX151-25731" fmla="*/ 8294 w 10000"/>
                <a:gd name="connsiteY151-25732" fmla="*/ 4116 h 10000"/>
                <a:gd name="connsiteX152-25733" fmla="*/ 8443 w 10000"/>
                <a:gd name="connsiteY152-25734" fmla="*/ 4242 h 10000"/>
                <a:gd name="connsiteX153-25735" fmla="*/ 8443 w 10000"/>
                <a:gd name="connsiteY153-25736" fmla="*/ 4242 h 10000"/>
                <a:gd name="connsiteX154-25737" fmla="*/ 8451 w 10000"/>
                <a:gd name="connsiteY154-25738" fmla="*/ 4242 h 10000"/>
                <a:gd name="connsiteX155-25739" fmla="*/ 8451 w 10000"/>
                <a:gd name="connsiteY155-25740" fmla="*/ 4242 h 10000"/>
                <a:gd name="connsiteX156-25741" fmla="*/ 8836 w 10000"/>
                <a:gd name="connsiteY156-25742" fmla="*/ 4545 h 10000"/>
                <a:gd name="connsiteX157-25743" fmla="*/ 8976 w 10000"/>
                <a:gd name="connsiteY157-25744" fmla="*/ 4646 h 10000"/>
                <a:gd name="connsiteX158-25745" fmla="*/ 9099 w 10000"/>
                <a:gd name="connsiteY158-25746" fmla="*/ 4722 h 10000"/>
                <a:gd name="connsiteX159-25747" fmla="*/ 9204 w 10000"/>
                <a:gd name="connsiteY159-25748" fmla="*/ 4785 h 10000"/>
                <a:gd name="connsiteX160-25749" fmla="*/ 9300 w 10000"/>
                <a:gd name="connsiteY160-25750" fmla="*/ 4823 h 10000"/>
                <a:gd name="connsiteX161-25751" fmla="*/ 9388 w 10000"/>
                <a:gd name="connsiteY161-25752" fmla="*/ 4848 h 10000"/>
                <a:gd name="connsiteX162-25753" fmla="*/ 9466 w 10000"/>
                <a:gd name="connsiteY162-25754" fmla="*/ 4848 h 10000"/>
                <a:gd name="connsiteX163-25755" fmla="*/ 9466 w 10000"/>
                <a:gd name="connsiteY163-25756" fmla="*/ 4848 h 10000"/>
                <a:gd name="connsiteX164-25757" fmla="*/ 9484 w 10000"/>
                <a:gd name="connsiteY164-25758" fmla="*/ 4848 h 10000"/>
                <a:gd name="connsiteX165-25759" fmla="*/ 9484 w 10000"/>
                <a:gd name="connsiteY165-25760" fmla="*/ 4848 h 10000"/>
                <a:gd name="connsiteX166-25761" fmla="*/ 9484 w 10000"/>
                <a:gd name="connsiteY166-25762" fmla="*/ 4848 h 10000"/>
                <a:gd name="connsiteX167-25763" fmla="*/ 9484 w 10000"/>
                <a:gd name="connsiteY167-25764" fmla="*/ 4848 h 10000"/>
                <a:gd name="connsiteX168-25765" fmla="*/ 9580 w 10000"/>
                <a:gd name="connsiteY168-25766" fmla="*/ 4836 h 10000"/>
                <a:gd name="connsiteX169-25767" fmla="*/ 9668 w 10000"/>
                <a:gd name="connsiteY169-25768" fmla="*/ 4798 h 10000"/>
                <a:gd name="connsiteX170-25769" fmla="*/ 9738 w 10000"/>
                <a:gd name="connsiteY170-25770" fmla="*/ 4747 h 10000"/>
                <a:gd name="connsiteX171-25771" fmla="*/ 9799 w 10000"/>
                <a:gd name="connsiteY171-25772" fmla="*/ 4659 h 10000"/>
                <a:gd name="connsiteX172-25773" fmla="*/ 9799 w 10000"/>
                <a:gd name="connsiteY172-25774" fmla="*/ 4659 h 10000"/>
                <a:gd name="connsiteX173-25775" fmla="*/ 9799 w 10000"/>
                <a:gd name="connsiteY173-25776" fmla="*/ 4659 h 10000"/>
                <a:gd name="connsiteX174-25777" fmla="*/ 9799 w 10000"/>
                <a:gd name="connsiteY174-25778" fmla="*/ 4659 h 10000"/>
                <a:gd name="connsiteX175-25779" fmla="*/ 9799 w 10000"/>
                <a:gd name="connsiteY175-25780" fmla="*/ 4659 h 10000"/>
                <a:gd name="connsiteX176-25781" fmla="*/ 9799 w 10000"/>
                <a:gd name="connsiteY176-25782" fmla="*/ 4659 h 10000"/>
                <a:gd name="connsiteX177-25783" fmla="*/ 9816 w 10000"/>
                <a:gd name="connsiteY177-25784" fmla="*/ 4659 h 10000"/>
                <a:gd name="connsiteX178-25785" fmla="*/ 9816 w 10000"/>
                <a:gd name="connsiteY178-25786" fmla="*/ 4659 h 10000"/>
                <a:gd name="connsiteX179-25787" fmla="*/ 9816 w 10000"/>
                <a:gd name="connsiteY179-25788" fmla="*/ 4659 h 10000"/>
                <a:gd name="connsiteX180-25789" fmla="*/ 9816 w 10000"/>
                <a:gd name="connsiteY180-25790" fmla="*/ 4659 h 10000"/>
                <a:gd name="connsiteX181-25791" fmla="*/ 9816 w 10000"/>
                <a:gd name="connsiteY181-25792" fmla="*/ 4646 h 10000"/>
                <a:gd name="connsiteX182-25793" fmla="*/ 9816 w 10000"/>
                <a:gd name="connsiteY182-25794" fmla="*/ 4646 h 10000"/>
                <a:gd name="connsiteX183-25795" fmla="*/ 9816 w 10000"/>
                <a:gd name="connsiteY183-25796" fmla="*/ 4646 h 10000"/>
                <a:gd name="connsiteX184-25797" fmla="*/ 9816 w 10000"/>
                <a:gd name="connsiteY184-25798" fmla="*/ 4646 h 10000"/>
                <a:gd name="connsiteX185-25799" fmla="*/ 9816 w 10000"/>
                <a:gd name="connsiteY185-25800" fmla="*/ 4646 h 10000"/>
                <a:gd name="connsiteX186-25801" fmla="*/ 9816 w 10000"/>
                <a:gd name="connsiteY186-25802" fmla="*/ 4646 h 10000"/>
                <a:gd name="connsiteX187-25803" fmla="*/ 9816 w 10000"/>
                <a:gd name="connsiteY187-25804" fmla="*/ 4646 h 10000"/>
                <a:gd name="connsiteX188-25805" fmla="*/ 9816 w 10000"/>
                <a:gd name="connsiteY188-25806" fmla="*/ 4646 h 10000"/>
                <a:gd name="connsiteX189-25807" fmla="*/ 9816 w 10000"/>
                <a:gd name="connsiteY189-25808" fmla="*/ 4646 h 10000"/>
                <a:gd name="connsiteX190-25809" fmla="*/ 9816 w 10000"/>
                <a:gd name="connsiteY190-25810" fmla="*/ 4646 h 10000"/>
                <a:gd name="connsiteX191-25811" fmla="*/ 9843 w 10000"/>
                <a:gd name="connsiteY191-25812" fmla="*/ 4583 h 10000"/>
                <a:gd name="connsiteX192-25813" fmla="*/ 9886 w 10000"/>
                <a:gd name="connsiteY192-25814" fmla="*/ 4495 h 10000"/>
                <a:gd name="connsiteX193-25815" fmla="*/ 9921 w 10000"/>
                <a:gd name="connsiteY193-25816" fmla="*/ 4369 h 10000"/>
                <a:gd name="connsiteX194-25817" fmla="*/ 9948 w 10000"/>
                <a:gd name="connsiteY194-25818" fmla="*/ 4217 h 10000"/>
                <a:gd name="connsiteX195-25819" fmla="*/ 9983 w 10000"/>
                <a:gd name="connsiteY195-25820" fmla="*/ 4040 h 10000"/>
                <a:gd name="connsiteX196-25821" fmla="*/ 10000 w 10000"/>
                <a:gd name="connsiteY196-25822" fmla="*/ 3851 h 10000"/>
                <a:gd name="connsiteX197-25823" fmla="*/ 10000 w 10000"/>
                <a:gd name="connsiteY197-25824" fmla="*/ 3649 h 10000"/>
                <a:gd name="connsiteX198-25825" fmla="*/ 10000 w 10000"/>
                <a:gd name="connsiteY198-25826" fmla="*/ 3460 h 10000"/>
                <a:gd name="connsiteX199-25827" fmla="*/ 9983 w 10000"/>
                <a:gd name="connsiteY199-25828" fmla="*/ 3258 h 10000"/>
                <a:gd name="connsiteX200-25829" fmla="*/ 9939 w 10000"/>
                <a:gd name="connsiteY200-25830" fmla="*/ 3068 h 10000"/>
                <a:gd name="connsiteX201-25831" fmla="*/ 9886 w 10000"/>
                <a:gd name="connsiteY201-25832" fmla="*/ 2904 h 10000"/>
                <a:gd name="connsiteX202-25833" fmla="*/ 9843 w 10000"/>
                <a:gd name="connsiteY202-25834" fmla="*/ 2816 h 10000"/>
                <a:gd name="connsiteX203-25835" fmla="*/ 9799 w 10000"/>
                <a:gd name="connsiteY203-25836" fmla="*/ 2753 h 10000"/>
                <a:gd name="connsiteX204-25837" fmla="*/ 9755 w 10000"/>
                <a:gd name="connsiteY204-25838" fmla="*/ 2677 h 10000"/>
                <a:gd name="connsiteX205-25839" fmla="*/ 9694 w 10000"/>
                <a:gd name="connsiteY205-25840" fmla="*/ 2614 h 10000"/>
                <a:gd name="connsiteX206-25841" fmla="*/ 9633 w 10000"/>
                <a:gd name="connsiteY206-25842" fmla="*/ 2551 h 10000"/>
                <a:gd name="connsiteX207-25843" fmla="*/ 9571 w 10000"/>
                <a:gd name="connsiteY207-25844" fmla="*/ 2500 h 10000"/>
                <a:gd name="connsiteX208-25845" fmla="*/ 9484 w 10000"/>
                <a:gd name="connsiteY208-25846" fmla="*/ 2475 h 10000"/>
                <a:gd name="connsiteX209-25847" fmla="*/ 9396 w 10000"/>
                <a:gd name="connsiteY209-25848" fmla="*/ 2449 h 10000"/>
                <a:gd name="connsiteX210-25849" fmla="*/ 9300 w 10000"/>
                <a:gd name="connsiteY210-25850" fmla="*/ 2424 h 10000"/>
                <a:gd name="connsiteX211-25851" fmla="*/ 9195 w 10000"/>
                <a:gd name="connsiteY211-25852" fmla="*/ 2424 h 10000"/>
                <a:gd name="connsiteX212-25853" fmla="*/ 9195 w 10000"/>
                <a:gd name="connsiteY212-25854" fmla="*/ 2424 h 10000"/>
                <a:gd name="connsiteX213-25855" fmla="*/ 9195 w 10000"/>
                <a:gd name="connsiteY213-25856" fmla="*/ 2424 h 10000"/>
                <a:gd name="connsiteX214-25857" fmla="*/ 9195 w 10000"/>
                <a:gd name="connsiteY214-25858" fmla="*/ 2424 h 10000"/>
                <a:gd name="connsiteX215-25859" fmla="*/ 9195 w 10000"/>
                <a:gd name="connsiteY215-25860" fmla="*/ 2424 h 10000"/>
                <a:gd name="connsiteX216-25861" fmla="*/ 9195 w 10000"/>
                <a:gd name="connsiteY216-25862" fmla="*/ 2424 h 10000"/>
                <a:gd name="connsiteX217-25863" fmla="*/ 9081 w 10000"/>
                <a:gd name="connsiteY217-25864" fmla="*/ 2424 h 10000"/>
                <a:gd name="connsiteX218-25865" fmla="*/ 8941 w 10000"/>
                <a:gd name="connsiteY218-25866" fmla="*/ 2462 h 10000"/>
                <a:gd name="connsiteX219-25867" fmla="*/ 8801 w 10000"/>
                <a:gd name="connsiteY219-25868" fmla="*/ 2487 h 10000"/>
                <a:gd name="connsiteX220-25869" fmla="*/ 8644 w 10000"/>
                <a:gd name="connsiteY220-25870" fmla="*/ 2551 h 10000"/>
                <a:gd name="connsiteX221-25871" fmla="*/ 8644 w 10000"/>
                <a:gd name="connsiteY221-25872" fmla="*/ 2551 h 10000"/>
                <a:gd name="connsiteX222-25873" fmla="*/ 8635 w 10000"/>
                <a:gd name="connsiteY222-25874" fmla="*/ 2551 h 10000"/>
                <a:gd name="connsiteX223-25875" fmla="*/ 8635 w 10000"/>
                <a:gd name="connsiteY223-25876" fmla="*/ 2551 h 10000"/>
                <a:gd name="connsiteX224-25877" fmla="*/ 8626 w 10000"/>
                <a:gd name="connsiteY224-25878" fmla="*/ 2551 h 10000"/>
                <a:gd name="connsiteX225-25879" fmla="*/ 8626 w 10000"/>
                <a:gd name="connsiteY225-25880" fmla="*/ 2551 h 10000"/>
                <a:gd name="connsiteX226-25881" fmla="*/ 8443 w 10000"/>
                <a:gd name="connsiteY226-25882" fmla="*/ 2614 h 10000"/>
                <a:gd name="connsiteX227-25883" fmla="*/ 8276 w 10000"/>
                <a:gd name="connsiteY227-25884" fmla="*/ 2664 h 10000"/>
                <a:gd name="connsiteX228-25885" fmla="*/ 8110 w 10000"/>
                <a:gd name="connsiteY228-25886" fmla="*/ 2689 h 10000"/>
                <a:gd name="connsiteX229-25887" fmla="*/ 7979 w 10000"/>
                <a:gd name="connsiteY229-25888" fmla="*/ 2689 h 10000"/>
                <a:gd name="connsiteX230-25889" fmla="*/ 7979 w 10000"/>
                <a:gd name="connsiteY230-25890" fmla="*/ 2689 h 10000"/>
                <a:gd name="connsiteX231-25891" fmla="*/ 7979 w 10000"/>
                <a:gd name="connsiteY231-25892" fmla="*/ 2689 h 10000"/>
                <a:gd name="connsiteX232-25893" fmla="*/ 7979 w 10000"/>
                <a:gd name="connsiteY232-25894" fmla="*/ 2689 h 10000"/>
                <a:gd name="connsiteX233-25895" fmla="*/ 7979 w 10000"/>
                <a:gd name="connsiteY233-25896" fmla="*/ 2689 h 10000"/>
                <a:gd name="connsiteX234-25897" fmla="*/ 7979 w 10000"/>
                <a:gd name="connsiteY234-25898" fmla="*/ 2689 h 10000"/>
                <a:gd name="connsiteX235-25899" fmla="*/ 7979 w 10000"/>
                <a:gd name="connsiteY235-25900" fmla="*/ 2689 h 10000"/>
                <a:gd name="connsiteX236-25901" fmla="*/ 7979 w 10000"/>
                <a:gd name="connsiteY236-25902" fmla="*/ 2689 h 10000"/>
                <a:gd name="connsiteX237-25903" fmla="*/ 7848 w 10000"/>
                <a:gd name="connsiteY237-25904" fmla="*/ 2689 h 10000"/>
                <a:gd name="connsiteX238-25905" fmla="*/ 7743 w 10000"/>
                <a:gd name="connsiteY238-25906" fmla="*/ 2677 h 10000"/>
                <a:gd name="connsiteX239-25907" fmla="*/ 7638 w 10000"/>
                <a:gd name="connsiteY239-25908" fmla="*/ 2626 h 10000"/>
                <a:gd name="connsiteX240-25909" fmla="*/ 7542 w 10000"/>
                <a:gd name="connsiteY240-25910" fmla="*/ 2601 h 10000"/>
                <a:gd name="connsiteX241-25911" fmla="*/ 7454 w 10000"/>
                <a:gd name="connsiteY241-25912" fmla="*/ 2538 h 10000"/>
                <a:gd name="connsiteX242-25913" fmla="*/ 7375 w 10000"/>
                <a:gd name="connsiteY242-25914" fmla="*/ 2475 h 10000"/>
                <a:gd name="connsiteX243-25915" fmla="*/ 7297 w 10000"/>
                <a:gd name="connsiteY243-25916" fmla="*/ 2399 h 10000"/>
                <a:gd name="connsiteX244-25917" fmla="*/ 7235 w 10000"/>
                <a:gd name="connsiteY244-25918" fmla="*/ 2323 h 10000"/>
                <a:gd name="connsiteX245-25919" fmla="*/ 7174 w 10000"/>
                <a:gd name="connsiteY245-25920" fmla="*/ 2235 h 10000"/>
                <a:gd name="connsiteX246-25921" fmla="*/ 7113 w 10000"/>
                <a:gd name="connsiteY246-25922" fmla="*/ 2134 h 10000"/>
                <a:gd name="connsiteX247-25923" fmla="*/ 7008 w 10000"/>
                <a:gd name="connsiteY247-25924" fmla="*/ 1944 h 10000"/>
                <a:gd name="connsiteX248-25925" fmla="*/ 6929 w 10000"/>
                <a:gd name="connsiteY248-25926" fmla="*/ 1730 h 10000"/>
                <a:gd name="connsiteX249-25927" fmla="*/ 6850 w 10000"/>
                <a:gd name="connsiteY249-25928" fmla="*/ 1515 h 10000"/>
                <a:gd name="connsiteX250-25929" fmla="*/ 6850 w 10000"/>
                <a:gd name="connsiteY250-25930" fmla="*/ 1515 h 10000"/>
                <a:gd name="connsiteX251-25931" fmla="*/ 6842 w 10000"/>
                <a:gd name="connsiteY251-25932" fmla="*/ 1490 h 10000"/>
                <a:gd name="connsiteX252-25933" fmla="*/ 6842 w 10000"/>
                <a:gd name="connsiteY252-25934" fmla="*/ 1490 h 10000"/>
                <a:gd name="connsiteX253-25935" fmla="*/ 6842 w 10000"/>
                <a:gd name="connsiteY253-25936" fmla="*/ 1477 h 10000"/>
                <a:gd name="connsiteX254-25937" fmla="*/ 6842 w 10000"/>
                <a:gd name="connsiteY254-25938" fmla="*/ 1477 h 10000"/>
                <a:gd name="connsiteX255-25939" fmla="*/ 6842 w 10000"/>
                <a:gd name="connsiteY255-25940" fmla="*/ 1477 h 10000"/>
                <a:gd name="connsiteX256-25941" fmla="*/ 6798 w 10000"/>
                <a:gd name="connsiteY256-25942" fmla="*/ 1338 h 10000"/>
                <a:gd name="connsiteX257-25943" fmla="*/ 6780 w 10000"/>
                <a:gd name="connsiteY257-25944" fmla="*/ 1162 h 10000"/>
                <a:gd name="connsiteX258-25945" fmla="*/ 6754 w 10000"/>
                <a:gd name="connsiteY258-25946" fmla="*/ 947 h 10000"/>
                <a:gd name="connsiteX259-25947" fmla="*/ 6754 w 10000"/>
                <a:gd name="connsiteY259-25948" fmla="*/ 720 h 10000"/>
                <a:gd name="connsiteX260-25949" fmla="*/ 6754 w 10000"/>
                <a:gd name="connsiteY260-25950" fmla="*/ 720 h 10000"/>
                <a:gd name="connsiteX261-25951" fmla="*/ 6763 w 10000"/>
                <a:gd name="connsiteY261-25952" fmla="*/ 366 h 10000"/>
                <a:gd name="connsiteX262-25953" fmla="*/ 6789 w 10000"/>
                <a:gd name="connsiteY262-25954" fmla="*/ 0 h 10000"/>
                <a:gd name="connsiteX0-25955" fmla="*/ 6789 w 10000"/>
                <a:gd name="connsiteY0-25956" fmla="*/ 0 h 10000"/>
                <a:gd name="connsiteX1-25957" fmla="*/ 6789 w 10000"/>
                <a:gd name="connsiteY1-25958" fmla="*/ 0 h 10000"/>
                <a:gd name="connsiteX2-25959" fmla="*/ 6789 w 10000"/>
                <a:gd name="connsiteY2-25960" fmla="*/ 0 h 10000"/>
                <a:gd name="connsiteX3-25961" fmla="*/ 0 w 10000"/>
                <a:gd name="connsiteY3-25962" fmla="*/ 0 h 10000"/>
                <a:gd name="connsiteX4-25963" fmla="*/ 0 w 10000"/>
                <a:gd name="connsiteY4-25964" fmla="*/ 9747 h 10000"/>
                <a:gd name="connsiteX5-25965" fmla="*/ 0 w 10000"/>
                <a:gd name="connsiteY5-25966" fmla="*/ 9747 h 10000"/>
                <a:gd name="connsiteX6-25967" fmla="*/ 0 w 10000"/>
                <a:gd name="connsiteY6-25968" fmla="*/ 9747 h 10000"/>
                <a:gd name="connsiteX7-25969" fmla="*/ 752 w 10000"/>
                <a:gd name="connsiteY7-25970" fmla="*/ 9861 h 10000"/>
                <a:gd name="connsiteX8-25971" fmla="*/ 1067 w 10000"/>
                <a:gd name="connsiteY8-25972" fmla="*/ 9886 h 10000"/>
                <a:gd name="connsiteX9-25973" fmla="*/ 1304 w 10000"/>
                <a:gd name="connsiteY9-25974" fmla="*/ 9899 h 10000"/>
                <a:gd name="connsiteX10-25975" fmla="*/ 1304 w 10000"/>
                <a:gd name="connsiteY10-25976" fmla="*/ 9899 h 10000"/>
                <a:gd name="connsiteX11-25977" fmla="*/ 1566 w 10000"/>
                <a:gd name="connsiteY11-25978" fmla="*/ 9924 h 10000"/>
                <a:gd name="connsiteX12-25979" fmla="*/ 1846 w 10000"/>
                <a:gd name="connsiteY12-25980" fmla="*/ 9962 h 10000"/>
                <a:gd name="connsiteX13-25981" fmla="*/ 1846 w 10000"/>
                <a:gd name="connsiteY13-25982" fmla="*/ 9962 h 10000"/>
                <a:gd name="connsiteX14-25983" fmla="*/ 2030 w 10000"/>
                <a:gd name="connsiteY14-25984" fmla="*/ 10000 h 10000"/>
                <a:gd name="connsiteX15-25985" fmla="*/ 2213 w 10000"/>
                <a:gd name="connsiteY15-25986" fmla="*/ 10000 h 10000"/>
                <a:gd name="connsiteX16-25987" fmla="*/ 2213 w 10000"/>
                <a:gd name="connsiteY16-25988" fmla="*/ 10000 h 10000"/>
                <a:gd name="connsiteX17-25989" fmla="*/ 2213 w 10000"/>
                <a:gd name="connsiteY17-25990" fmla="*/ 10000 h 10000"/>
                <a:gd name="connsiteX18-25991" fmla="*/ 2213 w 10000"/>
                <a:gd name="connsiteY18-25992" fmla="*/ 10000 h 10000"/>
                <a:gd name="connsiteX19-25993" fmla="*/ 2213 w 10000"/>
                <a:gd name="connsiteY19-25994" fmla="*/ 10000 h 10000"/>
                <a:gd name="connsiteX20-25995" fmla="*/ 2213 w 10000"/>
                <a:gd name="connsiteY20-25996" fmla="*/ 10000 h 10000"/>
                <a:gd name="connsiteX21-25997" fmla="*/ 2362 w 10000"/>
                <a:gd name="connsiteY21-25998" fmla="*/ 9975 h 10000"/>
                <a:gd name="connsiteX22-25999" fmla="*/ 2493 w 10000"/>
                <a:gd name="connsiteY22-26000" fmla="*/ 9949 h 10000"/>
                <a:gd name="connsiteX23-26001" fmla="*/ 2555 w 10000"/>
                <a:gd name="connsiteY23-26002" fmla="*/ 9924 h 10000"/>
                <a:gd name="connsiteX24-26003" fmla="*/ 2607 w 10000"/>
                <a:gd name="connsiteY24-26004" fmla="*/ 9886 h 10000"/>
                <a:gd name="connsiteX25-26005" fmla="*/ 2660 w 10000"/>
                <a:gd name="connsiteY25-26006" fmla="*/ 9836 h 10000"/>
                <a:gd name="connsiteX26-26007" fmla="*/ 2695 w 10000"/>
                <a:gd name="connsiteY26-26008" fmla="*/ 9785 h 10000"/>
                <a:gd name="connsiteX27-26009" fmla="*/ 2730 w 10000"/>
                <a:gd name="connsiteY27-26010" fmla="*/ 9722 h 10000"/>
                <a:gd name="connsiteX28-26011" fmla="*/ 2756 w 10000"/>
                <a:gd name="connsiteY28-26012" fmla="*/ 9646 h 10000"/>
                <a:gd name="connsiteX29-26013" fmla="*/ 2773 w 10000"/>
                <a:gd name="connsiteY29-26014" fmla="*/ 9545 h 10000"/>
                <a:gd name="connsiteX30-26015" fmla="*/ 2791 w 10000"/>
                <a:gd name="connsiteY30-26016" fmla="*/ 9444 h 10000"/>
                <a:gd name="connsiteX31-26017" fmla="*/ 2791 w 10000"/>
                <a:gd name="connsiteY31-26018" fmla="*/ 9318 h 10000"/>
                <a:gd name="connsiteX32-26019" fmla="*/ 2773 w 10000"/>
                <a:gd name="connsiteY32-26020" fmla="*/ 9179 h 10000"/>
                <a:gd name="connsiteX33-26021" fmla="*/ 2756 w 10000"/>
                <a:gd name="connsiteY33-26022" fmla="*/ 9028 h 10000"/>
                <a:gd name="connsiteX34-26023" fmla="*/ 2721 w 10000"/>
                <a:gd name="connsiteY34-26024" fmla="*/ 8876 h 10000"/>
                <a:gd name="connsiteX35-26025" fmla="*/ 2721 w 10000"/>
                <a:gd name="connsiteY35-26026" fmla="*/ 8876 h 10000"/>
                <a:gd name="connsiteX36-26027" fmla="*/ 2712 w 10000"/>
                <a:gd name="connsiteY36-26028" fmla="*/ 8864 h 10000"/>
                <a:gd name="connsiteX37-26029" fmla="*/ 2712 w 10000"/>
                <a:gd name="connsiteY37-26030" fmla="*/ 8864 h 10000"/>
                <a:gd name="connsiteX38-26031" fmla="*/ 2712 w 10000"/>
                <a:gd name="connsiteY38-26032" fmla="*/ 8851 h 10000"/>
                <a:gd name="connsiteX39-26033" fmla="*/ 2712 w 10000"/>
                <a:gd name="connsiteY39-26034" fmla="*/ 8851 h 10000"/>
                <a:gd name="connsiteX40-26035" fmla="*/ 2712 w 10000"/>
                <a:gd name="connsiteY40-26036" fmla="*/ 8851 h 10000"/>
                <a:gd name="connsiteX41-26037" fmla="*/ 2590 w 10000"/>
                <a:gd name="connsiteY41-26038" fmla="*/ 8295 h 10000"/>
                <a:gd name="connsiteX42-26039" fmla="*/ 2476 w 10000"/>
                <a:gd name="connsiteY42-26040" fmla="*/ 7841 h 10000"/>
                <a:gd name="connsiteX43-26041" fmla="*/ 2423 w 10000"/>
                <a:gd name="connsiteY43-26042" fmla="*/ 7626 h 10000"/>
                <a:gd name="connsiteX44-26043" fmla="*/ 2397 w 10000"/>
                <a:gd name="connsiteY44-26044" fmla="*/ 7437 h 10000"/>
                <a:gd name="connsiteX45-26045" fmla="*/ 2371 w 10000"/>
                <a:gd name="connsiteY45-26046" fmla="*/ 7273 h 10000"/>
                <a:gd name="connsiteX46-26047" fmla="*/ 2362 w 10000"/>
                <a:gd name="connsiteY46-26048" fmla="*/ 7096 h 10000"/>
                <a:gd name="connsiteX47-26049" fmla="*/ 2362 w 10000"/>
                <a:gd name="connsiteY47-26050" fmla="*/ 7096 h 10000"/>
                <a:gd name="connsiteX48-26051" fmla="*/ 2371 w 10000"/>
                <a:gd name="connsiteY48-26052" fmla="*/ 6944 h 10000"/>
                <a:gd name="connsiteX49-26053" fmla="*/ 2406 w 10000"/>
                <a:gd name="connsiteY49-26054" fmla="*/ 6806 h 10000"/>
                <a:gd name="connsiteX50-26055" fmla="*/ 2423 w 10000"/>
                <a:gd name="connsiteY50-26056" fmla="*/ 6742 h 10000"/>
                <a:gd name="connsiteX51-26057" fmla="*/ 2458 w 10000"/>
                <a:gd name="connsiteY51-26058" fmla="*/ 6692 h 10000"/>
                <a:gd name="connsiteX52-26059" fmla="*/ 2528 w 10000"/>
                <a:gd name="connsiteY52-26060" fmla="*/ 6578 h 10000"/>
                <a:gd name="connsiteX53-26061" fmla="*/ 2651 w 10000"/>
                <a:gd name="connsiteY53-26062" fmla="*/ 6477 h 10000"/>
                <a:gd name="connsiteX54-26063" fmla="*/ 2791 w 10000"/>
                <a:gd name="connsiteY54-26064" fmla="*/ 6376 h 10000"/>
                <a:gd name="connsiteX55-26065" fmla="*/ 3167 w 10000"/>
                <a:gd name="connsiteY55-26066" fmla="*/ 6225 h 10000"/>
                <a:gd name="connsiteX56-26067" fmla="*/ 3167 w 10000"/>
                <a:gd name="connsiteY56-26068" fmla="*/ 6225 h 10000"/>
                <a:gd name="connsiteX57-26069" fmla="*/ 3167 w 10000"/>
                <a:gd name="connsiteY57-26070" fmla="*/ 6225 h 10000"/>
                <a:gd name="connsiteX58-26071" fmla="*/ 3342 w 10000"/>
                <a:gd name="connsiteY58-26072" fmla="*/ 6162 h 10000"/>
                <a:gd name="connsiteX59-26073" fmla="*/ 3473 w 10000"/>
                <a:gd name="connsiteY59-26074" fmla="*/ 6136 h 10000"/>
                <a:gd name="connsiteX60-26075" fmla="*/ 3613 w 10000"/>
                <a:gd name="connsiteY60-26076" fmla="*/ 6124 h 10000"/>
                <a:gd name="connsiteX61-26077" fmla="*/ 3736 w 10000"/>
                <a:gd name="connsiteY61-26078" fmla="*/ 6124 h 10000"/>
                <a:gd name="connsiteX62-26079" fmla="*/ 3736 w 10000"/>
                <a:gd name="connsiteY62-26080" fmla="*/ 6124 h 10000"/>
                <a:gd name="connsiteX63-26081" fmla="*/ 3736 w 10000"/>
                <a:gd name="connsiteY63-26082" fmla="*/ 6124 h 10000"/>
                <a:gd name="connsiteX64-26083" fmla="*/ 3736 w 10000"/>
                <a:gd name="connsiteY64-26084" fmla="*/ 6124 h 10000"/>
                <a:gd name="connsiteX65-26085" fmla="*/ 3736 w 10000"/>
                <a:gd name="connsiteY65-26086" fmla="*/ 6124 h 10000"/>
                <a:gd name="connsiteX66-26087" fmla="*/ 3736 w 10000"/>
                <a:gd name="connsiteY66-26088" fmla="*/ 6124 h 10000"/>
                <a:gd name="connsiteX67-26089" fmla="*/ 3736 w 10000"/>
                <a:gd name="connsiteY67-26090" fmla="*/ 6124 h 10000"/>
                <a:gd name="connsiteX68-26091" fmla="*/ 3841 w 10000"/>
                <a:gd name="connsiteY68-26092" fmla="*/ 6124 h 10000"/>
                <a:gd name="connsiteX69-26093" fmla="*/ 3937 w 10000"/>
                <a:gd name="connsiteY69-26094" fmla="*/ 6136 h 10000"/>
                <a:gd name="connsiteX70-26095" fmla="*/ 4016 w 10000"/>
                <a:gd name="connsiteY70-26096" fmla="*/ 6187 h 10000"/>
                <a:gd name="connsiteX71-26097" fmla="*/ 4086 w 10000"/>
                <a:gd name="connsiteY71-26098" fmla="*/ 6225 h 10000"/>
                <a:gd name="connsiteX72-26099" fmla="*/ 4147 w 10000"/>
                <a:gd name="connsiteY72-26100" fmla="*/ 6275 h 10000"/>
                <a:gd name="connsiteX73-26101" fmla="*/ 4191 w 10000"/>
                <a:gd name="connsiteY73-26102" fmla="*/ 6351 h 10000"/>
                <a:gd name="connsiteX74-26103" fmla="*/ 4217 w 10000"/>
                <a:gd name="connsiteY74-26104" fmla="*/ 6427 h 10000"/>
                <a:gd name="connsiteX75-26105" fmla="*/ 4252 w 10000"/>
                <a:gd name="connsiteY75-26106" fmla="*/ 6515 h 10000"/>
                <a:gd name="connsiteX76-26107" fmla="*/ 4261 w 10000"/>
                <a:gd name="connsiteY76-26108" fmla="*/ 6616 h 10000"/>
                <a:gd name="connsiteX77-26109" fmla="*/ 4269 w 10000"/>
                <a:gd name="connsiteY77-26110" fmla="*/ 6717 h 10000"/>
                <a:gd name="connsiteX78-26111" fmla="*/ 4269 w 10000"/>
                <a:gd name="connsiteY78-26112" fmla="*/ 6843 h 10000"/>
                <a:gd name="connsiteX79-26113" fmla="*/ 4261 w 10000"/>
                <a:gd name="connsiteY79-26114" fmla="*/ 6957 h 10000"/>
                <a:gd name="connsiteX80-26115" fmla="*/ 4217 w 10000"/>
                <a:gd name="connsiteY80-26116" fmla="*/ 7235 h 10000"/>
                <a:gd name="connsiteX81-26117" fmla="*/ 4164 w 10000"/>
                <a:gd name="connsiteY81-26118" fmla="*/ 7551 h 10000"/>
                <a:gd name="connsiteX82-26119" fmla="*/ 4164 w 10000"/>
                <a:gd name="connsiteY82-26120" fmla="*/ 7551 h 10000"/>
                <a:gd name="connsiteX83-26121" fmla="*/ 4068 w 10000"/>
                <a:gd name="connsiteY83-26122" fmla="*/ 8005 h 10000"/>
                <a:gd name="connsiteX84-26123" fmla="*/ 4051 w 10000"/>
                <a:gd name="connsiteY84-26124" fmla="*/ 8207 h 10000"/>
                <a:gd name="connsiteX85-26125" fmla="*/ 4024 w 10000"/>
                <a:gd name="connsiteY85-26126" fmla="*/ 8422 h 10000"/>
                <a:gd name="connsiteX86-26127" fmla="*/ 4016 w 10000"/>
                <a:gd name="connsiteY86-26128" fmla="*/ 8611 h 10000"/>
                <a:gd name="connsiteX87-26129" fmla="*/ 4016 w 10000"/>
                <a:gd name="connsiteY87-26130" fmla="*/ 8813 h 10000"/>
                <a:gd name="connsiteX88-26131" fmla="*/ 4024 w 10000"/>
                <a:gd name="connsiteY88-26132" fmla="*/ 9003 h 10000"/>
                <a:gd name="connsiteX89-26133" fmla="*/ 4051 w 10000"/>
                <a:gd name="connsiteY89-26134" fmla="*/ 9179 h 10000"/>
                <a:gd name="connsiteX90-26135" fmla="*/ 4086 w 10000"/>
                <a:gd name="connsiteY90-26136" fmla="*/ 9356 h 10000"/>
                <a:gd name="connsiteX91-26137" fmla="*/ 4121 w 10000"/>
                <a:gd name="connsiteY91-26138" fmla="*/ 9508 h 10000"/>
                <a:gd name="connsiteX92-26139" fmla="*/ 4191 w 10000"/>
                <a:gd name="connsiteY92-26140" fmla="*/ 9646 h 10000"/>
                <a:gd name="connsiteX93-26141" fmla="*/ 4269 w 10000"/>
                <a:gd name="connsiteY93-26142" fmla="*/ 9760 h 10000"/>
                <a:gd name="connsiteX94-26143" fmla="*/ 4366 w 10000"/>
                <a:gd name="connsiteY94-26144" fmla="*/ 9861 h 10000"/>
                <a:gd name="connsiteX95-26145" fmla="*/ 4471 w 10000"/>
                <a:gd name="connsiteY95-26146" fmla="*/ 9937 h 10000"/>
                <a:gd name="connsiteX96-26147" fmla="*/ 4611 w 10000"/>
                <a:gd name="connsiteY96-26148" fmla="*/ 9975 h 10000"/>
                <a:gd name="connsiteX97-26149" fmla="*/ 4759 w 10000"/>
                <a:gd name="connsiteY97-26150" fmla="*/ 10000 h 10000"/>
                <a:gd name="connsiteX98-26151" fmla="*/ 4759 w 10000"/>
                <a:gd name="connsiteY98-26152" fmla="*/ 10000 h 10000"/>
                <a:gd name="connsiteX99-26153" fmla="*/ 4759 w 10000"/>
                <a:gd name="connsiteY99-26154" fmla="*/ 10000 h 10000"/>
                <a:gd name="connsiteX100-26155" fmla="*/ 4759 w 10000"/>
                <a:gd name="connsiteY100-26156" fmla="*/ 10000 h 10000"/>
                <a:gd name="connsiteX101-26157" fmla="*/ 4759 w 10000"/>
                <a:gd name="connsiteY101-26158" fmla="*/ 10000 h 10000"/>
                <a:gd name="connsiteX102-26159" fmla="*/ 4821 w 10000"/>
                <a:gd name="connsiteY102-26160" fmla="*/ 10000 h 10000"/>
                <a:gd name="connsiteX103-26161" fmla="*/ 4821 w 10000"/>
                <a:gd name="connsiteY103-26162" fmla="*/ 10000 h 10000"/>
                <a:gd name="connsiteX104-26163" fmla="*/ 5136 w 10000"/>
                <a:gd name="connsiteY104-26164" fmla="*/ 9962 h 10000"/>
                <a:gd name="connsiteX105-26165" fmla="*/ 5468 w 10000"/>
                <a:gd name="connsiteY105-26166" fmla="*/ 9924 h 10000"/>
                <a:gd name="connsiteX106-26167" fmla="*/ 6203 w 10000"/>
                <a:gd name="connsiteY106-26168" fmla="*/ 9798 h 10000"/>
                <a:gd name="connsiteX107-26169" fmla="*/ 6982 w 10000"/>
                <a:gd name="connsiteY107-26170" fmla="*/ 9672 h 10000"/>
                <a:gd name="connsiteX108-26171" fmla="*/ 7358 w 10000"/>
                <a:gd name="connsiteY108-26172" fmla="*/ 9621 h 10000"/>
                <a:gd name="connsiteX109-26173" fmla="*/ 7734 w 10000"/>
                <a:gd name="connsiteY109-26174" fmla="*/ 9583 h 10000"/>
                <a:gd name="connsiteX110-26175" fmla="*/ 7734 w 10000"/>
                <a:gd name="connsiteY110-26176" fmla="*/ 9583 h 10000"/>
                <a:gd name="connsiteX111-26177" fmla="*/ 7725 w 10000"/>
                <a:gd name="connsiteY111-26178" fmla="*/ 9508 h 10000"/>
                <a:gd name="connsiteX112-26179" fmla="*/ 7725 w 10000"/>
                <a:gd name="connsiteY112-26180" fmla="*/ 9508 h 10000"/>
                <a:gd name="connsiteX113-26181" fmla="*/ 7725 w 10000"/>
                <a:gd name="connsiteY113-26182" fmla="*/ 9508 h 10000"/>
                <a:gd name="connsiteX114-26183" fmla="*/ 7725 w 10000"/>
                <a:gd name="connsiteY114-26184" fmla="*/ 9508 h 10000"/>
                <a:gd name="connsiteX115-26185" fmla="*/ 7725 w 10000"/>
                <a:gd name="connsiteY115-26186" fmla="*/ 9508 h 10000"/>
                <a:gd name="connsiteX116-26187" fmla="*/ 7699 w 10000"/>
                <a:gd name="connsiteY116-26188" fmla="*/ 9407 h 10000"/>
                <a:gd name="connsiteX117-26189" fmla="*/ 7699 w 10000"/>
                <a:gd name="connsiteY117-26190" fmla="*/ 9407 h 10000"/>
                <a:gd name="connsiteX118-26191" fmla="*/ 7699 w 10000"/>
                <a:gd name="connsiteY118-26192" fmla="*/ 9381 h 10000"/>
                <a:gd name="connsiteX119-26193" fmla="*/ 7699 w 10000"/>
                <a:gd name="connsiteY119-26194" fmla="*/ 9381 h 10000"/>
                <a:gd name="connsiteX120-26195" fmla="*/ 7577 w 10000"/>
                <a:gd name="connsiteY120-26196" fmla="*/ 8649 h 10000"/>
                <a:gd name="connsiteX121-26197" fmla="*/ 7463 w 10000"/>
                <a:gd name="connsiteY121-26198" fmla="*/ 7967 h 10000"/>
                <a:gd name="connsiteX122-26199" fmla="*/ 7393 w 10000"/>
                <a:gd name="connsiteY122-26200" fmla="*/ 7361 h 10000"/>
                <a:gd name="connsiteX123-26201" fmla="*/ 7332 w 10000"/>
                <a:gd name="connsiteY123-26202" fmla="*/ 6806 h 10000"/>
                <a:gd name="connsiteX124-26203" fmla="*/ 7288 w 10000"/>
                <a:gd name="connsiteY124-26204" fmla="*/ 6313 h 10000"/>
                <a:gd name="connsiteX125-26205" fmla="*/ 7262 w 10000"/>
                <a:gd name="connsiteY125-26206" fmla="*/ 5871 h 10000"/>
                <a:gd name="connsiteX126-26207" fmla="*/ 7253 w 10000"/>
                <a:gd name="connsiteY126-26208" fmla="*/ 5480 h 10000"/>
                <a:gd name="connsiteX127-26209" fmla="*/ 7279 w 10000"/>
                <a:gd name="connsiteY127-26210" fmla="*/ 5139 h 10000"/>
                <a:gd name="connsiteX128-26211" fmla="*/ 7297 w 10000"/>
                <a:gd name="connsiteY128-26212" fmla="*/ 4836 h 10000"/>
                <a:gd name="connsiteX129-26213" fmla="*/ 7340 w 10000"/>
                <a:gd name="connsiteY129-26214" fmla="*/ 4583 h 10000"/>
                <a:gd name="connsiteX130-26215" fmla="*/ 7402 w 10000"/>
                <a:gd name="connsiteY130-26216" fmla="*/ 4394 h 10000"/>
                <a:gd name="connsiteX131-26217" fmla="*/ 7437 w 10000"/>
                <a:gd name="connsiteY131-26218" fmla="*/ 4293 h 10000"/>
                <a:gd name="connsiteX132-26219" fmla="*/ 7463 w 10000"/>
                <a:gd name="connsiteY132-26220" fmla="*/ 4217 h 10000"/>
                <a:gd name="connsiteX133-26221" fmla="*/ 7507 w 10000"/>
                <a:gd name="connsiteY133-26222" fmla="*/ 4154 h 10000"/>
                <a:gd name="connsiteX134-26223" fmla="*/ 7550 w 10000"/>
                <a:gd name="connsiteY134-26224" fmla="*/ 4104 h 10000"/>
                <a:gd name="connsiteX135-26225" fmla="*/ 7594 w 10000"/>
                <a:gd name="connsiteY135-26226" fmla="*/ 4053 h 10000"/>
                <a:gd name="connsiteX136-26227" fmla="*/ 7647 w 10000"/>
                <a:gd name="connsiteY136-26228" fmla="*/ 4003 h 10000"/>
                <a:gd name="connsiteX137-26229" fmla="*/ 7699 w 10000"/>
                <a:gd name="connsiteY137-26230" fmla="*/ 3990 h 10000"/>
                <a:gd name="connsiteX138-26231" fmla="*/ 7752 w 10000"/>
                <a:gd name="connsiteY138-26232" fmla="*/ 3965 h 10000"/>
                <a:gd name="connsiteX139-26233" fmla="*/ 7857 w 10000"/>
                <a:gd name="connsiteY139-26234" fmla="*/ 3939 h 10000"/>
                <a:gd name="connsiteX140-26235" fmla="*/ 7857 w 10000"/>
                <a:gd name="connsiteY140-26236" fmla="*/ 3939 h 10000"/>
                <a:gd name="connsiteX141-26237" fmla="*/ 7857 w 10000"/>
                <a:gd name="connsiteY141-26238" fmla="*/ 3939 h 10000"/>
                <a:gd name="connsiteX142-26239" fmla="*/ 7857 w 10000"/>
                <a:gd name="connsiteY142-26240" fmla="*/ 3939 h 10000"/>
                <a:gd name="connsiteX143-26241" fmla="*/ 7857 w 10000"/>
                <a:gd name="connsiteY143-26242" fmla="*/ 3939 h 10000"/>
                <a:gd name="connsiteX144-26243" fmla="*/ 7857 w 10000"/>
                <a:gd name="connsiteY144-26244" fmla="*/ 3939 h 10000"/>
                <a:gd name="connsiteX145-26245" fmla="*/ 7857 w 10000"/>
                <a:gd name="connsiteY145-26246" fmla="*/ 3939 h 10000"/>
                <a:gd name="connsiteX146-26247" fmla="*/ 7857 w 10000"/>
                <a:gd name="connsiteY146-26248" fmla="*/ 3939 h 10000"/>
                <a:gd name="connsiteX147-26249" fmla="*/ 7927 w 10000"/>
                <a:gd name="connsiteY147-26250" fmla="*/ 3939 h 10000"/>
                <a:gd name="connsiteX148-26251" fmla="*/ 7997 w 10000"/>
                <a:gd name="connsiteY148-26252" fmla="*/ 3965 h 10000"/>
                <a:gd name="connsiteX149-26253" fmla="*/ 8136 w 10000"/>
                <a:gd name="connsiteY149-26254" fmla="*/ 4028 h 10000"/>
                <a:gd name="connsiteX150-26255" fmla="*/ 8294 w 10000"/>
                <a:gd name="connsiteY150-26256" fmla="*/ 4116 h 10000"/>
                <a:gd name="connsiteX151-26257" fmla="*/ 8443 w 10000"/>
                <a:gd name="connsiteY151-26258" fmla="*/ 4242 h 10000"/>
                <a:gd name="connsiteX152-26259" fmla="*/ 8443 w 10000"/>
                <a:gd name="connsiteY152-26260" fmla="*/ 4242 h 10000"/>
                <a:gd name="connsiteX153-26261" fmla="*/ 8451 w 10000"/>
                <a:gd name="connsiteY153-26262" fmla="*/ 4242 h 10000"/>
                <a:gd name="connsiteX154-26263" fmla="*/ 8451 w 10000"/>
                <a:gd name="connsiteY154-26264" fmla="*/ 4242 h 10000"/>
                <a:gd name="connsiteX155-26265" fmla="*/ 8836 w 10000"/>
                <a:gd name="connsiteY155-26266" fmla="*/ 4545 h 10000"/>
                <a:gd name="connsiteX156-26267" fmla="*/ 8976 w 10000"/>
                <a:gd name="connsiteY156-26268" fmla="*/ 4646 h 10000"/>
                <a:gd name="connsiteX157-26269" fmla="*/ 9099 w 10000"/>
                <a:gd name="connsiteY157-26270" fmla="*/ 4722 h 10000"/>
                <a:gd name="connsiteX158-26271" fmla="*/ 9204 w 10000"/>
                <a:gd name="connsiteY158-26272" fmla="*/ 4785 h 10000"/>
                <a:gd name="connsiteX159-26273" fmla="*/ 9300 w 10000"/>
                <a:gd name="connsiteY159-26274" fmla="*/ 4823 h 10000"/>
                <a:gd name="connsiteX160-26275" fmla="*/ 9388 w 10000"/>
                <a:gd name="connsiteY160-26276" fmla="*/ 4848 h 10000"/>
                <a:gd name="connsiteX161-26277" fmla="*/ 9466 w 10000"/>
                <a:gd name="connsiteY161-26278" fmla="*/ 4848 h 10000"/>
                <a:gd name="connsiteX162-26279" fmla="*/ 9466 w 10000"/>
                <a:gd name="connsiteY162-26280" fmla="*/ 4848 h 10000"/>
                <a:gd name="connsiteX163-26281" fmla="*/ 9484 w 10000"/>
                <a:gd name="connsiteY163-26282" fmla="*/ 4848 h 10000"/>
                <a:gd name="connsiteX164-26283" fmla="*/ 9484 w 10000"/>
                <a:gd name="connsiteY164-26284" fmla="*/ 4848 h 10000"/>
                <a:gd name="connsiteX165-26285" fmla="*/ 9484 w 10000"/>
                <a:gd name="connsiteY165-26286" fmla="*/ 4848 h 10000"/>
                <a:gd name="connsiteX166-26287" fmla="*/ 9484 w 10000"/>
                <a:gd name="connsiteY166-26288" fmla="*/ 4848 h 10000"/>
                <a:gd name="connsiteX167-26289" fmla="*/ 9580 w 10000"/>
                <a:gd name="connsiteY167-26290" fmla="*/ 4836 h 10000"/>
                <a:gd name="connsiteX168-26291" fmla="*/ 9668 w 10000"/>
                <a:gd name="connsiteY168-26292" fmla="*/ 4798 h 10000"/>
                <a:gd name="connsiteX169-26293" fmla="*/ 9738 w 10000"/>
                <a:gd name="connsiteY169-26294" fmla="*/ 4747 h 10000"/>
                <a:gd name="connsiteX170-26295" fmla="*/ 9799 w 10000"/>
                <a:gd name="connsiteY170-26296" fmla="*/ 4659 h 10000"/>
                <a:gd name="connsiteX171-26297" fmla="*/ 9799 w 10000"/>
                <a:gd name="connsiteY171-26298" fmla="*/ 4659 h 10000"/>
                <a:gd name="connsiteX172-26299" fmla="*/ 9799 w 10000"/>
                <a:gd name="connsiteY172-26300" fmla="*/ 4659 h 10000"/>
                <a:gd name="connsiteX173-26301" fmla="*/ 9799 w 10000"/>
                <a:gd name="connsiteY173-26302" fmla="*/ 4659 h 10000"/>
                <a:gd name="connsiteX174-26303" fmla="*/ 9799 w 10000"/>
                <a:gd name="connsiteY174-26304" fmla="*/ 4659 h 10000"/>
                <a:gd name="connsiteX175-26305" fmla="*/ 9799 w 10000"/>
                <a:gd name="connsiteY175-26306" fmla="*/ 4659 h 10000"/>
                <a:gd name="connsiteX176-26307" fmla="*/ 9816 w 10000"/>
                <a:gd name="connsiteY176-26308" fmla="*/ 4659 h 10000"/>
                <a:gd name="connsiteX177-26309" fmla="*/ 9816 w 10000"/>
                <a:gd name="connsiteY177-26310" fmla="*/ 4659 h 10000"/>
                <a:gd name="connsiteX178-26311" fmla="*/ 9816 w 10000"/>
                <a:gd name="connsiteY178-26312" fmla="*/ 4659 h 10000"/>
                <a:gd name="connsiteX179-26313" fmla="*/ 9816 w 10000"/>
                <a:gd name="connsiteY179-26314" fmla="*/ 4659 h 10000"/>
                <a:gd name="connsiteX180-26315" fmla="*/ 9816 w 10000"/>
                <a:gd name="connsiteY180-26316" fmla="*/ 4646 h 10000"/>
                <a:gd name="connsiteX181-26317" fmla="*/ 9816 w 10000"/>
                <a:gd name="connsiteY181-26318" fmla="*/ 4646 h 10000"/>
                <a:gd name="connsiteX182-26319" fmla="*/ 9816 w 10000"/>
                <a:gd name="connsiteY182-26320" fmla="*/ 4646 h 10000"/>
                <a:gd name="connsiteX183-26321" fmla="*/ 9816 w 10000"/>
                <a:gd name="connsiteY183-26322" fmla="*/ 4646 h 10000"/>
                <a:gd name="connsiteX184-26323" fmla="*/ 9816 w 10000"/>
                <a:gd name="connsiteY184-26324" fmla="*/ 4646 h 10000"/>
                <a:gd name="connsiteX185-26325" fmla="*/ 9816 w 10000"/>
                <a:gd name="connsiteY185-26326" fmla="*/ 4646 h 10000"/>
                <a:gd name="connsiteX186-26327" fmla="*/ 9816 w 10000"/>
                <a:gd name="connsiteY186-26328" fmla="*/ 4646 h 10000"/>
                <a:gd name="connsiteX187-26329" fmla="*/ 9816 w 10000"/>
                <a:gd name="connsiteY187-26330" fmla="*/ 4646 h 10000"/>
                <a:gd name="connsiteX188-26331" fmla="*/ 9816 w 10000"/>
                <a:gd name="connsiteY188-26332" fmla="*/ 4646 h 10000"/>
                <a:gd name="connsiteX189-26333" fmla="*/ 9816 w 10000"/>
                <a:gd name="connsiteY189-26334" fmla="*/ 4646 h 10000"/>
                <a:gd name="connsiteX190-26335" fmla="*/ 9843 w 10000"/>
                <a:gd name="connsiteY190-26336" fmla="*/ 4583 h 10000"/>
                <a:gd name="connsiteX191-26337" fmla="*/ 9886 w 10000"/>
                <a:gd name="connsiteY191-26338" fmla="*/ 4495 h 10000"/>
                <a:gd name="connsiteX192-26339" fmla="*/ 9921 w 10000"/>
                <a:gd name="connsiteY192-26340" fmla="*/ 4369 h 10000"/>
                <a:gd name="connsiteX193-26341" fmla="*/ 9948 w 10000"/>
                <a:gd name="connsiteY193-26342" fmla="*/ 4217 h 10000"/>
                <a:gd name="connsiteX194-26343" fmla="*/ 9983 w 10000"/>
                <a:gd name="connsiteY194-26344" fmla="*/ 4040 h 10000"/>
                <a:gd name="connsiteX195-26345" fmla="*/ 10000 w 10000"/>
                <a:gd name="connsiteY195-26346" fmla="*/ 3851 h 10000"/>
                <a:gd name="connsiteX196-26347" fmla="*/ 10000 w 10000"/>
                <a:gd name="connsiteY196-26348" fmla="*/ 3649 h 10000"/>
                <a:gd name="connsiteX197-26349" fmla="*/ 10000 w 10000"/>
                <a:gd name="connsiteY197-26350" fmla="*/ 3460 h 10000"/>
                <a:gd name="connsiteX198-26351" fmla="*/ 9983 w 10000"/>
                <a:gd name="connsiteY198-26352" fmla="*/ 3258 h 10000"/>
                <a:gd name="connsiteX199-26353" fmla="*/ 9939 w 10000"/>
                <a:gd name="connsiteY199-26354" fmla="*/ 3068 h 10000"/>
                <a:gd name="connsiteX200-26355" fmla="*/ 9886 w 10000"/>
                <a:gd name="connsiteY200-26356" fmla="*/ 2904 h 10000"/>
                <a:gd name="connsiteX201-26357" fmla="*/ 9843 w 10000"/>
                <a:gd name="connsiteY201-26358" fmla="*/ 2816 h 10000"/>
                <a:gd name="connsiteX202-26359" fmla="*/ 9799 w 10000"/>
                <a:gd name="connsiteY202-26360" fmla="*/ 2753 h 10000"/>
                <a:gd name="connsiteX203-26361" fmla="*/ 9755 w 10000"/>
                <a:gd name="connsiteY203-26362" fmla="*/ 2677 h 10000"/>
                <a:gd name="connsiteX204-26363" fmla="*/ 9694 w 10000"/>
                <a:gd name="connsiteY204-26364" fmla="*/ 2614 h 10000"/>
                <a:gd name="connsiteX205-26365" fmla="*/ 9633 w 10000"/>
                <a:gd name="connsiteY205-26366" fmla="*/ 2551 h 10000"/>
                <a:gd name="connsiteX206-26367" fmla="*/ 9571 w 10000"/>
                <a:gd name="connsiteY206-26368" fmla="*/ 2500 h 10000"/>
                <a:gd name="connsiteX207-26369" fmla="*/ 9484 w 10000"/>
                <a:gd name="connsiteY207-26370" fmla="*/ 2475 h 10000"/>
                <a:gd name="connsiteX208-26371" fmla="*/ 9396 w 10000"/>
                <a:gd name="connsiteY208-26372" fmla="*/ 2449 h 10000"/>
                <a:gd name="connsiteX209-26373" fmla="*/ 9300 w 10000"/>
                <a:gd name="connsiteY209-26374" fmla="*/ 2424 h 10000"/>
                <a:gd name="connsiteX210-26375" fmla="*/ 9195 w 10000"/>
                <a:gd name="connsiteY210-26376" fmla="*/ 2424 h 10000"/>
                <a:gd name="connsiteX211-26377" fmla="*/ 9195 w 10000"/>
                <a:gd name="connsiteY211-26378" fmla="*/ 2424 h 10000"/>
                <a:gd name="connsiteX212-26379" fmla="*/ 9195 w 10000"/>
                <a:gd name="connsiteY212-26380" fmla="*/ 2424 h 10000"/>
                <a:gd name="connsiteX213-26381" fmla="*/ 9195 w 10000"/>
                <a:gd name="connsiteY213-26382" fmla="*/ 2424 h 10000"/>
                <a:gd name="connsiteX214-26383" fmla="*/ 9195 w 10000"/>
                <a:gd name="connsiteY214-26384" fmla="*/ 2424 h 10000"/>
                <a:gd name="connsiteX215-26385" fmla="*/ 9195 w 10000"/>
                <a:gd name="connsiteY215-26386" fmla="*/ 2424 h 10000"/>
                <a:gd name="connsiteX216-26387" fmla="*/ 9081 w 10000"/>
                <a:gd name="connsiteY216-26388" fmla="*/ 2424 h 10000"/>
                <a:gd name="connsiteX217-26389" fmla="*/ 8941 w 10000"/>
                <a:gd name="connsiteY217-26390" fmla="*/ 2462 h 10000"/>
                <a:gd name="connsiteX218-26391" fmla="*/ 8801 w 10000"/>
                <a:gd name="connsiteY218-26392" fmla="*/ 2487 h 10000"/>
                <a:gd name="connsiteX219-26393" fmla="*/ 8644 w 10000"/>
                <a:gd name="connsiteY219-26394" fmla="*/ 2551 h 10000"/>
                <a:gd name="connsiteX220-26395" fmla="*/ 8644 w 10000"/>
                <a:gd name="connsiteY220-26396" fmla="*/ 2551 h 10000"/>
                <a:gd name="connsiteX221-26397" fmla="*/ 8635 w 10000"/>
                <a:gd name="connsiteY221-26398" fmla="*/ 2551 h 10000"/>
                <a:gd name="connsiteX222-26399" fmla="*/ 8635 w 10000"/>
                <a:gd name="connsiteY222-26400" fmla="*/ 2551 h 10000"/>
                <a:gd name="connsiteX223-26401" fmla="*/ 8626 w 10000"/>
                <a:gd name="connsiteY223-26402" fmla="*/ 2551 h 10000"/>
                <a:gd name="connsiteX224-26403" fmla="*/ 8626 w 10000"/>
                <a:gd name="connsiteY224-26404" fmla="*/ 2551 h 10000"/>
                <a:gd name="connsiteX225-26405" fmla="*/ 8443 w 10000"/>
                <a:gd name="connsiteY225-26406" fmla="*/ 2614 h 10000"/>
                <a:gd name="connsiteX226-26407" fmla="*/ 8276 w 10000"/>
                <a:gd name="connsiteY226-26408" fmla="*/ 2664 h 10000"/>
                <a:gd name="connsiteX227-26409" fmla="*/ 8110 w 10000"/>
                <a:gd name="connsiteY227-26410" fmla="*/ 2689 h 10000"/>
                <a:gd name="connsiteX228-26411" fmla="*/ 7979 w 10000"/>
                <a:gd name="connsiteY228-26412" fmla="*/ 2689 h 10000"/>
                <a:gd name="connsiteX229-26413" fmla="*/ 7979 w 10000"/>
                <a:gd name="connsiteY229-26414" fmla="*/ 2689 h 10000"/>
                <a:gd name="connsiteX230-26415" fmla="*/ 7979 w 10000"/>
                <a:gd name="connsiteY230-26416" fmla="*/ 2689 h 10000"/>
                <a:gd name="connsiteX231-26417" fmla="*/ 7979 w 10000"/>
                <a:gd name="connsiteY231-26418" fmla="*/ 2689 h 10000"/>
                <a:gd name="connsiteX232-26419" fmla="*/ 7979 w 10000"/>
                <a:gd name="connsiteY232-26420" fmla="*/ 2689 h 10000"/>
                <a:gd name="connsiteX233-26421" fmla="*/ 7979 w 10000"/>
                <a:gd name="connsiteY233-26422" fmla="*/ 2689 h 10000"/>
                <a:gd name="connsiteX234-26423" fmla="*/ 7979 w 10000"/>
                <a:gd name="connsiteY234-26424" fmla="*/ 2689 h 10000"/>
                <a:gd name="connsiteX235-26425" fmla="*/ 7979 w 10000"/>
                <a:gd name="connsiteY235-26426" fmla="*/ 2689 h 10000"/>
                <a:gd name="connsiteX236-26427" fmla="*/ 7848 w 10000"/>
                <a:gd name="connsiteY236-26428" fmla="*/ 2689 h 10000"/>
                <a:gd name="connsiteX237-26429" fmla="*/ 7743 w 10000"/>
                <a:gd name="connsiteY237-26430" fmla="*/ 2677 h 10000"/>
                <a:gd name="connsiteX238-26431" fmla="*/ 7638 w 10000"/>
                <a:gd name="connsiteY238-26432" fmla="*/ 2626 h 10000"/>
                <a:gd name="connsiteX239-26433" fmla="*/ 7542 w 10000"/>
                <a:gd name="connsiteY239-26434" fmla="*/ 2601 h 10000"/>
                <a:gd name="connsiteX240-26435" fmla="*/ 7454 w 10000"/>
                <a:gd name="connsiteY240-26436" fmla="*/ 2538 h 10000"/>
                <a:gd name="connsiteX241-26437" fmla="*/ 7375 w 10000"/>
                <a:gd name="connsiteY241-26438" fmla="*/ 2475 h 10000"/>
                <a:gd name="connsiteX242-26439" fmla="*/ 7297 w 10000"/>
                <a:gd name="connsiteY242-26440" fmla="*/ 2399 h 10000"/>
                <a:gd name="connsiteX243-26441" fmla="*/ 7235 w 10000"/>
                <a:gd name="connsiteY243-26442" fmla="*/ 2323 h 10000"/>
                <a:gd name="connsiteX244-26443" fmla="*/ 7174 w 10000"/>
                <a:gd name="connsiteY244-26444" fmla="*/ 2235 h 10000"/>
                <a:gd name="connsiteX245-26445" fmla="*/ 7113 w 10000"/>
                <a:gd name="connsiteY245-26446" fmla="*/ 2134 h 10000"/>
                <a:gd name="connsiteX246-26447" fmla="*/ 7008 w 10000"/>
                <a:gd name="connsiteY246-26448" fmla="*/ 1944 h 10000"/>
                <a:gd name="connsiteX247-26449" fmla="*/ 6929 w 10000"/>
                <a:gd name="connsiteY247-26450" fmla="*/ 1730 h 10000"/>
                <a:gd name="connsiteX248-26451" fmla="*/ 6850 w 10000"/>
                <a:gd name="connsiteY248-26452" fmla="*/ 1515 h 10000"/>
                <a:gd name="connsiteX249-26453" fmla="*/ 6850 w 10000"/>
                <a:gd name="connsiteY249-26454" fmla="*/ 1515 h 10000"/>
                <a:gd name="connsiteX250-26455" fmla="*/ 6842 w 10000"/>
                <a:gd name="connsiteY250-26456" fmla="*/ 1490 h 10000"/>
                <a:gd name="connsiteX251-26457" fmla="*/ 6842 w 10000"/>
                <a:gd name="connsiteY251-26458" fmla="*/ 1490 h 10000"/>
                <a:gd name="connsiteX252-26459" fmla="*/ 6842 w 10000"/>
                <a:gd name="connsiteY252-26460" fmla="*/ 1477 h 10000"/>
                <a:gd name="connsiteX253-26461" fmla="*/ 6842 w 10000"/>
                <a:gd name="connsiteY253-26462" fmla="*/ 1477 h 10000"/>
                <a:gd name="connsiteX254-26463" fmla="*/ 6842 w 10000"/>
                <a:gd name="connsiteY254-26464" fmla="*/ 1477 h 10000"/>
                <a:gd name="connsiteX255-26465" fmla="*/ 6798 w 10000"/>
                <a:gd name="connsiteY255-26466" fmla="*/ 1338 h 10000"/>
                <a:gd name="connsiteX256-26467" fmla="*/ 6780 w 10000"/>
                <a:gd name="connsiteY256-26468" fmla="*/ 1162 h 10000"/>
                <a:gd name="connsiteX257-26469" fmla="*/ 6754 w 10000"/>
                <a:gd name="connsiteY257-26470" fmla="*/ 947 h 10000"/>
                <a:gd name="connsiteX258-26471" fmla="*/ 6754 w 10000"/>
                <a:gd name="connsiteY258-26472" fmla="*/ 720 h 10000"/>
                <a:gd name="connsiteX259-26473" fmla="*/ 6754 w 10000"/>
                <a:gd name="connsiteY259-26474" fmla="*/ 720 h 10000"/>
                <a:gd name="connsiteX260-26475" fmla="*/ 6763 w 10000"/>
                <a:gd name="connsiteY260-26476" fmla="*/ 366 h 10000"/>
                <a:gd name="connsiteX261-26477" fmla="*/ 6789 w 10000"/>
                <a:gd name="connsiteY261-26478" fmla="*/ 0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 ang="0">
                  <a:pos x="connsiteX69-139" y="connsiteY69-140"/>
                </a:cxn>
                <a:cxn ang="0">
                  <a:pos x="connsiteX70-141" y="connsiteY70-142"/>
                </a:cxn>
                <a:cxn ang="0">
                  <a:pos x="connsiteX71-143" y="connsiteY71-144"/>
                </a:cxn>
                <a:cxn ang="0">
                  <a:pos x="connsiteX72-145" y="connsiteY72-146"/>
                </a:cxn>
                <a:cxn ang="0">
                  <a:pos x="connsiteX73-147" y="connsiteY73-148"/>
                </a:cxn>
                <a:cxn ang="0">
                  <a:pos x="connsiteX74-149" y="connsiteY74-150"/>
                </a:cxn>
                <a:cxn ang="0">
                  <a:pos x="connsiteX75-151" y="connsiteY75-152"/>
                </a:cxn>
                <a:cxn ang="0">
                  <a:pos x="connsiteX76-153" y="connsiteY76-154"/>
                </a:cxn>
                <a:cxn ang="0">
                  <a:pos x="connsiteX77-155" y="connsiteY77-156"/>
                </a:cxn>
                <a:cxn ang="0">
                  <a:pos x="connsiteX78-157" y="connsiteY78-158"/>
                </a:cxn>
                <a:cxn ang="0">
                  <a:pos x="connsiteX79-159" y="connsiteY79-160"/>
                </a:cxn>
                <a:cxn ang="0">
                  <a:pos x="connsiteX80-161" y="connsiteY80-162"/>
                </a:cxn>
                <a:cxn ang="0">
                  <a:pos x="connsiteX81-163" y="connsiteY81-164"/>
                </a:cxn>
                <a:cxn ang="0">
                  <a:pos x="connsiteX82-165" y="connsiteY82-166"/>
                </a:cxn>
                <a:cxn ang="0">
                  <a:pos x="connsiteX83-167" y="connsiteY83-168"/>
                </a:cxn>
                <a:cxn ang="0">
                  <a:pos x="connsiteX84-169" y="connsiteY84-170"/>
                </a:cxn>
                <a:cxn ang="0">
                  <a:pos x="connsiteX85-171" y="connsiteY85-172"/>
                </a:cxn>
                <a:cxn ang="0">
                  <a:pos x="connsiteX86-173" y="connsiteY86-174"/>
                </a:cxn>
                <a:cxn ang="0">
                  <a:pos x="connsiteX87-175" y="connsiteY87-176"/>
                </a:cxn>
                <a:cxn ang="0">
                  <a:pos x="connsiteX88-177" y="connsiteY88-178"/>
                </a:cxn>
                <a:cxn ang="0">
                  <a:pos x="connsiteX89-179" y="connsiteY89-180"/>
                </a:cxn>
                <a:cxn ang="0">
                  <a:pos x="connsiteX90-181" y="connsiteY90-182"/>
                </a:cxn>
                <a:cxn ang="0">
                  <a:pos x="connsiteX91-183" y="connsiteY91-184"/>
                </a:cxn>
                <a:cxn ang="0">
                  <a:pos x="connsiteX92-185" y="connsiteY92-186"/>
                </a:cxn>
                <a:cxn ang="0">
                  <a:pos x="connsiteX93-187" y="connsiteY93-188"/>
                </a:cxn>
                <a:cxn ang="0">
                  <a:pos x="connsiteX94-189" y="connsiteY94-190"/>
                </a:cxn>
                <a:cxn ang="0">
                  <a:pos x="connsiteX95-191" y="connsiteY95-192"/>
                </a:cxn>
                <a:cxn ang="0">
                  <a:pos x="connsiteX96-193" y="connsiteY96-194"/>
                </a:cxn>
                <a:cxn ang="0">
                  <a:pos x="connsiteX97-195" y="connsiteY97-196"/>
                </a:cxn>
                <a:cxn ang="0">
                  <a:pos x="connsiteX98-197" y="connsiteY98-198"/>
                </a:cxn>
                <a:cxn ang="0">
                  <a:pos x="connsiteX99-199" y="connsiteY99-200"/>
                </a:cxn>
                <a:cxn ang="0">
                  <a:pos x="connsiteX100-201" y="connsiteY100-202"/>
                </a:cxn>
                <a:cxn ang="0">
                  <a:pos x="connsiteX101-203" y="connsiteY101-204"/>
                </a:cxn>
                <a:cxn ang="0">
                  <a:pos x="connsiteX102-205" y="connsiteY102-206"/>
                </a:cxn>
                <a:cxn ang="0">
                  <a:pos x="connsiteX103-207" y="connsiteY103-208"/>
                </a:cxn>
                <a:cxn ang="0">
                  <a:pos x="connsiteX104-209" y="connsiteY104-210"/>
                </a:cxn>
                <a:cxn ang="0">
                  <a:pos x="connsiteX105-211" y="connsiteY105-212"/>
                </a:cxn>
                <a:cxn ang="0">
                  <a:pos x="connsiteX106-213" y="connsiteY106-214"/>
                </a:cxn>
                <a:cxn ang="0">
                  <a:pos x="connsiteX107-215" y="connsiteY107-216"/>
                </a:cxn>
                <a:cxn ang="0">
                  <a:pos x="connsiteX108-217" y="connsiteY108-218"/>
                </a:cxn>
                <a:cxn ang="0">
                  <a:pos x="connsiteX109-219" y="connsiteY109-220"/>
                </a:cxn>
                <a:cxn ang="0">
                  <a:pos x="connsiteX110-221" y="connsiteY110-222"/>
                </a:cxn>
                <a:cxn ang="0">
                  <a:pos x="connsiteX111-223" y="connsiteY111-224"/>
                </a:cxn>
                <a:cxn ang="0">
                  <a:pos x="connsiteX112-225" y="connsiteY112-226"/>
                </a:cxn>
                <a:cxn ang="0">
                  <a:pos x="connsiteX113-227" y="connsiteY113-228"/>
                </a:cxn>
                <a:cxn ang="0">
                  <a:pos x="connsiteX114-229" y="connsiteY114-230"/>
                </a:cxn>
                <a:cxn ang="0">
                  <a:pos x="connsiteX115-231" y="connsiteY115-232"/>
                </a:cxn>
                <a:cxn ang="0">
                  <a:pos x="connsiteX116-233" y="connsiteY116-234"/>
                </a:cxn>
                <a:cxn ang="0">
                  <a:pos x="connsiteX117-235" y="connsiteY117-236"/>
                </a:cxn>
                <a:cxn ang="0">
                  <a:pos x="connsiteX118-237" y="connsiteY118-238"/>
                </a:cxn>
                <a:cxn ang="0">
                  <a:pos x="connsiteX119-239" y="connsiteY119-240"/>
                </a:cxn>
                <a:cxn ang="0">
                  <a:pos x="connsiteX120-241" y="connsiteY120-242"/>
                </a:cxn>
                <a:cxn ang="0">
                  <a:pos x="connsiteX121-243" y="connsiteY121-244"/>
                </a:cxn>
                <a:cxn ang="0">
                  <a:pos x="connsiteX122-245" y="connsiteY122-246"/>
                </a:cxn>
                <a:cxn ang="0">
                  <a:pos x="connsiteX123-247" y="connsiteY123-248"/>
                </a:cxn>
                <a:cxn ang="0">
                  <a:pos x="connsiteX124-249" y="connsiteY124-250"/>
                </a:cxn>
                <a:cxn ang="0">
                  <a:pos x="connsiteX125-251" y="connsiteY125-252"/>
                </a:cxn>
                <a:cxn ang="0">
                  <a:pos x="connsiteX126-253" y="connsiteY126-254"/>
                </a:cxn>
                <a:cxn ang="0">
                  <a:pos x="connsiteX127-255" y="connsiteY127-256"/>
                </a:cxn>
                <a:cxn ang="0">
                  <a:pos x="connsiteX128-257" y="connsiteY128-258"/>
                </a:cxn>
                <a:cxn ang="0">
                  <a:pos x="connsiteX129-259" y="connsiteY129-260"/>
                </a:cxn>
                <a:cxn ang="0">
                  <a:pos x="connsiteX130-261" y="connsiteY130-262"/>
                </a:cxn>
                <a:cxn ang="0">
                  <a:pos x="connsiteX131-263" y="connsiteY131-264"/>
                </a:cxn>
                <a:cxn ang="0">
                  <a:pos x="connsiteX132-265" y="connsiteY132-266"/>
                </a:cxn>
                <a:cxn ang="0">
                  <a:pos x="connsiteX133-267" y="connsiteY133-268"/>
                </a:cxn>
                <a:cxn ang="0">
                  <a:pos x="connsiteX134-269" y="connsiteY134-270"/>
                </a:cxn>
                <a:cxn ang="0">
                  <a:pos x="connsiteX135-271" y="connsiteY135-272"/>
                </a:cxn>
                <a:cxn ang="0">
                  <a:pos x="connsiteX136-273" y="connsiteY136-274"/>
                </a:cxn>
                <a:cxn ang="0">
                  <a:pos x="connsiteX137-275" y="connsiteY137-276"/>
                </a:cxn>
                <a:cxn ang="0">
                  <a:pos x="connsiteX138-277" y="connsiteY138-278"/>
                </a:cxn>
                <a:cxn ang="0">
                  <a:pos x="connsiteX139-279" y="connsiteY139-280"/>
                </a:cxn>
                <a:cxn ang="0">
                  <a:pos x="connsiteX140-281" y="connsiteY140-282"/>
                </a:cxn>
                <a:cxn ang="0">
                  <a:pos x="connsiteX141-283" y="connsiteY141-284"/>
                </a:cxn>
                <a:cxn ang="0">
                  <a:pos x="connsiteX142-285" y="connsiteY142-286"/>
                </a:cxn>
                <a:cxn ang="0">
                  <a:pos x="connsiteX143-287" y="connsiteY143-288"/>
                </a:cxn>
                <a:cxn ang="0">
                  <a:pos x="connsiteX144-289" y="connsiteY144-290"/>
                </a:cxn>
                <a:cxn ang="0">
                  <a:pos x="connsiteX145-291" y="connsiteY145-292"/>
                </a:cxn>
                <a:cxn ang="0">
                  <a:pos x="connsiteX146-293" y="connsiteY146-294"/>
                </a:cxn>
                <a:cxn ang="0">
                  <a:pos x="connsiteX147-295" y="connsiteY147-296"/>
                </a:cxn>
                <a:cxn ang="0">
                  <a:pos x="connsiteX148-297" y="connsiteY148-298"/>
                </a:cxn>
                <a:cxn ang="0">
                  <a:pos x="connsiteX149-299" y="connsiteY149-300"/>
                </a:cxn>
                <a:cxn ang="0">
                  <a:pos x="connsiteX150-301" y="connsiteY150-302"/>
                </a:cxn>
                <a:cxn ang="0">
                  <a:pos x="connsiteX151-303" y="connsiteY151-304"/>
                </a:cxn>
                <a:cxn ang="0">
                  <a:pos x="connsiteX152-305" y="connsiteY152-306"/>
                </a:cxn>
                <a:cxn ang="0">
                  <a:pos x="connsiteX153-307" y="connsiteY153-308"/>
                </a:cxn>
                <a:cxn ang="0">
                  <a:pos x="connsiteX154-309" y="connsiteY154-310"/>
                </a:cxn>
                <a:cxn ang="0">
                  <a:pos x="connsiteX155-311" y="connsiteY155-312"/>
                </a:cxn>
                <a:cxn ang="0">
                  <a:pos x="connsiteX156-313" y="connsiteY156-314"/>
                </a:cxn>
                <a:cxn ang="0">
                  <a:pos x="connsiteX157-315" y="connsiteY157-316"/>
                </a:cxn>
                <a:cxn ang="0">
                  <a:pos x="connsiteX158-317" y="connsiteY158-318"/>
                </a:cxn>
                <a:cxn ang="0">
                  <a:pos x="connsiteX159-319" y="connsiteY159-320"/>
                </a:cxn>
                <a:cxn ang="0">
                  <a:pos x="connsiteX160-321" y="connsiteY160-322"/>
                </a:cxn>
                <a:cxn ang="0">
                  <a:pos x="connsiteX161-323" y="connsiteY161-324"/>
                </a:cxn>
                <a:cxn ang="0">
                  <a:pos x="connsiteX162-325" y="connsiteY162-326"/>
                </a:cxn>
                <a:cxn ang="0">
                  <a:pos x="connsiteX163-327" y="connsiteY163-328"/>
                </a:cxn>
                <a:cxn ang="0">
                  <a:pos x="connsiteX164-329" y="connsiteY164-330"/>
                </a:cxn>
                <a:cxn ang="0">
                  <a:pos x="connsiteX165-331" y="connsiteY165-332"/>
                </a:cxn>
                <a:cxn ang="0">
                  <a:pos x="connsiteX166-333" y="connsiteY166-334"/>
                </a:cxn>
                <a:cxn ang="0">
                  <a:pos x="connsiteX167-335" y="connsiteY167-336"/>
                </a:cxn>
                <a:cxn ang="0">
                  <a:pos x="connsiteX168-337" y="connsiteY168-338"/>
                </a:cxn>
                <a:cxn ang="0">
                  <a:pos x="connsiteX169-339" y="connsiteY169-340"/>
                </a:cxn>
                <a:cxn ang="0">
                  <a:pos x="connsiteX170-341" y="connsiteY170-342"/>
                </a:cxn>
                <a:cxn ang="0">
                  <a:pos x="connsiteX171-343" y="connsiteY171-344"/>
                </a:cxn>
                <a:cxn ang="0">
                  <a:pos x="connsiteX172-345" y="connsiteY172-346"/>
                </a:cxn>
                <a:cxn ang="0">
                  <a:pos x="connsiteX173-347" y="connsiteY173-348"/>
                </a:cxn>
                <a:cxn ang="0">
                  <a:pos x="connsiteX174-349" y="connsiteY174-350"/>
                </a:cxn>
                <a:cxn ang="0">
                  <a:pos x="connsiteX175-351" y="connsiteY175-352"/>
                </a:cxn>
                <a:cxn ang="0">
                  <a:pos x="connsiteX176-353" y="connsiteY176-354"/>
                </a:cxn>
                <a:cxn ang="0">
                  <a:pos x="connsiteX177-355" y="connsiteY177-356"/>
                </a:cxn>
                <a:cxn ang="0">
                  <a:pos x="connsiteX178-357" y="connsiteY178-358"/>
                </a:cxn>
                <a:cxn ang="0">
                  <a:pos x="connsiteX179-359" y="connsiteY179-360"/>
                </a:cxn>
                <a:cxn ang="0">
                  <a:pos x="connsiteX180-361" y="connsiteY180-362"/>
                </a:cxn>
                <a:cxn ang="0">
                  <a:pos x="connsiteX181-363" y="connsiteY181-364"/>
                </a:cxn>
                <a:cxn ang="0">
                  <a:pos x="connsiteX182-365" y="connsiteY182-366"/>
                </a:cxn>
                <a:cxn ang="0">
                  <a:pos x="connsiteX183-367" y="connsiteY183-368"/>
                </a:cxn>
                <a:cxn ang="0">
                  <a:pos x="connsiteX184-369" y="connsiteY184-370"/>
                </a:cxn>
                <a:cxn ang="0">
                  <a:pos x="connsiteX185-371" y="connsiteY185-372"/>
                </a:cxn>
                <a:cxn ang="0">
                  <a:pos x="connsiteX186-373" y="connsiteY186-374"/>
                </a:cxn>
                <a:cxn ang="0">
                  <a:pos x="connsiteX187-375" y="connsiteY187-376"/>
                </a:cxn>
                <a:cxn ang="0">
                  <a:pos x="connsiteX188-377" y="connsiteY188-378"/>
                </a:cxn>
                <a:cxn ang="0">
                  <a:pos x="connsiteX189-379" y="connsiteY189-380"/>
                </a:cxn>
                <a:cxn ang="0">
                  <a:pos x="connsiteX190-381" y="connsiteY190-382"/>
                </a:cxn>
                <a:cxn ang="0">
                  <a:pos x="connsiteX191-383" y="connsiteY191-384"/>
                </a:cxn>
                <a:cxn ang="0">
                  <a:pos x="connsiteX192-385" y="connsiteY192-386"/>
                </a:cxn>
                <a:cxn ang="0">
                  <a:pos x="connsiteX193-387" y="connsiteY193-388"/>
                </a:cxn>
                <a:cxn ang="0">
                  <a:pos x="connsiteX194-389" y="connsiteY194-390"/>
                </a:cxn>
                <a:cxn ang="0">
                  <a:pos x="connsiteX195-391" y="connsiteY195-392"/>
                </a:cxn>
                <a:cxn ang="0">
                  <a:pos x="connsiteX196-393" y="connsiteY196-394"/>
                </a:cxn>
                <a:cxn ang="0">
                  <a:pos x="connsiteX197-395" y="connsiteY197-396"/>
                </a:cxn>
                <a:cxn ang="0">
                  <a:pos x="connsiteX198-397" y="connsiteY198-398"/>
                </a:cxn>
                <a:cxn ang="0">
                  <a:pos x="connsiteX199-399" y="connsiteY199-400"/>
                </a:cxn>
                <a:cxn ang="0">
                  <a:pos x="connsiteX200-401" y="connsiteY200-402"/>
                </a:cxn>
                <a:cxn ang="0">
                  <a:pos x="connsiteX201-403" y="connsiteY201-404"/>
                </a:cxn>
                <a:cxn ang="0">
                  <a:pos x="connsiteX202-405" y="connsiteY202-406"/>
                </a:cxn>
                <a:cxn ang="0">
                  <a:pos x="connsiteX203-407" y="connsiteY203-408"/>
                </a:cxn>
                <a:cxn ang="0">
                  <a:pos x="connsiteX204-409" y="connsiteY204-410"/>
                </a:cxn>
                <a:cxn ang="0">
                  <a:pos x="connsiteX205-411" y="connsiteY205-412"/>
                </a:cxn>
                <a:cxn ang="0">
                  <a:pos x="connsiteX206-413" y="connsiteY206-414"/>
                </a:cxn>
                <a:cxn ang="0">
                  <a:pos x="connsiteX207-415" y="connsiteY207-416"/>
                </a:cxn>
                <a:cxn ang="0">
                  <a:pos x="connsiteX208-417" y="connsiteY208-418"/>
                </a:cxn>
                <a:cxn ang="0">
                  <a:pos x="connsiteX209-419" y="connsiteY209-420"/>
                </a:cxn>
                <a:cxn ang="0">
                  <a:pos x="connsiteX210-421" y="connsiteY210-422"/>
                </a:cxn>
                <a:cxn ang="0">
                  <a:pos x="connsiteX211-423" y="connsiteY211-424"/>
                </a:cxn>
                <a:cxn ang="0">
                  <a:pos x="connsiteX212-425" y="connsiteY212-426"/>
                </a:cxn>
                <a:cxn ang="0">
                  <a:pos x="connsiteX213-427" y="connsiteY213-428"/>
                </a:cxn>
                <a:cxn ang="0">
                  <a:pos x="connsiteX214-429" y="connsiteY214-430"/>
                </a:cxn>
                <a:cxn ang="0">
                  <a:pos x="connsiteX215-431" y="connsiteY215-432"/>
                </a:cxn>
                <a:cxn ang="0">
                  <a:pos x="connsiteX216-433" y="connsiteY216-434"/>
                </a:cxn>
                <a:cxn ang="0">
                  <a:pos x="connsiteX217-435" y="connsiteY217-436"/>
                </a:cxn>
                <a:cxn ang="0">
                  <a:pos x="connsiteX218-437" y="connsiteY218-438"/>
                </a:cxn>
                <a:cxn ang="0">
                  <a:pos x="connsiteX219-439" y="connsiteY219-440"/>
                </a:cxn>
                <a:cxn ang="0">
                  <a:pos x="connsiteX220-441" y="connsiteY220-442"/>
                </a:cxn>
                <a:cxn ang="0">
                  <a:pos x="connsiteX221-443" y="connsiteY221-444"/>
                </a:cxn>
                <a:cxn ang="0">
                  <a:pos x="connsiteX222-445" y="connsiteY222-446"/>
                </a:cxn>
                <a:cxn ang="0">
                  <a:pos x="connsiteX223-447" y="connsiteY223-448"/>
                </a:cxn>
                <a:cxn ang="0">
                  <a:pos x="connsiteX224-449" y="connsiteY224-450"/>
                </a:cxn>
                <a:cxn ang="0">
                  <a:pos x="connsiteX225-451" y="connsiteY225-452"/>
                </a:cxn>
                <a:cxn ang="0">
                  <a:pos x="connsiteX226-453" y="connsiteY226-454"/>
                </a:cxn>
                <a:cxn ang="0">
                  <a:pos x="connsiteX227-455" y="connsiteY227-456"/>
                </a:cxn>
                <a:cxn ang="0">
                  <a:pos x="connsiteX228-457" y="connsiteY228-458"/>
                </a:cxn>
                <a:cxn ang="0">
                  <a:pos x="connsiteX229-459" y="connsiteY229-460"/>
                </a:cxn>
                <a:cxn ang="0">
                  <a:pos x="connsiteX230-461" y="connsiteY230-462"/>
                </a:cxn>
                <a:cxn ang="0">
                  <a:pos x="connsiteX231-463" y="connsiteY231-464"/>
                </a:cxn>
                <a:cxn ang="0">
                  <a:pos x="connsiteX232-465" y="connsiteY232-466"/>
                </a:cxn>
                <a:cxn ang="0">
                  <a:pos x="connsiteX233-467" y="connsiteY233-468"/>
                </a:cxn>
                <a:cxn ang="0">
                  <a:pos x="connsiteX234-469" y="connsiteY234-470"/>
                </a:cxn>
                <a:cxn ang="0">
                  <a:pos x="connsiteX235-471" y="connsiteY235-472"/>
                </a:cxn>
                <a:cxn ang="0">
                  <a:pos x="connsiteX236-473" y="connsiteY236-474"/>
                </a:cxn>
                <a:cxn ang="0">
                  <a:pos x="connsiteX237-475" y="connsiteY237-476"/>
                </a:cxn>
                <a:cxn ang="0">
                  <a:pos x="connsiteX238-477" y="connsiteY238-478"/>
                </a:cxn>
                <a:cxn ang="0">
                  <a:pos x="connsiteX239-479" y="connsiteY239-480"/>
                </a:cxn>
                <a:cxn ang="0">
                  <a:pos x="connsiteX240-481" y="connsiteY240-482"/>
                </a:cxn>
                <a:cxn ang="0">
                  <a:pos x="connsiteX241-483" y="connsiteY241-484"/>
                </a:cxn>
                <a:cxn ang="0">
                  <a:pos x="connsiteX242-485" y="connsiteY242-486"/>
                </a:cxn>
                <a:cxn ang="0">
                  <a:pos x="connsiteX243-487" y="connsiteY243-488"/>
                </a:cxn>
                <a:cxn ang="0">
                  <a:pos x="connsiteX244-489" y="connsiteY244-490"/>
                </a:cxn>
                <a:cxn ang="0">
                  <a:pos x="connsiteX245-491" y="connsiteY245-492"/>
                </a:cxn>
                <a:cxn ang="0">
                  <a:pos x="connsiteX246-493" y="connsiteY246-494"/>
                </a:cxn>
                <a:cxn ang="0">
                  <a:pos x="connsiteX247-495" y="connsiteY247-496"/>
                </a:cxn>
                <a:cxn ang="0">
                  <a:pos x="connsiteX248-497" y="connsiteY248-498"/>
                </a:cxn>
                <a:cxn ang="0">
                  <a:pos x="connsiteX249-499" y="connsiteY249-500"/>
                </a:cxn>
                <a:cxn ang="0">
                  <a:pos x="connsiteX250-501" y="connsiteY250-502"/>
                </a:cxn>
                <a:cxn ang="0">
                  <a:pos x="connsiteX251-503" y="connsiteY251-504"/>
                </a:cxn>
                <a:cxn ang="0">
                  <a:pos x="connsiteX252-505" y="connsiteY252-506"/>
                </a:cxn>
                <a:cxn ang="0">
                  <a:pos x="connsiteX253-507" y="connsiteY253-508"/>
                </a:cxn>
                <a:cxn ang="0">
                  <a:pos x="connsiteX254-509" y="connsiteY254-510"/>
                </a:cxn>
                <a:cxn ang="0">
                  <a:pos x="connsiteX255-511" y="connsiteY255-512"/>
                </a:cxn>
                <a:cxn ang="0">
                  <a:pos x="connsiteX256-513" y="connsiteY256-514"/>
                </a:cxn>
                <a:cxn ang="0">
                  <a:pos x="connsiteX257-515" y="connsiteY257-516"/>
                </a:cxn>
                <a:cxn ang="0">
                  <a:pos x="connsiteX258-517" y="connsiteY258-518"/>
                </a:cxn>
                <a:cxn ang="0">
                  <a:pos x="connsiteX259-519" y="connsiteY259-520"/>
                </a:cxn>
                <a:cxn ang="0">
                  <a:pos x="connsiteX260-521" y="connsiteY260-522"/>
                </a:cxn>
                <a:cxn ang="0">
                  <a:pos x="connsiteX261-523" y="connsiteY261-524"/>
                </a:cxn>
              </a:cxnLst>
              <a:rect l="l" t="t" r="r" b="b"/>
              <a:pathLst>
                <a:path w="10000" h="10000">
                  <a:moveTo>
                    <a:pt x="6789" y="0"/>
                  </a:moveTo>
                  <a:lnTo>
                    <a:pt x="6789" y="0"/>
                  </a:lnTo>
                  <a:lnTo>
                    <a:pt x="6789" y="0"/>
                  </a:lnTo>
                  <a:lnTo>
                    <a:pt x="0" y="0"/>
                  </a:lnTo>
                  <a:lnTo>
                    <a:pt x="0" y="9747"/>
                  </a:lnTo>
                  <a:lnTo>
                    <a:pt x="0" y="9747"/>
                  </a:lnTo>
                  <a:lnTo>
                    <a:pt x="0" y="9747"/>
                  </a:lnTo>
                  <a:lnTo>
                    <a:pt x="752" y="9861"/>
                  </a:lnTo>
                  <a:lnTo>
                    <a:pt x="1067" y="9886"/>
                  </a:lnTo>
                  <a:lnTo>
                    <a:pt x="1304" y="9899"/>
                  </a:lnTo>
                  <a:lnTo>
                    <a:pt x="1304" y="9899"/>
                  </a:lnTo>
                  <a:lnTo>
                    <a:pt x="1566" y="9924"/>
                  </a:lnTo>
                  <a:lnTo>
                    <a:pt x="1846" y="9962"/>
                  </a:lnTo>
                  <a:lnTo>
                    <a:pt x="1846" y="9962"/>
                  </a:lnTo>
                  <a:lnTo>
                    <a:pt x="2030" y="10000"/>
                  </a:lnTo>
                  <a:lnTo>
                    <a:pt x="2213" y="10000"/>
                  </a:lnTo>
                  <a:lnTo>
                    <a:pt x="2213" y="10000"/>
                  </a:lnTo>
                  <a:lnTo>
                    <a:pt x="2213" y="10000"/>
                  </a:lnTo>
                  <a:lnTo>
                    <a:pt x="2213" y="10000"/>
                  </a:lnTo>
                  <a:lnTo>
                    <a:pt x="2213" y="10000"/>
                  </a:lnTo>
                  <a:lnTo>
                    <a:pt x="2213" y="10000"/>
                  </a:lnTo>
                  <a:lnTo>
                    <a:pt x="2362" y="9975"/>
                  </a:lnTo>
                  <a:lnTo>
                    <a:pt x="2493" y="9949"/>
                  </a:lnTo>
                  <a:cubicBezTo>
                    <a:pt x="2514" y="9941"/>
                    <a:pt x="2534" y="9932"/>
                    <a:pt x="2555" y="9924"/>
                  </a:cubicBezTo>
                  <a:cubicBezTo>
                    <a:pt x="2572" y="9911"/>
                    <a:pt x="2590" y="9899"/>
                    <a:pt x="2607" y="9886"/>
                  </a:cubicBezTo>
                  <a:lnTo>
                    <a:pt x="2660" y="9836"/>
                  </a:lnTo>
                  <a:cubicBezTo>
                    <a:pt x="2672" y="9819"/>
                    <a:pt x="2683" y="9802"/>
                    <a:pt x="2695" y="9785"/>
                  </a:cubicBezTo>
                  <a:cubicBezTo>
                    <a:pt x="2707" y="9764"/>
                    <a:pt x="2718" y="9743"/>
                    <a:pt x="2730" y="9722"/>
                  </a:cubicBezTo>
                  <a:cubicBezTo>
                    <a:pt x="2739" y="9697"/>
                    <a:pt x="2747" y="9671"/>
                    <a:pt x="2756" y="9646"/>
                  </a:cubicBezTo>
                  <a:cubicBezTo>
                    <a:pt x="2762" y="9612"/>
                    <a:pt x="2767" y="9579"/>
                    <a:pt x="2773" y="9545"/>
                  </a:cubicBezTo>
                  <a:cubicBezTo>
                    <a:pt x="2779" y="9511"/>
                    <a:pt x="2785" y="9478"/>
                    <a:pt x="2791" y="9444"/>
                  </a:cubicBezTo>
                  <a:lnTo>
                    <a:pt x="2791" y="9318"/>
                  </a:lnTo>
                  <a:cubicBezTo>
                    <a:pt x="2785" y="9272"/>
                    <a:pt x="2779" y="9225"/>
                    <a:pt x="2773" y="9179"/>
                  </a:cubicBezTo>
                  <a:cubicBezTo>
                    <a:pt x="2767" y="9129"/>
                    <a:pt x="2762" y="9078"/>
                    <a:pt x="2756" y="9028"/>
                  </a:cubicBezTo>
                  <a:cubicBezTo>
                    <a:pt x="2744" y="8977"/>
                    <a:pt x="2733" y="8927"/>
                    <a:pt x="2721" y="8876"/>
                  </a:cubicBezTo>
                  <a:lnTo>
                    <a:pt x="2721" y="8876"/>
                  </a:lnTo>
                  <a:lnTo>
                    <a:pt x="2712" y="8864"/>
                  </a:lnTo>
                  <a:lnTo>
                    <a:pt x="2712" y="8864"/>
                  </a:lnTo>
                  <a:lnTo>
                    <a:pt x="2712" y="8851"/>
                  </a:lnTo>
                  <a:lnTo>
                    <a:pt x="2712" y="8851"/>
                  </a:lnTo>
                  <a:lnTo>
                    <a:pt x="2712" y="8851"/>
                  </a:lnTo>
                  <a:cubicBezTo>
                    <a:pt x="2671" y="8666"/>
                    <a:pt x="2631" y="8480"/>
                    <a:pt x="2590" y="8295"/>
                  </a:cubicBezTo>
                  <a:lnTo>
                    <a:pt x="2476" y="7841"/>
                  </a:lnTo>
                  <a:cubicBezTo>
                    <a:pt x="2458" y="7769"/>
                    <a:pt x="2441" y="7698"/>
                    <a:pt x="2423" y="7626"/>
                  </a:cubicBezTo>
                  <a:cubicBezTo>
                    <a:pt x="2414" y="7563"/>
                    <a:pt x="2406" y="7500"/>
                    <a:pt x="2397" y="7437"/>
                  </a:cubicBezTo>
                  <a:cubicBezTo>
                    <a:pt x="2388" y="7382"/>
                    <a:pt x="2380" y="7328"/>
                    <a:pt x="2371" y="7273"/>
                  </a:cubicBezTo>
                  <a:lnTo>
                    <a:pt x="2362" y="7096"/>
                  </a:lnTo>
                  <a:lnTo>
                    <a:pt x="2362" y="7096"/>
                  </a:lnTo>
                  <a:cubicBezTo>
                    <a:pt x="2365" y="7045"/>
                    <a:pt x="2368" y="6995"/>
                    <a:pt x="2371" y="6944"/>
                  </a:cubicBezTo>
                  <a:cubicBezTo>
                    <a:pt x="2383" y="6898"/>
                    <a:pt x="2394" y="6852"/>
                    <a:pt x="2406" y="6806"/>
                  </a:cubicBezTo>
                  <a:cubicBezTo>
                    <a:pt x="2412" y="6785"/>
                    <a:pt x="2417" y="6763"/>
                    <a:pt x="2423" y="6742"/>
                  </a:cubicBezTo>
                  <a:cubicBezTo>
                    <a:pt x="2435" y="6725"/>
                    <a:pt x="2446" y="6709"/>
                    <a:pt x="2458" y="6692"/>
                  </a:cubicBezTo>
                  <a:cubicBezTo>
                    <a:pt x="2481" y="6654"/>
                    <a:pt x="2505" y="6616"/>
                    <a:pt x="2528" y="6578"/>
                  </a:cubicBezTo>
                  <a:lnTo>
                    <a:pt x="2651" y="6477"/>
                  </a:lnTo>
                  <a:lnTo>
                    <a:pt x="2791" y="6376"/>
                  </a:lnTo>
                  <a:lnTo>
                    <a:pt x="3167" y="6225"/>
                  </a:lnTo>
                  <a:lnTo>
                    <a:pt x="3167" y="6225"/>
                  </a:lnTo>
                  <a:lnTo>
                    <a:pt x="3167" y="6225"/>
                  </a:lnTo>
                  <a:lnTo>
                    <a:pt x="3342" y="6162"/>
                  </a:lnTo>
                  <a:lnTo>
                    <a:pt x="3473" y="6136"/>
                  </a:lnTo>
                  <a:lnTo>
                    <a:pt x="3613" y="6124"/>
                  </a:lnTo>
                  <a:lnTo>
                    <a:pt x="3736" y="6124"/>
                  </a:lnTo>
                  <a:lnTo>
                    <a:pt x="3736" y="6124"/>
                  </a:lnTo>
                  <a:lnTo>
                    <a:pt x="3736" y="6124"/>
                  </a:lnTo>
                  <a:lnTo>
                    <a:pt x="3736" y="6124"/>
                  </a:lnTo>
                  <a:lnTo>
                    <a:pt x="3736" y="6124"/>
                  </a:lnTo>
                  <a:lnTo>
                    <a:pt x="3736" y="6124"/>
                  </a:lnTo>
                  <a:lnTo>
                    <a:pt x="3736" y="6124"/>
                  </a:lnTo>
                  <a:lnTo>
                    <a:pt x="3841" y="6124"/>
                  </a:lnTo>
                  <a:lnTo>
                    <a:pt x="3937" y="6136"/>
                  </a:lnTo>
                  <a:lnTo>
                    <a:pt x="4016" y="6187"/>
                  </a:lnTo>
                  <a:cubicBezTo>
                    <a:pt x="4039" y="6200"/>
                    <a:pt x="4063" y="6212"/>
                    <a:pt x="4086" y="6225"/>
                  </a:cubicBezTo>
                  <a:cubicBezTo>
                    <a:pt x="4106" y="6242"/>
                    <a:pt x="4127" y="6258"/>
                    <a:pt x="4147" y="6275"/>
                  </a:cubicBezTo>
                  <a:cubicBezTo>
                    <a:pt x="4162" y="6300"/>
                    <a:pt x="4176" y="6326"/>
                    <a:pt x="4191" y="6351"/>
                  </a:cubicBezTo>
                  <a:cubicBezTo>
                    <a:pt x="4200" y="6376"/>
                    <a:pt x="4208" y="6402"/>
                    <a:pt x="4217" y="6427"/>
                  </a:cubicBezTo>
                  <a:cubicBezTo>
                    <a:pt x="4229" y="6456"/>
                    <a:pt x="4240" y="6486"/>
                    <a:pt x="4252" y="6515"/>
                  </a:cubicBezTo>
                  <a:cubicBezTo>
                    <a:pt x="4255" y="6549"/>
                    <a:pt x="4258" y="6582"/>
                    <a:pt x="4261" y="6616"/>
                  </a:cubicBezTo>
                  <a:cubicBezTo>
                    <a:pt x="4264" y="6650"/>
                    <a:pt x="4266" y="6683"/>
                    <a:pt x="4269" y="6717"/>
                  </a:cubicBezTo>
                  <a:lnTo>
                    <a:pt x="4269" y="6843"/>
                  </a:lnTo>
                  <a:cubicBezTo>
                    <a:pt x="4266" y="6881"/>
                    <a:pt x="4264" y="6919"/>
                    <a:pt x="4261" y="6957"/>
                  </a:cubicBezTo>
                  <a:cubicBezTo>
                    <a:pt x="4246" y="7050"/>
                    <a:pt x="4232" y="7142"/>
                    <a:pt x="4217" y="7235"/>
                  </a:cubicBezTo>
                  <a:cubicBezTo>
                    <a:pt x="4199" y="7340"/>
                    <a:pt x="4182" y="7446"/>
                    <a:pt x="4164" y="7551"/>
                  </a:cubicBezTo>
                  <a:lnTo>
                    <a:pt x="4164" y="7551"/>
                  </a:lnTo>
                  <a:cubicBezTo>
                    <a:pt x="4132" y="7702"/>
                    <a:pt x="4100" y="7854"/>
                    <a:pt x="4068" y="8005"/>
                  </a:cubicBezTo>
                  <a:cubicBezTo>
                    <a:pt x="4062" y="8072"/>
                    <a:pt x="4057" y="8140"/>
                    <a:pt x="4051" y="8207"/>
                  </a:cubicBezTo>
                  <a:cubicBezTo>
                    <a:pt x="4042" y="8279"/>
                    <a:pt x="4033" y="8350"/>
                    <a:pt x="4024" y="8422"/>
                  </a:cubicBezTo>
                  <a:cubicBezTo>
                    <a:pt x="4021" y="8485"/>
                    <a:pt x="4019" y="8548"/>
                    <a:pt x="4016" y="8611"/>
                  </a:cubicBezTo>
                  <a:lnTo>
                    <a:pt x="4016" y="8813"/>
                  </a:lnTo>
                  <a:cubicBezTo>
                    <a:pt x="4019" y="8876"/>
                    <a:pt x="4021" y="8940"/>
                    <a:pt x="4024" y="9003"/>
                  </a:cubicBezTo>
                  <a:cubicBezTo>
                    <a:pt x="4033" y="9062"/>
                    <a:pt x="4042" y="9120"/>
                    <a:pt x="4051" y="9179"/>
                  </a:cubicBezTo>
                  <a:cubicBezTo>
                    <a:pt x="4063" y="9238"/>
                    <a:pt x="4074" y="9297"/>
                    <a:pt x="4086" y="9356"/>
                  </a:cubicBezTo>
                  <a:cubicBezTo>
                    <a:pt x="4098" y="9407"/>
                    <a:pt x="4109" y="9457"/>
                    <a:pt x="4121" y="9508"/>
                  </a:cubicBezTo>
                  <a:cubicBezTo>
                    <a:pt x="4144" y="9554"/>
                    <a:pt x="4168" y="9600"/>
                    <a:pt x="4191" y="9646"/>
                  </a:cubicBezTo>
                  <a:lnTo>
                    <a:pt x="4269" y="9760"/>
                  </a:lnTo>
                  <a:cubicBezTo>
                    <a:pt x="4301" y="9794"/>
                    <a:pt x="4334" y="9827"/>
                    <a:pt x="4366" y="9861"/>
                  </a:cubicBezTo>
                  <a:lnTo>
                    <a:pt x="4471" y="9937"/>
                  </a:lnTo>
                  <a:lnTo>
                    <a:pt x="4611" y="9975"/>
                  </a:lnTo>
                  <a:lnTo>
                    <a:pt x="4759" y="10000"/>
                  </a:lnTo>
                  <a:lnTo>
                    <a:pt x="4759" y="10000"/>
                  </a:lnTo>
                  <a:lnTo>
                    <a:pt x="4759" y="10000"/>
                  </a:lnTo>
                  <a:lnTo>
                    <a:pt x="4759" y="10000"/>
                  </a:lnTo>
                  <a:lnTo>
                    <a:pt x="4759" y="10000"/>
                  </a:lnTo>
                  <a:lnTo>
                    <a:pt x="4821" y="10000"/>
                  </a:lnTo>
                  <a:lnTo>
                    <a:pt x="4821" y="10000"/>
                  </a:lnTo>
                  <a:lnTo>
                    <a:pt x="5136" y="9962"/>
                  </a:lnTo>
                  <a:lnTo>
                    <a:pt x="5468" y="9924"/>
                  </a:lnTo>
                  <a:lnTo>
                    <a:pt x="6203" y="9798"/>
                  </a:lnTo>
                  <a:lnTo>
                    <a:pt x="6982" y="9672"/>
                  </a:lnTo>
                  <a:lnTo>
                    <a:pt x="7358" y="9621"/>
                  </a:lnTo>
                  <a:lnTo>
                    <a:pt x="7734" y="9583"/>
                  </a:lnTo>
                  <a:lnTo>
                    <a:pt x="7734" y="9583"/>
                  </a:lnTo>
                  <a:lnTo>
                    <a:pt x="7725" y="9508"/>
                  </a:lnTo>
                  <a:lnTo>
                    <a:pt x="7725" y="9508"/>
                  </a:lnTo>
                  <a:lnTo>
                    <a:pt x="7725" y="9508"/>
                  </a:lnTo>
                  <a:lnTo>
                    <a:pt x="7725" y="9508"/>
                  </a:lnTo>
                  <a:lnTo>
                    <a:pt x="7725" y="9508"/>
                  </a:lnTo>
                  <a:cubicBezTo>
                    <a:pt x="7716" y="9474"/>
                    <a:pt x="7708" y="9441"/>
                    <a:pt x="7699" y="9407"/>
                  </a:cubicBezTo>
                  <a:lnTo>
                    <a:pt x="7699" y="9407"/>
                  </a:lnTo>
                  <a:lnTo>
                    <a:pt x="7699" y="9381"/>
                  </a:lnTo>
                  <a:lnTo>
                    <a:pt x="7699" y="9381"/>
                  </a:lnTo>
                  <a:cubicBezTo>
                    <a:pt x="7658" y="9137"/>
                    <a:pt x="7618" y="8893"/>
                    <a:pt x="7577" y="8649"/>
                  </a:cubicBezTo>
                  <a:lnTo>
                    <a:pt x="7463" y="7967"/>
                  </a:lnTo>
                  <a:cubicBezTo>
                    <a:pt x="7440" y="7765"/>
                    <a:pt x="7416" y="7563"/>
                    <a:pt x="7393" y="7361"/>
                  </a:cubicBezTo>
                  <a:cubicBezTo>
                    <a:pt x="7373" y="7176"/>
                    <a:pt x="7352" y="6991"/>
                    <a:pt x="7332" y="6806"/>
                  </a:cubicBezTo>
                  <a:cubicBezTo>
                    <a:pt x="7317" y="6642"/>
                    <a:pt x="7303" y="6477"/>
                    <a:pt x="7288" y="6313"/>
                  </a:cubicBezTo>
                  <a:cubicBezTo>
                    <a:pt x="7279" y="6166"/>
                    <a:pt x="7271" y="6018"/>
                    <a:pt x="7262" y="5871"/>
                  </a:cubicBezTo>
                  <a:cubicBezTo>
                    <a:pt x="7259" y="5741"/>
                    <a:pt x="7256" y="5610"/>
                    <a:pt x="7253" y="5480"/>
                  </a:cubicBezTo>
                  <a:cubicBezTo>
                    <a:pt x="7262" y="5366"/>
                    <a:pt x="7270" y="5253"/>
                    <a:pt x="7279" y="5139"/>
                  </a:cubicBezTo>
                  <a:lnTo>
                    <a:pt x="7297" y="4836"/>
                  </a:lnTo>
                  <a:cubicBezTo>
                    <a:pt x="7311" y="4752"/>
                    <a:pt x="7326" y="4667"/>
                    <a:pt x="7340" y="4583"/>
                  </a:cubicBezTo>
                  <a:cubicBezTo>
                    <a:pt x="7361" y="4520"/>
                    <a:pt x="7381" y="4457"/>
                    <a:pt x="7402" y="4394"/>
                  </a:cubicBezTo>
                  <a:cubicBezTo>
                    <a:pt x="7414" y="4360"/>
                    <a:pt x="7425" y="4327"/>
                    <a:pt x="7437" y="4293"/>
                  </a:cubicBezTo>
                  <a:cubicBezTo>
                    <a:pt x="7446" y="4268"/>
                    <a:pt x="7454" y="4242"/>
                    <a:pt x="7463" y="4217"/>
                  </a:cubicBezTo>
                  <a:cubicBezTo>
                    <a:pt x="7478" y="4196"/>
                    <a:pt x="7492" y="4175"/>
                    <a:pt x="7507" y="4154"/>
                  </a:cubicBezTo>
                  <a:cubicBezTo>
                    <a:pt x="7521" y="4137"/>
                    <a:pt x="7536" y="4121"/>
                    <a:pt x="7550" y="4104"/>
                  </a:cubicBezTo>
                  <a:cubicBezTo>
                    <a:pt x="7565" y="4087"/>
                    <a:pt x="7579" y="4070"/>
                    <a:pt x="7594" y="4053"/>
                  </a:cubicBezTo>
                  <a:lnTo>
                    <a:pt x="7647" y="4003"/>
                  </a:lnTo>
                  <a:cubicBezTo>
                    <a:pt x="7664" y="3999"/>
                    <a:pt x="7682" y="3994"/>
                    <a:pt x="7699" y="3990"/>
                  </a:cubicBezTo>
                  <a:cubicBezTo>
                    <a:pt x="7717" y="3982"/>
                    <a:pt x="7734" y="3973"/>
                    <a:pt x="7752" y="3965"/>
                  </a:cubicBezTo>
                  <a:lnTo>
                    <a:pt x="7857" y="3939"/>
                  </a:lnTo>
                  <a:lnTo>
                    <a:pt x="7857" y="3939"/>
                  </a:lnTo>
                  <a:lnTo>
                    <a:pt x="7857" y="3939"/>
                  </a:lnTo>
                  <a:lnTo>
                    <a:pt x="7857" y="3939"/>
                  </a:lnTo>
                  <a:lnTo>
                    <a:pt x="7857" y="3939"/>
                  </a:lnTo>
                  <a:lnTo>
                    <a:pt x="7857" y="3939"/>
                  </a:lnTo>
                  <a:lnTo>
                    <a:pt x="7857" y="3939"/>
                  </a:lnTo>
                  <a:lnTo>
                    <a:pt x="7857" y="3939"/>
                  </a:lnTo>
                  <a:lnTo>
                    <a:pt x="7927" y="3939"/>
                  </a:lnTo>
                  <a:cubicBezTo>
                    <a:pt x="7950" y="3948"/>
                    <a:pt x="7974" y="3956"/>
                    <a:pt x="7997" y="3965"/>
                  </a:cubicBezTo>
                  <a:lnTo>
                    <a:pt x="8136" y="4028"/>
                  </a:lnTo>
                  <a:lnTo>
                    <a:pt x="8294" y="4116"/>
                  </a:lnTo>
                  <a:lnTo>
                    <a:pt x="8443" y="4242"/>
                  </a:lnTo>
                  <a:lnTo>
                    <a:pt x="8443" y="4242"/>
                  </a:lnTo>
                  <a:lnTo>
                    <a:pt x="8451" y="4242"/>
                  </a:lnTo>
                  <a:lnTo>
                    <a:pt x="8451" y="4242"/>
                  </a:lnTo>
                  <a:lnTo>
                    <a:pt x="8836" y="4545"/>
                  </a:lnTo>
                  <a:lnTo>
                    <a:pt x="8976" y="4646"/>
                  </a:lnTo>
                  <a:lnTo>
                    <a:pt x="9099" y="4722"/>
                  </a:lnTo>
                  <a:lnTo>
                    <a:pt x="9204" y="4785"/>
                  </a:lnTo>
                  <a:cubicBezTo>
                    <a:pt x="9236" y="4798"/>
                    <a:pt x="9268" y="4810"/>
                    <a:pt x="9300" y="4823"/>
                  </a:cubicBezTo>
                  <a:lnTo>
                    <a:pt x="9388" y="4848"/>
                  </a:lnTo>
                  <a:lnTo>
                    <a:pt x="9466" y="4848"/>
                  </a:lnTo>
                  <a:lnTo>
                    <a:pt x="9466" y="4848"/>
                  </a:lnTo>
                  <a:lnTo>
                    <a:pt x="9484" y="4848"/>
                  </a:lnTo>
                  <a:lnTo>
                    <a:pt x="9484" y="4848"/>
                  </a:lnTo>
                  <a:lnTo>
                    <a:pt x="9484" y="4848"/>
                  </a:lnTo>
                  <a:lnTo>
                    <a:pt x="9484" y="4848"/>
                  </a:lnTo>
                  <a:lnTo>
                    <a:pt x="9580" y="4836"/>
                  </a:lnTo>
                  <a:cubicBezTo>
                    <a:pt x="9609" y="4823"/>
                    <a:pt x="9639" y="4811"/>
                    <a:pt x="9668" y="4798"/>
                  </a:cubicBezTo>
                  <a:cubicBezTo>
                    <a:pt x="9691" y="4781"/>
                    <a:pt x="9715" y="4764"/>
                    <a:pt x="9738" y="4747"/>
                  </a:cubicBezTo>
                  <a:lnTo>
                    <a:pt x="9799" y="4659"/>
                  </a:lnTo>
                  <a:lnTo>
                    <a:pt x="9799" y="4659"/>
                  </a:lnTo>
                  <a:lnTo>
                    <a:pt x="9799" y="4659"/>
                  </a:lnTo>
                  <a:lnTo>
                    <a:pt x="9799" y="4659"/>
                  </a:lnTo>
                  <a:lnTo>
                    <a:pt x="9799" y="4659"/>
                  </a:lnTo>
                  <a:lnTo>
                    <a:pt x="9799" y="4659"/>
                  </a:lnTo>
                  <a:lnTo>
                    <a:pt x="9816" y="4659"/>
                  </a:lnTo>
                  <a:lnTo>
                    <a:pt x="9816" y="4659"/>
                  </a:lnTo>
                  <a:lnTo>
                    <a:pt x="9816" y="4659"/>
                  </a:lnTo>
                  <a:lnTo>
                    <a:pt x="9816" y="4659"/>
                  </a:lnTo>
                  <a:lnTo>
                    <a:pt x="9816" y="4646"/>
                  </a:lnTo>
                  <a:lnTo>
                    <a:pt x="9816" y="4646"/>
                  </a:lnTo>
                  <a:lnTo>
                    <a:pt x="9816" y="4646"/>
                  </a:lnTo>
                  <a:lnTo>
                    <a:pt x="9816" y="4646"/>
                  </a:lnTo>
                  <a:lnTo>
                    <a:pt x="9816" y="4646"/>
                  </a:lnTo>
                  <a:lnTo>
                    <a:pt x="9816" y="4646"/>
                  </a:lnTo>
                  <a:lnTo>
                    <a:pt x="9816" y="4646"/>
                  </a:lnTo>
                  <a:lnTo>
                    <a:pt x="9816" y="4646"/>
                  </a:lnTo>
                  <a:lnTo>
                    <a:pt x="9816" y="4646"/>
                  </a:lnTo>
                  <a:lnTo>
                    <a:pt x="9816" y="4646"/>
                  </a:lnTo>
                  <a:lnTo>
                    <a:pt x="9843" y="4583"/>
                  </a:lnTo>
                  <a:cubicBezTo>
                    <a:pt x="9857" y="4554"/>
                    <a:pt x="9872" y="4524"/>
                    <a:pt x="9886" y="4495"/>
                  </a:cubicBezTo>
                  <a:cubicBezTo>
                    <a:pt x="9898" y="4453"/>
                    <a:pt x="9909" y="4411"/>
                    <a:pt x="9921" y="4369"/>
                  </a:cubicBezTo>
                  <a:cubicBezTo>
                    <a:pt x="9930" y="4318"/>
                    <a:pt x="9939" y="4268"/>
                    <a:pt x="9948" y="4217"/>
                  </a:cubicBezTo>
                  <a:cubicBezTo>
                    <a:pt x="9960" y="4158"/>
                    <a:pt x="9971" y="4099"/>
                    <a:pt x="9983" y="4040"/>
                  </a:cubicBezTo>
                  <a:cubicBezTo>
                    <a:pt x="9989" y="3977"/>
                    <a:pt x="9994" y="3914"/>
                    <a:pt x="10000" y="3851"/>
                  </a:cubicBezTo>
                  <a:lnTo>
                    <a:pt x="10000" y="3649"/>
                  </a:lnTo>
                  <a:lnTo>
                    <a:pt x="10000" y="3460"/>
                  </a:lnTo>
                  <a:cubicBezTo>
                    <a:pt x="9994" y="3393"/>
                    <a:pt x="9989" y="3325"/>
                    <a:pt x="9983" y="3258"/>
                  </a:cubicBezTo>
                  <a:cubicBezTo>
                    <a:pt x="9968" y="3195"/>
                    <a:pt x="9954" y="3131"/>
                    <a:pt x="9939" y="3068"/>
                  </a:cubicBezTo>
                  <a:cubicBezTo>
                    <a:pt x="9921" y="3013"/>
                    <a:pt x="9904" y="2959"/>
                    <a:pt x="9886" y="2904"/>
                  </a:cubicBezTo>
                  <a:cubicBezTo>
                    <a:pt x="9872" y="2875"/>
                    <a:pt x="9857" y="2845"/>
                    <a:pt x="9843" y="2816"/>
                  </a:cubicBezTo>
                  <a:cubicBezTo>
                    <a:pt x="9828" y="2795"/>
                    <a:pt x="9814" y="2774"/>
                    <a:pt x="9799" y="2753"/>
                  </a:cubicBezTo>
                  <a:cubicBezTo>
                    <a:pt x="9784" y="2728"/>
                    <a:pt x="9770" y="2702"/>
                    <a:pt x="9755" y="2677"/>
                  </a:cubicBezTo>
                  <a:cubicBezTo>
                    <a:pt x="9735" y="2656"/>
                    <a:pt x="9714" y="2635"/>
                    <a:pt x="9694" y="2614"/>
                  </a:cubicBezTo>
                  <a:cubicBezTo>
                    <a:pt x="9674" y="2593"/>
                    <a:pt x="9653" y="2572"/>
                    <a:pt x="9633" y="2551"/>
                  </a:cubicBezTo>
                  <a:cubicBezTo>
                    <a:pt x="9612" y="2534"/>
                    <a:pt x="9592" y="2517"/>
                    <a:pt x="9571" y="2500"/>
                  </a:cubicBezTo>
                  <a:cubicBezTo>
                    <a:pt x="9542" y="2492"/>
                    <a:pt x="9513" y="2483"/>
                    <a:pt x="9484" y="2475"/>
                  </a:cubicBezTo>
                  <a:cubicBezTo>
                    <a:pt x="9455" y="2466"/>
                    <a:pt x="9425" y="2458"/>
                    <a:pt x="9396" y="2449"/>
                  </a:cubicBezTo>
                  <a:cubicBezTo>
                    <a:pt x="9364" y="2441"/>
                    <a:pt x="9332" y="2432"/>
                    <a:pt x="9300" y="2424"/>
                  </a:cubicBezTo>
                  <a:lnTo>
                    <a:pt x="9195" y="2424"/>
                  </a:lnTo>
                  <a:lnTo>
                    <a:pt x="9195" y="2424"/>
                  </a:lnTo>
                  <a:lnTo>
                    <a:pt x="9195" y="2424"/>
                  </a:lnTo>
                  <a:lnTo>
                    <a:pt x="9195" y="2424"/>
                  </a:lnTo>
                  <a:lnTo>
                    <a:pt x="9195" y="2424"/>
                  </a:lnTo>
                  <a:lnTo>
                    <a:pt x="9195" y="2424"/>
                  </a:lnTo>
                  <a:lnTo>
                    <a:pt x="9081" y="2424"/>
                  </a:lnTo>
                  <a:lnTo>
                    <a:pt x="8941" y="2462"/>
                  </a:lnTo>
                  <a:lnTo>
                    <a:pt x="8801" y="2487"/>
                  </a:lnTo>
                  <a:lnTo>
                    <a:pt x="8644" y="2551"/>
                  </a:lnTo>
                  <a:lnTo>
                    <a:pt x="8644" y="2551"/>
                  </a:lnTo>
                  <a:lnTo>
                    <a:pt x="8635" y="2551"/>
                  </a:lnTo>
                  <a:lnTo>
                    <a:pt x="8635" y="2551"/>
                  </a:lnTo>
                  <a:lnTo>
                    <a:pt x="8626" y="2551"/>
                  </a:lnTo>
                  <a:lnTo>
                    <a:pt x="8626" y="2551"/>
                  </a:lnTo>
                  <a:lnTo>
                    <a:pt x="8443" y="2614"/>
                  </a:lnTo>
                  <a:lnTo>
                    <a:pt x="8276" y="2664"/>
                  </a:lnTo>
                  <a:lnTo>
                    <a:pt x="8110" y="2689"/>
                  </a:lnTo>
                  <a:lnTo>
                    <a:pt x="7979" y="2689"/>
                  </a:lnTo>
                  <a:lnTo>
                    <a:pt x="7979" y="2689"/>
                  </a:lnTo>
                  <a:lnTo>
                    <a:pt x="7979" y="2689"/>
                  </a:lnTo>
                  <a:lnTo>
                    <a:pt x="7979" y="2689"/>
                  </a:lnTo>
                  <a:lnTo>
                    <a:pt x="7979" y="2689"/>
                  </a:lnTo>
                  <a:lnTo>
                    <a:pt x="7979" y="2689"/>
                  </a:lnTo>
                  <a:lnTo>
                    <a:pt x="7979" y="2689"/>
                  </a:lnTo>
                  <a:lnTo>
                    <a:pt x="7979" y="2689"/>
                  </a:lnTo>
                  <a:lnTo>
                    <a:pt x="7848" y="2689"/>
                  </a:lnTo>
                  <a:lnTo>
                    <a:pt x="7743" y="2677"/>
                  </a:lnTo>
                  <a:lnTo>
                    <a:pt x="7638" y="2626"/>
                  </a:lnTo>
                  <a:cubicBezTo>
                    <a:pt x="7606" y="2618"/>
                    <a:pt x="7574" y="2609"/>
                    <a:pt x="7542" y="2601"/>
                  </a:cubicBezTo>
                  <a:lnTo>
                    <a:pt x="7454" y="2538"/>
                  </a:lnTo>
                  <a:cubicBezTo>
                    <a:pt x="7428" y="2517"/>
                    <a:pt x="7401" y="2496"/>
                    <a:pt x="7375" y="2475"/>
                  </a:cubicBezTo>
                  <a:cubicBezTo>
                    <a:pt x="7349" y="2450"/>
                    <a:pt x="7323" y="2424"/>
                    <a:pt x="7297" y="2399"/>
                  </a:cubicBezTo>
                  <a:cubicBezTo>
                    <a:pt x="7276" y="2374"/>
                    <a:pt x="7256" y="2348"/>
                    <a:pt x="7235" y="2323"/>
                  </a:cubicBezTo>
                  <a:lnTo>
                    <a:pt x="7174" y="2235"/>
                  </a:lnTo>
                  <a:cubicBezTo>
                    <a:pt x="7154" y="2201"/>
                    <a:pt x="7133" y="2168"/>
                    <a:pt x="7113" y="2134"/>
                  </a:cubicBezTo>
                  <a:lnTo>
                    <a:pt x="7008" y="1944"/>
                  </a:lnTo>
                  <a:cubicBezTo>
                    <a:pt x="6982" y="1873"/>
                    <a:pt x="6955" y="1801"/>
                    <a:pt x="6929" y="1730"/>
                  </a:cubicBezTo>
                  <a:cubicBezTo>
                    <a:pt x="6903" y="1658"/>
                    <a:pt x="6876" y="1587"/>
                    <a:pt x="6850" y="1515"/>
                  </a:cubicBezTo>
                  <a:lnTo>
                    <a:pt x="6850" y="1515"/>
                  </a:lnTo>
                  <a:cubicBezTo>
                    <a:pt x="6847" y="1507"/>
                    <a:pt x="6845" y="1498"/>
                    <a:pt x="6842" y="1490"/>
                  </a:cubicBezTo>
                  <a:lnTo>
                    <a:pt x="6842" y="1490"/>
                  </a:lnTo>
                  <a:lnTo>
                    <a:pt x="6842" y="1477"/>
                  </a:lnTo>
                  <a:lnTo>
                    <a:pt x="6842" y="1477"/>
                  </a:lnTo>
                  <a:lnTo>
                    <a:pt x="6842" y="1477"/>
                  </a:lnTo>
                  <a:cubicBezTo>
                    <a:pt x="6827" y="1431"/>
                    <a:pt x="6813" y="1384"/>
                    <a:pt x="6798" y="1338"/>
                  </a:cubicBezTo>
                  <a:cubicBezTo>
                    <a:pt x="6792" y="1279"/>
                    <a:pt x="6786" y="1221"/>
                    <a:pt x="6780" y="1162"/>
                  </a:cubicBezTo>
                  <a:cubicBezTo>
                    <a:pt x="6771" y="1090"/>
                    <a:pt x="6763" y="1019"/>
                    <a:pt x="6754" y="947"/>
                  </a:cubicBezTo>
                  <a:lnTo>
                    <a:pt x="6754" y="720"/>
                  </a:lnTo>
                  <a:lnTo>
                    <a:pt x="6754" y="720"/>
                  </a:lnTo>
                  <a:lnTo>
                    <a:pt x="6763" y="366"/>
                  </a:lnTo>
                  <a:cubicBezTo>
                    <a:pt x="6772" y="244"/>
                    <a:pt x="6780" y="122"/>
                    <a:pt x="6789" y="0"/>
                  </a:cubicBezTo>
                  <a:close/>
                </a:path>
              </a:pathLst>
            </a:custGeom>
            <a:solidFill>
              <a:srgbClr val="3B3838"/>
            </a:solidFill>
            <a:ln w="63500">
              <a:solidFill>
                <a:srgbClr val="FBFBFB"/>
              </a:solidFill>
            </a:ln>
          </p:spPr>
          <p:txBody>
            <a:bodyPr vert="horz" wrap="square" lIns="91440" tIns="45720" rIns="91440" bIns="45720" numCol="1" anchor="t" anchorCtr="0" compatLnSpc="1"/>
            <a:lstStyle/>
            <a:p>
              <a:endParaRPr lang="fr-FR">
                <a:cs typeface="+mn-ea"/>
                <a:sym typeface="+mn-lt"/>
              </a:endParaRPr>
            </a:p>
          </p:txBody>
        </p:sp>
        <p:sp>
          <p:nvSpPr>
            <p:cNvPr id="86" name="Freeform 52"/>
            <p:cNvSpPr>
              <a:spLocks noEditPoints="1"/>
            </p:cNvSpPr>
            <p:nvPr/>
          </p:nvSpPr>
          <p:spPr bwMode="auto">
            <a:xfrm>
              <a:off x="4733964" y="4392721"/>
              <a:ext cx="431800" cy="425450"/>
            </a:xfrm>
            <a:custGeom>
              <a:avLst/>
              <a:gdLst>
                <a:gd name="T0" fmla="*/ 0 w 89"/>
                <a:gd name="T1" fmla="*/ 44 h 88"/>
                <a:gd name="T2" fmla="*/ 89 w 89"/>
                <a:gd name="T3" fmla="*/ 44 h 88"/>
                <a:gd name="T4" fmla="*/ 65 w 89"/>
                <a:gd name="T5" fmla="*/ 48 h 88"/>
                <a:gd name="T6" fmla="*/ 74 w 89"/>
                <a:gd name="T7" fmla="*/ 61 h 88"/>
                <a:gd name="T8" fmla="*/ 65 w 89"/>
                <a:gd name="T9" fmla="*/ 48 h 88"/>
                <a:gd name="T10" fmla="*/ 74 w 89"/>
                <a:gd name="T11" fmla="*/ 27 h 88"/>
                <a:gd name="T12" fmla="*/ 65 w 89"/>
                <a:gd name="T13" fmla="*/ 40 h 88"/>
                <a:gd name="T14" fmla="*/ 57 w 89"/>
                <a:gd name="T15" fmla="*/ 48 h 88"/>
                <a:gd name="T16" fmla="*/ 44 w 89"/>
                <a:gd name="T17" fmla="*/ 57 h 88"/>
                <a:gd name="T18" fmla="*/ 31 w 89"/>
                <a:gd name="T19" fmla="*/ 48 h 88"/>
                <a:gd name="T20" fmla="*/ 56 w 89"/>
                <a:gd name="T21" fmla="*/ 30 h 88"/>
                <a:gd name="T22" fmla="*/ 31 w 89"/>
                <a:gd name="T23" fmla="*/ 40 h 88"/>
                <a:gd name="T24" fmla="*/ 56 w 89"/>
                <a:gd name="T25" fmla="*/ 30 h 88"/>
                <a:gd name="T26" fmla="*/ 62 w 89"/>
                <a:gd name="T27" fmla="*/ 22 h 88"/>
                <a:gd name="T28" fmla="*/ 68 w 89"/>
                <a:gd name="T29" fmla="*/ 20 h 88"/>
                <a:gd name="T30" fmla="*/ 55 w 89"/>
                <a:gd name="T31" fmla="*/ 23 h 88"/>
                <a:gd name="T32" fmla="*/ 36 w 89"/>
                <a:gd name="T33" fmla="*/ 17 h 88"/>
                <a:gd name="T34" fmla="*/ 49 w 89"/>
                <a:gd name="T35" fmla="*/ 10 h 88"/>
                <a:gd name="T36" fmla="*/ 55 w 89"/>
                <a:gd name="T37" fmla="*/ 23 h 88"/>
                <a:gd name="T38" fmla="*/ 26 w 89"/>
                <a:gd name="T39" fmla="*/ 22 h 88"/>
                <a:gd name="T40" fmla="*/ 20 w 89"/>
                <a:gd name="T41" fmla="*/ 20 h 88"/>
                <a:gd name="T42" fmla="*/ 29 w 89"/>
                <a:gd name="T43" fmla="*/ 74 h 88"/>
                <a:gd name="T44" fmla="*/ 20 w 89"/>
                <a:gd name="T45" fmla="*/ 67 h 88"/>
                <a:gd name="T46" fmla="*/ 29 w 89"/>
                <a:gd name="T47" fmla="*/ 74 h 88"/>
                <a:gd name="T48" fmla="*/ 55 w 89"/>
                <a:gd name="T49" fmla="*/ 65 h 88"/>
                <a:gd name="T50" fmla="*/ 49 w 89"/>
                <a:gd name="T51" fmla="*/ 78 h 88"/>
                <a:gd name="T52" fmla="*/ 36 w 89"/>
                <a:gd name="T53" fmla="*/ 71 h 88"/>
                <a:gd name="T54" fmla="*/ 60 w 89"/>
                <a:gd name="T55" fmla="*/ 74 h 88"/>
                <a:gd name="T56" fmla="*/ 69 w 89"/>
                <a:gd name="T57" fmla="*/ 67 h 88"/>
                <a:gd name="T58" fmla="*/ 60 w 89"/>
                <a:gd name="T59" fmla="*/ 74 h 88"/>
                <a:gd name="T60" fmla="*/ 15 w 89"/>
                <a:gd name="T61" fmla="*/ 61 h 88"/>
                <a:gd name="T62" fmla="*/ 24 w 89"/>
                <a:gd name="T63" fmla="*/ 48 h 88"/>
                <a:gd name="T64" fmla="*/ 24 w 89"/>
                <a:gd name="T65" fmla="*/ 40 h 88"/>
                <a:gd name="T66" fmla="*/ 15 w 89"/>
                <a:gd name="T67" fmla="*/ 27 h 88"/>
                <a:gd name="T68" fmla="*/ 24 w 89"/>
                <a:gd name="T69" fmla="*/ 4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9" h="88">
                  <a:moveTo>
                    <a:pt x="44" y="0"/>
                  </a:moveTo>
                  <a:cubicBezTo>
                    <a:pt x="20" y="0"/>
                    <a:pt x="0" y="20"/>
                    <a:pt x="0" y="44"/>
                  </a:cubicBezTo>
                  <a:cubicBezTo>
                    <a:pt x="0" y="68"/>
                    <a:pt x="20" y="88"/>
                    <a:pt x="44" y="88"/>
                  </a:cubicBezTo>
                  <a:cubicBezTo>
                    <a:pt x="69" y="88"/>
                    <a:pt x="89" y="68"/>
                    <a:pt x="89" y="44"/>
                  </a:cubicBezTo>
                  <a:cubicBezTo>
                    <a:pt x="89" y="20"/>
                    <a:pt x="69" y="0"/>
                    <a:pt x="44" y="0"/>
                  </a:cubicBezTo>
                  <a:close/>
                  <a:moveTo>
                    <a:pt x="65" y="48"/>
                  </a:moveTo>
                  <a:cubicBezTo>
                    <a:pt x="78" y="48"/>
                    <a:pt x="78" y="48"/>
                    <a:pt x="78" y="48"/>
                  </a:cubicBezTo>
                  <a:cubicBezTo>
                    <a:pt x="77" y="52"/>
                    <a:pt x="76" y="57"/>
                    <a:pt x="74" y="61"/>
                  </a:cubicBezTo>
                  <a:cubicBezTo>
                    <a:pt x="71" y="60"/>
                    <a:pt x="68" y="59"/>
                    <a:pt x="64" y="59"/>
                  </a:cubicBezTo>
                  <a:cubicBezTo>
                    <a:pt x="65" y="55"/>
                    <a:pt x="65" y="52"/>
                    <a:pt x="65" y="48"/>
                  </a:cubicBezTo>
                  <a:close/>
                  <a:moveTo>
                    <a:pt x="64" y="29"/>
                  </a:moveTo>
                  <a:cubicBezTo>
                    <a:pt x="68" y="29"/>
                    <a:pt x="71" y="28"/>
                    <a:pt x="74" y="27"/>
                  </a:cubicBezTo>
                  <a:cubicBezTo>
                    <a:pt x="76" y="31"/>
                    <a:pt x="77" y="36"/>
                    <a:pt x="78" y="40"/>
                  </a:cubicBezTo>
                  <a:cubicBezTo>
                    <a:pt x="65" y="40"/>
                    <a:pt x="65" y="40"/>
                    <a:pt x="65" y="40"/>
                  </a:cubicBezTo>
                  <a:cubicBezTo>
                    <a:pt x="65" y="36"/>
                    <a:pt x="65" y="33"/>
                    <a:pt x="64" y="29"/>
                  </a:cubicBezTo>
                  <a:close/>
                  <a:moveTo>
                    <a:pt x="57" y="48"/>
                  </a:moveTo>
                  <a:cubicBezTo>
                    <a:pt x="57" y="51"/>
                    <a:pt x="57" y="54"/>
                    <a:pt x="56" y="58"/>
                  </a:cubicBezTo>
                  <a:cubicBezTo>
                    <a:pt x="52" y="57"/>
                    <a:pt x="48" y="57"/>
                    <a:pt x="44" y="57"/>
                  </a:cubicBezTo>
                  <a:cubicBezTo>
                    <a:pt x="40" y="57"/>
                    <a:pt x="36" y="57"/>
                    <a:pt x="32" y="58"/>
                  </a:cubicBezTo>
                  <a:cubicBezTo>
                    <a:pt x="32" y="54"/>
                    <a:pt x="32" y="51"/>
                    <a:pt x="31" y="48"/>
                  </a:cubicBezTo>
                  <a:lnTo>
                    <a:pt x="57" y="48"/>
                  </a:lnTo>
                  <a:close/>
                  <a:moveTo>
                    <a:pt x="56" y="30"/>
                  </a:moveTo>
                  <a:cubicBezTo>
                    <a:pt x="57" y="34"/>
                    <a:pt x="57" y="37"/>
                    <a:pt x="57" y="40"/>
                  </a:cubicBezTo>
                  <a:cubicBezTo>
                    <a:pt x="31" y="40"/>
                    <a:pt x="31" y="40"/>
                    <a:pt x="31" y="40"/>
                  </a:cubicBezTo>
                  <a:cubicBezTo>
                    <a:pt x="32" y="37"/>
                    <a:pt x="32" y="34"/>
                    <a:pt x="32" y="30"/>
                  </a:cubicBezTo>
                  <a:cubicBezTo>
                    <a:pt x="40" y="31"/>
                    <a:pt x="49" y="31"/>
                    <a:pt x="56" y="30"/>
                  </a:cubicBezTo>
                  <a:close/>
                  <a:moveTo>
                    <a:pt x="69" y="21"/>
                  </a:moveTo>
                  <a:cubicBezTo>
                    <a:pt x="67" y="21"/>
                    <a:pt x="65" y="21"/>
                    <a:pt x="62" y="22"/>
                  </a:cubicBezTo>
                  <a:cubicBezTo>
                    <a:pt x="62" y="19"/>
                    <a:pt x="61" y="16"/>
                    <a:pt x="60" y="14"/>
                  </a:cubicBezTo>
                  <a:cubicBezTo>
                    <a:pt x="63" y="15"/>
                    <a:pt x="66" y="18"/>
                    <a:pt x="68" y="20"/>
                  </a:cubicBezTo>
                  <a:cubicBezTo>
                    <a:pt x="68" y="20"/>
                    <a:pt x="69" y="20"/>
                    <a:pt x="69" y="21"/>
                  </a:cubicBezTo>
                  <a:close/>
                  <a:moveTo>
                    <a:pt x="55" y="23"/>
                  </a:moveTo>
                  <a:cubicBezTo>
                    <a:pt x="48" y="23"/>
                    <a:pt x="41" y="23"/>
                    <a:pt x="34" y="23"/>
                  </a:cubicBezTo>
                  <a:cubicBezTo>
                    <a:pt x="35" y="21"/>
                    <a:pt x="35" y="18"/>
                    <a:pt x="36" y="17"/>
                  </a:cubicBezTo>
                  <a:cubicBezTo>
                    <a:pt x="37" y="14"/>
                    <a:pt x="39" y="12"/>
                    <a:pt x="40" y="10"/>
                  </a:cubicBezTo>
                  <a:cubicBezTo>
                    <a:pt x="43" y="10"/>
                    <a:pt x="46" y="10"/>
                    <a:pt x="49" y="10"/>
                  </a:cubicBezTo>
                  <a:cubicBezTo>
                    <a:pt x="50" y="12"/>
                    <a:pt x="51" y="14"/>
                    <a:pt x="52" y="17"/>
                  </a:cubicBezTo>
                  <a:cubicBezTo>
                    <a:pt x="53" y="18"/>
                    <a:pt x="54" y="21"/>
                    <a:pt x="55" y="23"/>
                  </a:cubicBezTo>
                  <a:close/>
                  <a:moveTo>
                    <a:pt x="29" y="14"/>
                  </a:moveTo>
                  <a:cubicBezTo>
                    <a:pt x="28" y="16"/>
                    <a:pt x="27" y="19"/>
                    <a:pt x="26" y="22"/>
                  </a:cubicBezTo>
                  <a:cubicBezTo>
                    <a:pt x="24" y="21"/>
                    <a:pt x="22" y="21"/>
                    <a:pt x="20" y="21"/>
                  </a:cubicBezTo>
                  <a:cubicBezTo>
                    <a:pt x="20" y="20"/>
                    <a:pt x="20" y="20"/>
                    <a:pt x="20" y="20"/>
                  </a:cubicBezTo>
                  <a:cubicBezTo>
                    <a:pt x="23" y="18"/>
                    <a:pt x="26" y="15"/>
                    <a:pt x="29" y="14"/>
                  </a:cubicBezTo>
                  <a:close/>
                  <a:moveTo>
                    <a:pt x="29" y="74"/>
                  </a:moveTo>
                  <a:cubicBezTo>
                    <a:pt x="26" y="73"/>
                    <a:pt x="23" y="70"/>
                    <a:pt x="20" y="68"/>
                  </a:cubicBezTo>
                  <a:cubicBezTo>
                    <a:pt x="20" y="68"/>
                    <a:pt x="20" y="68"/>
                    <a:pt x="20" y="67"/>
                  </a:cubicBezTo>
                  <a:cubicBezTo>
                    <a:pt x="22" y="67"/>
                    <a:pt x="24" y="67"/>
                    <a:pt x="26" y="66"/>
                  </a:cubicBezTo>
                  <a:cubicBezTo>
                    <a:pt x="27" y="69"/>
                    <a:pt x="28" y="72"/>
                    <a:pt x="29" y="74"/>
                  </a:cubicBezTo>
                  <a:close/>
                  <a:moveTo>
                    <a:pt x="34" y="65"/>
                  </a:moveTo>
                  <a:cubicBezTo>
                    <a:pt x="41" y="65"/>
                    <a:pt x="48" y="65"/>
                    <a:pt x="55" y="65"/>
                  </a:cubicBezTo>
                  <a:cubicBezTo>
                    <a:pt x="54" y="68"/>
                    <a:pt x="53" y="70"/>
                    <a:pt x="52" y="71"/>
                  </a:cubicBezTo>
                  <a:cubicBezTo>
                    <a:pt x="51" y="74"/>
                    <a:pt x="50" y="76"/>
                    <a:pt x="49" y="78"/>
                  </a:cubicBezTo>
                  <a:cubicBezTo>
                    <a:pt x="46" y="78"/>
                    <a:pt x="43" y="78"/>
                    <a:pt x="40" y="78"/>
                  </a:cubicBezTo>
                  <a:cubicBezTo>
                    <a:pt x="39" y="76"/>
                    <a:pt x="37" y="74"/>
                    <a:pt x="36" y="71"/>
                  </a:cubicBezTo>
                  <a:cubicBezTo>
                    <a:pt x="35" y="70"/>
                    <a:pt x="35" y="67"/>
                    <a:pt x="34" y="65"/>
                  </a:cubicBezTo>
                  <a:close/>
                  <a:moveTo>
                    <a:pt x="60" y="74"/>
                  </a:moveTo>
                  <a:cubicBezTo>
                    <a:pt x="61" y="72"/>
                    <a:pt x="62" y="69"/>
                    <a:pt x="62" y="66"/>
                  </a:cubicBezTo>
                  <a:cubicBezTo>
                    <a:pt x="65" y="67"/>
                    <a:pt x="67" y="67"/>
                    <a:pt x="69" y="67"/>
                  </a:cubicBezTo>
                  <a:cubicBezTo>
                    <a:pt x="69" y="68"/>
                    <a:pt x="68" y="68"/>
                    <a:pt x="68" y="68"/>
                  </a:cubicBezTo>
                  <a:cubicBezTo>
                    <a:pt x="66" y="70"/>
                    <a:pt x="63" y="73"/>
                    <a:pt x="60" y="74"/>
                  </a:cubicBezTo>
                  <a:close/>
                  <a:moveTo>
                    <a:pt x="25" y="59"/>
                  </a:moveTo>
                  <a:cubicBezTo>
                    <a:pt x="21" y="59"/>
                    <a:pt x="18" y="60"/>
                    <a:pt x="15" y="61"/>
                  </a:cubicBezTo>
                  <a:cubicBezTo>
                    <a:pt x="13" y="57"/>
                    <a:pt x="11" y="52"/>
                    <a:pt x="11" y="48"/>
                  </a:cubicBezTo>
                  <a:cubicBezTo>
                    <a:pt x="24" y="48"/>
                    <a:pt x="24" y="48"/>
                    <a:pt x="24" y="48"/>
                  </a:cubicBezTo>
                  <a:cubicBezTo>
                    <a:pt x="24" y="52"/>
                    <a:pt x="24" y="55"/>
                    <a:pt x="25" y="59"/>
                  </a:cubicBezTo>
                  <a:close/>
                  <a:moveTo>
                    <a:pt x="24" y="40"/>
                  </a:moveTo>
                  <a:cubicBezTo>
                    <a:pt x="11" y="40"/>
                    <a:pt x="11" y="40"/>
                    <a:pt x="11" y="40"/>
                  </a:cubicBezTo>
                  <a:cubicBezTo>
                    <a:pt x="11" y="36"/>
                    <a:pt x="13" y="31"/>
                    <a:pt x="15" y="27"/>
                  </a:cubicBezTo>
                  <a:cubicBezTo>
                    <a:pt x="18" y="28"/>
                    <a:pt x="21" y="29"/>
                    <a:pt x="25" y="29"/>
                  </a:cubicBezTo>
                  <a:cubicBezTo>
                    <a:pt x="24" y="33"/>
                    <a:pt x="24" y="36"/>
                    <a:pt x="24" y="40"/>
                  </a:cubicBez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grpSp>
      <p:grpSp>
        <p:nvGrpSpPr>
          <p:cNvPr id="8" name="组合 7"/>
          <p:cNvGrpSpPr/>
          <p:nvPr/>
        </p:nvGrpSpPr>
        <p:grpSpPr>
          <a:xfrm>
            <a:off x="3520151" y="2739066"/>
            <a:ext cx="1355380" cy="1779729"/>
            <a:chOff x="5756621" y="2512371"/>
            <a:chExt cx="1355380" cy="1779729"/>
          </a:xfrm>
        </p:grpSpPr>
        <p:sp>
          <p:nvSpPr>
            <p:cNvPr id="51" name="Freeform 142"/>
            <p:cNvSpPr/>
            <p:nvPr/>
          </p:nvSpPr>
          <p:spPr bwMode="auto">
            <a:xfrm rot="16200000">
              <a:off x="5544446" y="2724546"/>
              <a:ext cx="1779729" cy="1355380"/>
            </a:xfrm>
            <a:custGeom>
              <a:avLst/>
              <a:gdLst>
                <a:gd name="T0" fmla="*/ 1090 w 1301"/>
                <a:gd name="T1" fmla="*/ 15 h 900"/>
                <a:gd name="T2" fmla="*/ 895 w 1301"/>
                <a:gd name="T3" fmla="*/ 32 h 900"/>
                <a:gd name="T4" fmla="*/ 856 w 1301"/>
                <a:gd name="T5" fmla="*/ 39 h 900"/>
                <a:gd name="T6" fmla="*/ 829 w 1301"/>
                <a:gd name="T7" fmla="*/ 50 h 900"/>
                <a:gd name="T8" fmla="*/ 812 w 1301"/>
                <a:gd name="T9" fmla="*/ 64 h 900"/>
                <a:gd name="T10" fmla="*/ 804 w 1301"/>
                <a:gd name="T11" fmla="*/ 83 h 900"/>
                <a:gd name="T12" fmla="*/ 804 w 1301"/>
                <a:gd name="T13" fmla="*/ 109 h 900"/>
                <a:gd name="T14" fmla="*/ 821 w 1301"/>
                <a:gd name="T15" fmla="*/ 154 h 900"/>
                <a:gd name="T16" fmla="*/ 863 w 1301"/>
                <a:gd name="T17" fmla="*/ 226 h 900"/>
                <a:gd name="T18" fmla="*/ 868 w 1301"/>
                <a:gd name="T19" fmla="*/ 238 h 900"/>
                <a:gd name="T20" fmla="*/ 868 w 1301"/>
                <a:gd name="T21" fmla="*/ 256 h 900"/>
                <a:gd name="T22" fmla="*/ 861 w 1301"/>
                <a:gd name="T23" fmla="*/ 272 h 900"/>
                <a:gd name="T24" fmla="*/ 826 w 1301"/>
                <a:gd name="T25" fmla="*/ 300 h 900"/>
                <a:gd name="T26" fmla="*/ 777 w 1301"/>
                <a:gd name="T27" fmla="*/ 317 h 900"/>
                <a:gd name="T28" fmla="*/ 726 w 1301"/>
                <a:gd name="T29" fmla="*/ 319 h 900"/>
                <a:gd name="T30" fmla="*/ 689 w 1301"/>
                <a:gd name="T31" fmla="*/ 307 h 900"/>
                <a:gd name="T32" fmla="*/ 673 w 1301"/>
                <a:gd name="T33" fmla="*/ 294 h 900"/>
                <a:gd name="T34" fmla="*/ 656 w 1301"/>
                <a:gd name="T35" fmla="*/ 259 h 900"/>
                <a:gd name="T36" fmla="*/ 655 w 1301"/>
                <a:gd name="T37" fmla="*/ 215 h 900"/>
                <a:gd name="T38" fmla="*/ 670 w 1301"/>
                <a:gd name="T39" fmla="*/ 134 h 900"/>
                <a:gd name="T40" fmla="*/ 683 w 1301"/>
                <a:gd name="T41" fmla="*/ 69 h 900"/>
                <a:gd name="T42" fmla="*/ 683 w 1301"/>
                <a:gd name="T43" fmla="*/ 57 h 900"/>
                <a:gd name="T44" fmla="*/ 674 w 1301"/>
                <a:gd name="T45" fmla="*/ 41 h 900"/>
                <a:gd name="T46" fmla="*/ 645 w 1301"/>
                <a:gd name="T47" fmla="*/ 22 h 900"/>
                <a:gd name="T48" fmla="*/ 589 w 1301"/>
                <a:gd name="T49" fmla="*/ 9 h 900"/>
                <a:gd name="T50" fmla="*/ 495 w 1301"/>
                <a:gd name="T51" fmla="*/ 1 h 900"/>
                <a:gd name="T52" fmla="*/ 395 w 1301"/>
                <a:gd name="T53" fmla="*/ 1 h 900"/>
                <a:gd name="T54" fmla="*/ 311 w 1301"/>
                <a:gd name="T55" fmla="*/ 3 h 900"/>
                <a:gd name="T56" fmla="*/ 298 w 1301"/>
                <a:gd name="T57" fmla="*/ 78 h 900"/>
                <a:gd name="T58" fmla="*/ 331 w 1301"/>
                <a:gd name="T59" fmla="*/ 250 h 900"/>
                <a:gd name="T60" fmla="*/ 333 w 1301"/>
                <a:gd name="T61" fmla="*/ 326 h 900"/>
                <a:gd name="T62" fmla="*/ 327 w 1301"/>
                <a:gd name="T63" fmla="*/ 366 h 900"/>
                <a:gd name="T64" fmla="*/ 315 w 1301"/>
                <a:gd name="T65" fmla="*/ 394 h 900"/>
                <a:gd name="T66" fmla="*/ 297 w 1301"/>
                <a:gd name="T67" fmla="*/ 410 h 900"/>
                <a:gd name="T68" fmla="*/ 274 w 1301"/>
                <a:gd name="T69" fmla="*/ 416 h 900"/>
                <a:gd name="T70" fmla="*/ 235 w 1301"/>
                <a:gd name="T71" fmla="*/ 413 h 900"/>
                <a:gd name="T72" fmla="*/ 189 w 1301"/>
                <a:gd name="T73" fmla="*/ 397 h 900"/>
                <a:gd name="T74" fmla="*/ 106 w 1301"/>
                <a:gd name="T75" fmla="*/ 366 h 900"/>
                <a:gd name="T76" fmla="*/ 63 w 1301"/>
                <a:gd name="T77" fmla="*/ 359 h 900"/>
                <a:gd name="T78" fmla="*/ 41 w 1301"/>
                <a:gd name="T79" fmla="*/ 366 h 900"/>
                <a:gd name="T80" fmla="*/ 25 w 1301"/>
                <a:gd name="T81" fmla="*/ 383 h 900"/>
                <a:gd name="T82" fmla="*/ 7 w 1301"/>
                <a:gd name="T83" fmla="*/ 436 h 900"/>
                <a:gd name="T84" fmla="*/ 0 w 1301"/>
                <a:gd name="T85" fmla="*/ 488 h 900"/>
                <a:gd name="T86" fmla="*/ 1 w 1301"/>
                <a:gd name="T87" fmla="*/ 528 h 900"/>
                <a:gd name="T88" fmla="*/ 11 w 1301"/>
                <a:gd name="T89" fmla="*/ 556 h 900"/>
                <a:gd name="T90" fmla="*/ 28 w 1301"/>
                <a:gd name="T91" fmla="*/ 573 h 900"/>
                <a:gd name="T92" fmla="*/ 51 w 1301"/>
                <a:gd name="T93" fmla="*/ 582 h 900"/>
                <a:gd name="T94" fmla="*/ 88 w 1301"/>
                <a:gd name="T95" fmla="*/ 584 h 900"/>
                <a:gd name="T96" fmla="*/ 171 w 1301"/>
                <a:gd name="T97" fmla="*/ 567 h 900"/>
                <a:gd name="T98" fmla="*/ 240 w 1301"/>
                <a:gd name="T99" fmla="*/ 551 h 900"/>
                <a:gd name="T100" fmla="*/ 282 w 1301"/>
                <a:gd name="T101" fmla="*/ 548 h 900"/>
                <a:gd name="T102" fmla="*/ 321 w 1301"/>
                <a:gd name="T103" fmla="*/ 554 h 900"/>
                <a:gd name="T104" fmla="*/ 342 w 1301"/>
                <a:gd name="T105" fmla="*/ 568 h 900"/>
                <a:gd name="T106" fmla="*/ 361 w 1301"/>
                <a:gd name="T107" fmla="*/ 588 h 900"/>
                <a:gd name="T108" fmla="*/ 376 w 1301"/>
                <a:gd name="T109" fmla="*/ 621 h 900"/>
                <a:gd name="T110" fmla="*/ 384 w 1301"/>
                <a:gd name="T111" fmla="*/ 666 h 900"/>
                <a:gd name="T112" fmla="*/ 388 w 1301"/>
                <a:gd name="T113" fmla="*/ 727 h 900"/>
                <a:gd name="T114" fmla="*/ 383 w 1301"/>
                <a:gd name="T115" fmla="*/ 804 h 900"/>
                <a:gd name="T116" fmla="*/ 370 w 1301"/>
                <a:gd name="T117" fmla="*/ 900 h 900"/>
                <a:gd name="connsiteX0" fmla="*/ 10000 w 10000"/>
                <a:gd name="connsiteY0" fmla="*/ 0 h 10000"/>
                <a:gd name="connsiteX1" fmla="*/ 10000 w 10000"/>
                <a:gd name="connsiteY1" fmla="*/ 0 h 10000"/>
                <a:gd name="connsiteX2" fmla="*/ 8378 w 10000"/>
                <a:gd name="connsiteY2" fmla="*/ 167 h 10000"/>
                <a:gd name="connsiteX3" fmla="*/ 7556 w 10000"/>
                <a:gd name="connsiteY3" fmla="*/ 256 h 10000"/>
                <a:gd name="connsiteX4" fmla="*/ 6879 w 10000"/>
                <a:gd name="connsiteY4" fmla="*/ 356 h 10000"/>
                <a:gd name="connsiteX5" fmla="*/ 6879 w 10000"/>
                <a:gd name="connsiteY5" fmla="*/ 356 h 10000"/>
                <a:gd name="connsiteX6" fmla="*/ 6764 w 10000"/>
                <a:gd name="connsiteY6" fmla="*/ 367 h 10000"/>
                <a:gd name="connsiteX7" fmla="*/ 6664 w 10000"/>
                <a:gd name="connsiteY7" fmla="*/ 389 h 10000"/>
                <a:gd name="connsiteX8" fmla="*/ 6580 w 10000"/>
                <a:gd name="connsiteY8" fmla="*/ 433 h 10000"/>
                <a:gd name="connsiteX9" fmla="*/ 6503 w 10000"/>
                <a:gd name="connsiteY9" fmla="*/ 456 h 10000"/>
                <a:gd name="connsiteX10" fmla="*/ 6434 w 10000"/>
                <a:gd name="connsiteY10" fmla="*/ 500 h 10000"/>
                <a:gd name="connsiteX11" fmla="*/ 6372 w 10000"/>
                <a:gd name="connsiteY11" fmla="*/ 556 h 10000"/>
                <a:gd name="connsiteX12" fmla="*/ 6318 w 10000"/>
                <a:gd name="connsiteY12" fmla="*/ 611 h 10000"/>
                <a:gd name="connsiteX13" fmla="*/ 6280 w 10000"/>
                <a:gd name="connsiteY13" fmla="*/ 667 h 10000"/>
                <a:gd name="connsiteX14" fmla="*/ 6241 w 10000"/>
                <a:gd name="connsiteY14" fmla="*/ 711 h 10000"/>
                <a:gd name="connsiteX15" fmla="*/ 6218 w 10000"/>
                <a:gd name="connsiteY15" fmla="*/ 789 h 10000"/>
                <a:gd name="connsiteX16" fmla="*/ 6195 w 10000"/>
                <a:gd name="connsiteY16" fmla="*/ 856 h 10000"/>
                <a:gd name="connsiteX17" fmla="*/ 6180 w 10000"/>
                <a:gd name="connsiteY17" fmla="*/ 922 h 10000"/>
                <a:gd name="connsiteX18" fmla="*/ 6172 w 10000"/>
                <a:gd name="connsiteY18" fmla="*/ 989 h 10000"/>
                <a:gd name="connsiteX19" fmla="*/ 6172 w 10000"/>
                <a:gd name="connsiteY19" fmla="*/ 1067 h 10000"/>
                <a:gd name="connsiteX20" fmla="*/ 6180 w 10000"/>
                <a:gd name="connsiteY20" fmla="*/ 1211 h 10000"/>
                <a:gd name="connsiteX21" fmla="*/ 6203 w 10000"/>
                <a:gd name="connsiteY21" fmla="*/ 1378 h 10000"/>
                <a:gd name="connsiteX22" fmla="*/ 6257 w 10000"/>
                <a:gd name="connsiteY22" fmla="*/ 1533 h 10000"/>
                <a:gd name="connsiteX23" fmla="*/ 6311 w 10000"/>
                <a:gd name="connsiteY23" fmla="*/ 1711 h 10000"/>
                <a:gd name="connsiteX24" fmla="*/ 6364 w 10000"/>
                <a:gd name="connsiteY24" fmla="*/ 1878 h 10000"/>
                <a:gd name="connsiteX25" fmla="*/ 6503 w 10000"/>
                <a:gd name="connsiteY25" fmla="*/ 2211 h 10000"/>
                <a:gd name="connsiteX26" fmla="*/ 6633 w 10000"/>
                <a:gd name="connsiteY26" fmla="*/ 2511 h 10000"/>
                <a:gd name="connsiteX27" fmla="*/ 6633 w 10000"/>
                <a:gd name="connsiteY27" fmla="*/ 2511 h 10000"/>
                <a:gd name="connsiteX28" fmla="*/ 6656 w 10000"/>
                <a:gd name="connsiteY28" fmla="*/ 2578 h 10000"/>
                <a:gd name="connsiteX29" fmla="*/ 6672 w 10000"/>
                <a:gd name="connsiteY29" fmla="*/ 2644 h 10000"/>
                <a:gd name="connsiteX30" fmla="*/ 6679 w 10000"/>
                <a:gd name="connsiteY30" fmla="*/ 2711 h 10000"/>
                <a:gd name="connsiteX31" fmla="*/ 6679 w 10000"/>
                <a:gd name="connsiteY31" fmla="*/ 2778 h 10000"/>
                <a:gd name="connsiteX32" fmla="*/ 6672 w 10000"/>
                <a:gd name="connsiteY32" fmla="*/ 2844 h 10000"/>
                <a:gd name="connsiteX33" fmla="*/ 6664 w 10000"/>
                <a:gd name="connsiteY33" fmla="*/ 2900 h 10000"/>
                <a:gd name="connsiteX34" fmla="*/ 6633 w 10000"/>
                <a:gd name="connsiteY34" fmla="*/ 2967 h 10000"/>
                <a:gd name="connsiteX35" fmla="*/ 6618 w 10000"/>
                <a:gd name="connsiteY35" fmla="*/ 3022 h 10000"/>
                <a:gd name="connsiteX36" fmla="*/ 6541 w 10000"/>
                <a:gd name="connsiteY36" fmla="*/ 3144 h 10000"/>
                <a:gd name="connsiteX37" fmla="*/ 6457 w 10000"/>
                <a:gd name="connsiteY37" fmla="*/ 3233 h 10000"/>
                <a:gd name="connsiteX38" fmla="*/ 6349 w 10000"/>
                <a:gd name="connsiteY38" fmla="*/ 3333 h 10000"/>
                <a:gd name="connsiteX39" fmla="*/ 6234 w 10000"/>
                <a:gd name="connsiteY39" fmla="*/ 3411 h 10000"/>
                <a:gd name="connsiteX40" fmla="*/ 6103 w 10000"/>
                <a:gd name="connsiteY40" fmla="*/ 3467 h 10000"/>
                <a:gd name="connsiteX41" fmla="*/ 5972 w 10000"/>
                <a:gd name="connsiteY41" fmla="*/ 3522 h 10000"/>
                <a:gd name="connsiteX42" fmla="*/ 5842 w 10000"/>
                <a:gd name="connsiteY42" fmla="*/ 3544 h 10000"/>
                <a:gd name="connsiteX43" fmla="*/ 5711 w 10000"/>
                <a:gd name="connsiteY43" fmla="*/ 3556 h 10000"/>
                <a:gd name="connsiteX44" fmla="*/ 5580 w 10000"/>
                <a:gd name="connsiteY44" fmla="*/ 3544 h 10000"/>
                <a:gd name="connsiteX45" fmla="*/ 5457 w 10000"/>
                <a:gd name="connsiteY45" fmla="*/ 3511 h 10000"/>
                <a:gd name="connsiteX46" fmla="*/ 5350 w 10000"/>
                <a:gd name="connsiteY46" fmla="*/ 3456 h 10000"/>
                <a:gd name="connsiteX47" fmla="*/ 5296 w 10000"/>
                <a:gd name="connsiteY47" fmla="*/ 3411 h 10000"/>
                <a:gd name="connsiteX48" fmla="*/ 5250 w 10000"/>
                <a:gd name="connsiteY48" fmla="*/ 3367 h 10000"/>
                <a:gd name="connsiteX49" fmla="*/ 5250 w 10000"/>
                <a:gd name="connsiteY49" fmla="*/ 3367 h 10000"/>
                <a:gd name="connsiteX50" fmla="*/ 5173 w 10000"/>
                <a:gd name="connsiteY50" fmla="*/ 3267 h 10000"/>
                <a:gd name="connsiteX51" fmla="*/ 5104 w 10000"/>
                <a:gd name="connsiteY51" fmla="*/ 3156 h 10000"/>
                <a:gd name="connsiteX52" fmla="*/ 5065 w 10000"/>
                <a:gd name="connsiteY52" fmla="*/ 3022 h 10000"/>
                <a:gd name="connsiteX53" fmla="*/ 5042 w 10000"/>
                <a:gd name="connsiteY53" fmla="*/ 2878 h 10000"/>
                <a:gd name="connsiteX54" fmla="*/ 5019 w 10000"/>
                <a:gd name="connsiteY54" fmla="*/ 2722 h 10000"/>
                <a:gd name="connsiteX55" fmla="*/ 5019 w 10000"/>
                <a:gd name="connsiteY55" fmla="*/ 2567 h 10000"/>
                <a:gd name="connsiteX56" fmla="*/ 5035 w 10000"/>
                <a:gd name="connsiteY56" fmla="*/ 2389 h 10000"/>
                <a:gd name="connsiteX57" fmla="*/ 5042 w 10000"/>
                <a:gd name="connsiteY57" fmla="*/ 2211 h 10000"/>
                <a:gd name="connsiteX58" fmla="*/ 5088 w 10000"/>
                <a:gd name="connsiteY58" fmla="*/ 1844 h 10000"/>
                <a:gd name="connsiteX59" fmla="*/ 5150 w 10000"/>
                <a:gd name="connsiteY59" fmla="*/ 1489 h 10000"/>
                <a:gd name="connsiteX60" fmla="*/ 5211 w 10000"/>
                <a:gd name="connsiteY60" fmla="*/ 1122 h 10000"/>
                <a:gd name="connsiteX61" fmla="*/ 5227 w 10000"/>
                <a:gd name="connsiteY61" fmla="*/ 933 h 10000"/>
                <a:gd name="connsiteX62" fmla="*/ 5250 w 10000"/>
                <a:gd name="connsiteY62" fmla="*/ 767 h 10000"/>
                <a:gd name="connsiteX63" fmla="*/ 5250 w 10000"/>
                <a:gd name="connsiteY63" fmla="*/ 767 h 10000"/>
                <a:gd name="connsiteX64" fmla="*/ 5250 w 10000"/>
                <a:gd name="connsiteY64" fmla="*/ 689 h 10000"/>
                <a:gd name="connsiteX65" fmla="*/ 5250 w 10000"/>
                <a:gd name="connsiteY65" fmla="*/ 633 h 10000"/>
                <a:gd name="connsiteX66" fmla="*/ 5227 w 10000"/>
                <a:gd name="connsiteY66" fmla="*/ 567 h 10000"/>
                <a:gd name="connsiteX67" fmla="*/ 5211 w 10000"/>
                <a:gd name="connsiteY67" fmla="*/ 511 h 10000"/>
                <a:gd name="connsiteX68" fmla="*/ 5181 w 10000"/>
                <a:gd name="connsiteY68" fmla="*/ 456 h 10000"/>
                <a:gd name="connsiteX69" fmla="*/ 5150 w 10000"/>
                <a:gd name="connsiteY69" fmla="*/ 411 h 10000"/>
                <a:gd name="connsiteX70" fmla="*/ 5058 w 10000"/>
                <a:gd name="connsiteY70" fmla="*/ 322 h 10000"/>
                <a:gd name="connsiteX71" fmla="*/ 4958 w 10000"/>
                <a:gd name="connsiteY71" fmla="*/ 244 h 10000"/>
                <a:gd name="connsiteX72" fmla="*/ 4827 w 10000"/>
                <a:gd name="connsiteY72" fmla="*/ 178 h 10000"/>
                <a:gd name="connsiteX73" fmla="*/ 4689 w 10000"/>
                <a:gd name="connsiteY73" fmla="*/ 133 h 10000"/>
                <a:gd name="connsiteX74" fmla="*/ 4527 w 10000"/>
                <a:gd name="connsiteY74" fmla="*/ 100 h 10000"/>
                <a:gd name="connsiteX75" fmla="*/ 4358 w 10000"/>
                <a:gd name="connsiteY75" fmla="*/ 67 h 10000"/>
                <a:gd name="connsiteX76" fmla="*/ 4174 w 10000"/>
                <a:gd name="connsiteY76" fmla="*/ 44 h 10000"/>
                <a:gd name="connsiteX77" fmla="*/ 3805 w 10000"/>
                <a:gd name="connsiteY77" fmla="*/ 11 h 10000"/>
                <a:gd name="connsiteX78" fmla="*/ 3413 w 10000"/>
                <a:gd name="connsiteY78" fmla="*/ 11 h 10000"/>
                <a:gd name="connsiteX79" fmla="*/ 3036 w 10000"/>
                <a:gd name="connsiteY79" fmla="*/ 11 h 10000"/>
                <a:gd name="connsiteX80" fmla="*/ 3036 w 10000"/>
                <a:gd name="connsiteY80" fmla="*/ 11 h 10000"/>
                <a:gd name="connsiteX81" fmla="*/ 2636 w 10000"/>
                <a:gd name="connsiteY81" fmla="*/ 33 h 10000"/>
                <a:gd name="connsiteX82" fmla="*/ 2636 w 10000"/>
                <a:gd name="connsiteY82" fmla="*/ 33 h 10000"/>
                <a:gd name="connsiteX83" fmla="*/ 2390 w 10000"/>
                <a:gd name="connsiteY83" fmla="*/ 33 h 10000"/>
                <a:gd name="connsiteX84" fmla="*/ 2152 w 10000"/>
                <a:gd name="connsiteY84" fmla="*/ 44 h 10000"/>
                <a:gd name="connsiteX85" fmla="*/ 2152 w 10000"/>
                <a:gd name="connsiteY85" fmla="*/ 44 h 10000"/>
                <a:gd name="connsiteX86" fmla="*/ 2291 w 10000"/>
                <a:gd name="connsiteY86" fmla="*/ 867 h 10000"/>
                <a:gd name="connsiteX87" fmla="*/ 2406 w 10000"/>
                <a:gd name="connsiteY87" fmla="*/ 1589 h 10000"/>
                <a:gd name="connsiteX88" fmla="*/ 2483 w 10000"/>
                <a:gd name="connsiteY88" fmla="*/ 2222 h 10000"/>
                <a:gd name="connsiteX89" fmla="*/ 2544 w 10000"/>
                <a:gd name="connsiteY89" fmla="*/ 2778 h 10000"/>
                <a:gd name="connsiteX90" fmla="*/ 2560 w 10000"/>
                <a:gd name="connsiteY90" fmla="*/ 3233 h 10000"/>
                <a:gd name="connsiteX91" fmla="*/ 2567 w 10000"/>
                <a:gd name="connsiteY91" fmla="*/ 3433 h 10000"/>
                <a:gd name="connsiteX92" fmla="*/ 2560 w 10000"/>
                <a:gd name="connsiteY92" fmla="*/ 3622 h 10000"/>
                <a:gd name="connsiteX93" fmla="*/ 2552 w 10000"/>
                <a:gd name="connsiteY93" fmla="*/ 3789 h 10000"/>
                <a:gd name="connsiteX94" fmla="*/ 2544 w 10000"/>
                <a:gd name="connsiteY94" fmla="*/ 3933 h 10000"/>
                <a:gd name="connsiteX95" fmla="*/ 2513 w 10000"/>
                <a:gd name="connsiteY95" fmla="*/ 4067 h 10000"/>
                <a:gd name="connsiteX96" fmla="*/ 2498 w 10000"/>
                <a:gd name="connsiteY96" fmla="*/ 4189 h 10000"/>
                <a:gd name="connsiteX97" fmla="*/ 2460 w 10000"/>
                <a:gd name="connsiteY97" fmla="*/ 4289 h 10000"/>
                <a:gd name="connsiteX98" fmla="*/ 2421 w 10000"/>
                <a:gd name="connsiteY98" fmla="*/ 4378 h 10000"/>
                <a:gd name="connsiteX99" fmla="*/ 2383 w 10000"/>
                <a:gd name="connsiteY99" fmla="*/ 4444 h 10000"/>
                <a:gd name="connsiteX100" fmla="*/ 2337 w 10000"/>
                <a:gd name="connsiteY100" fmla="*/ 4500 h 10000"/>
                <a:gd name="connsiteX101" fmla="*/ 2283 w 10000"/>
                <a:gd name="connsiteY101" fmla="*/ 4556 h 10000"/>
                <a:gd name="connsiteX102" fmla="*/ 2229 w 10000"/>
                <a:gd name="connsiteY102" fmla="*/ 4589 h 10000"/>
                <a:gd name="connsiteX103" fmla="*/ 2168 w 10000"/>
                <a:gd name="connsiteY103" fmla="*/ 4611 h 10000"/>
                <a:gd name="connsiteX104" fmla="*/ 2106 w 10000"/>
                <a:gd name="connsiteY104" fmla="*/ 4622 h 10000"/>
                <a:gd name="connsiteX105" fmla="*/ 2029 w 10000"/>
                <a:gd name="connsiteY105" fmla="*/ 4622 h 10000"/>
                <a:gd name="connsiteX106" fmla="*/ 1952 w 10000"/>
                <a:gd name="connsiteY106" fmla="*/ 4622 h 10000"/>
                <a:gd name="connsiteX107" fmla="*/ 1806 w 10000"/>
                <a:gd name="connsiteY107" fmla="*/ 4589 h 10000"/>
                <a:gd name="connsiteX108" fmla="*/ 1630 w 10000"/>
                <a:gd name="connsiteY108" fmla="*/ 4500 h 10000"/>
                <a:gd name="connsiteX109" fmla="*/ 1453 w 10000"/>
                <a:gd name="connsiteY109" fmla="*/ 4411 h 10000"/>
                <a:gd name="connsiteX110" fmla="*/ 1453 w 10000"/>
                <a:gd name="connsiteY110" fmla="*/ 4411 h 10000"/>
                <a:gd name="connsiteX111" fmla="*/ 1107 w 10000"/>
                <a:gd name="connsiteY111" fmla="*/ 4222 h 10000"/>
                <a:gd name="connsiteX112" fmla="*/ 961 w 10000"/>
                <a:gd name="connsiteY112" fmla="*/ 4144 h 10000"/>
                <a:gd name="connsiteX113" fmla="*/ 815 w 10000"/>
                <a:gd name="connsiteY113" fmla="*/ 4067 h 10000"/>
                <a:gd name="connsiteX114" fmla="*/ 699 w 10000"/>
                <a:gd name="connsiteY114" fmla="*/ 4033 h 10000"/>
                <a:gd name="connsiteX115" fmla="*/ 584 w 10000"/>
                <a:gd name="connsiteY115" fmla="*/ 4000 h 10000"/>
                <a:gd name="connsiteX116" fmla="*/ 484 w 10000"/>
                <a:gd name="connsiteY116" fmla="*/ 3989 h 10000"/>
                <a:gd name="connsiteX117" fmla="*/ 400 w 10000"/>
                <a:gd name="connsiteY117" fmla="*/ 4022 h 10000"/>
                <a:gd name="connsiteX118" fmla="*/ 354 w 10000"/>
                <a:gd name="connsiteY118" fmla="*/ 4044 h 10000"/>
                <a:gd name="connsiteX119" fmla="*/ 315 w 10000"/>
                <a:gd name="connsiteY119" fmla="*/ 4067 h 10000"/>
                <a:gd name="connsiteX120" fmla="*/ 277 w 10000"/>
                <a:gd name="connsiteY120" fmla="*/ 4111 h 10000"/>
                <a:gd name="connsiteX121" fmla="*/ 246 w 10000"/>
                <a:gd name="connsiteY121" fmla="*/ 4156 h 10000"/>
                <a:gd name="connsiteX122" fmla="*/ 192 w 10000"/>
                <a:gd name="connsiteY122" fmla="*/ 4256 h 10000"/>
                <a:gd name="connsiteX123" fmla="*/ 138 w 10000"/>
                <a:gd name="connsiteY123" fmla="*/ 4411 h 10000"/>
                <a:gd name="connsiteX124" fmla="*/ 92 w 10000"/>
                <a:gd name="connsiteY124" fmla="*/ 4600 h 10000"/>
                <a:gd name="connsiteX125" fmla="*/ 54 w 10000"/>
                <a:gd name="connsiteY125" fmla="*/ 4844 h 10000"/>
                <a:gd name="connsiteX126" fmla="*/ 23 w 10000"/>
                <a:gd name="connsiteY126" fmla="*/ 5111 h 10000"/>
                <a:gd name="connsiteX127" fmla="*/ 0 w 10000"/>
                <a:gd name="connsiteY127" fmla="*/ 5422 h 10000"/>
                <a:gd name="connsiteX128" fmla="*/ 0 w 10000"/>
                <a:gd name="connsiteY128" fmla="*/ 5422 h 10000"/>
                <a:gd name="connsiteX129" fmla="*/ 0 w 10000"/>
                <a:gd name="connsiteY129" fmla="*/ 5600 h 10000"/>
                <a:gd name="connsiteX130" fmla="*/ 0 w 10000"/>
                <a:gd name="connsiteY130" fmla="*/ 5744 h 10000"/>
                <a:gd name="connsiteX131" fmla="*/ 8 w 10000"/>
                <a:gd name="connsiteY131" fmla="*/ 5867 h 10000"/>
                <a:gd name="connsiteX132" fmla="*/ 23 w 10000"/>
                <a:gd name="connsiteY132" fmla="*/ 5989 h 10000"/>
                <a:gd name="connsiteX133" fmla="*/ 54 w 10000"/>
                <a:gd name="connsiteY133" fmla="*/ 6089 h 10000"/>
                <a:gd name="connsiteX134" fmla="*/ 85 w 10000"/>
                <a:gd name="connsiteY134" fmla="*/ 6178 h 10000"/>
                <a:gd name="connsiteX135" fmla="*/ 115 w 10000"/>
                <a:gd name="connsiteY135" fmla="*/ 6256 h 10000"/>
                <a:gd name="connsiteX136" fmla="*/ 161 w 10000"/>
                <a:gd name="connsiteY136" fmla="*/ 6322 h 10000"/>
                <a:gd name="connsiteX137" fmla="*/ 215 w 10000"/>
                <a:gd name="connsiteY137" fmla="*/ 6367 h 10000"/>
                <a:gd name="connsiteX138" fmla="*/ 269 w 10000"/>
                <a:gd name="connsiteY138" fmla="*/ 6411 h 10000"/>
                <a:gd name="connsiteX139" fmla="*/ 323 w 10000"/>
                <a:gd name="connsiteY139" fmla="*/ 6444 h 10000"/>
                <a:gd name="connsiteX140" fmla="*/ 392 w 10000"/>
                <a:gd name="connsiteY140" fmla="*/ 6467 h 10000"/>
                <a:gd name="connsiteX141" fmla="*/ 453 w 10000"/>
                <a:gd name="connsiteY141" fmla="*/ 6489 h 10000"/>
                <a:gd name="connsiteX142" fmla="*/ 530 w 10000"/>
                <a:gd name="connsiteY142" fmla="*/ 6489 h 10000"/>
                <a:gd name="connsiteX143" fmla="*/ 676 w 10000"/>
                <a:gd name="connsiteY143" fmla="*/ 6489 h 10000"/>
                <a:gd name="connsiteX144" fmla="*/ 838 w 10000"/>
                <a:gd name="connsiteY144" fmla="*/ 6456 h 10000"/>
                <a:gd name="connsiteX145" fmla="*/ 992 w 10000"/>
                <a:gd name="connsiteY145" fmla="*/ 6411 h 10000"/>
                <a:gd name="connsiteX146" fmla="*/ 1314 w 10000"/>
                <a:gd name="connsiteY146" fmla="*/ 6300 h 10000"/>
                <a:gd name="connsiteX147" fmla="*/ 1606 w 10000"/>
                <a:gd name="connsiteY147" fmla="*/ 6189 h 10000"/>
                <a:gd name="connsiteX148" fmla="*/ 1729 w 10000"/>
                <a:gd name="connsiteY148" fmla="*/ 6133 h 10000"/>
                <a:gd name="connsiteX149" fmla="*/ 1845 w 10000"/>
                <a:gd name="connsiteY149" fmla="*/ 6122 h 10000"/>
                <a:gd name="connsiteX150" fmla="*/ 1845 w 10000"/>
                <a:gd name="connsiteY150" fmla="*/ 6122 h 10000"/>
                <a:gd name="connsiteX151" fmla="*/ 2060 w 10000"/>
                <a:gd name="connsiteY151" fmla="*/ 6089 h 10000"/>
                <a:gd name="connsiteX152" fmla="*/ 2168 w 10000"/>
                <a:gd name="connsiteY152" fmla="*/ 6089 h 10000"/>
                <a:gd name="connsiteX153" fmla="*/ 2291 w 10000"/>
                <a:gd name="connsiteY153" fmla="*/ 6111 h 10000"/>
                <a:gd name="connsiteX154" fmla="*/ 2414 w 10000"/>
                <a:gd name="connsiteY154" fmla="*/ 6133 h 10000"/>
                <a:gd name="connsiteX155" fmla="*/ 2467 w 10000"/>
                <a:gd name="connsiteY155" fmla="*/ 6156 h 10000"/>
                <a:gd name="connsiteX156" fmla="*/ 2521 w 10000"/>
                <a:gd name="connsiteY156" fmla="*/ 6200 h 10000"/>
                <a:gd name="connsiteX157" fmla="*/ 2583 w 10000"/>
                <a:gd name="connsiteY157" fmla="*/ 6256 h 10000"/>
                <a:gd name="connsiteX158" fmla="*/ 2629 w 10000"/>
                <a:gd name="connsiteY158" fmla="*/ 6311 h 10000"/>
                <a:gd name="connsiteX159" fmla="*/ 2683 w 10000"/>
                <a:gd name="connsiteY159" fmla="*/ 6378 h 10000"/>
                <a:gd name="connsiteX160" fmla="*/ 2729 w 10000"/>
                <a:gd name="connsiteY160" fmla="*/ 6456 h 10000"/>
                <a:gd name="connsiteX161" fmla="*/ 2775 w 10000"/>
                <a:gd name="connsiteY161" fmla="*/ 6533 h 10000"/>
                <a:gd name="connsiteX162" fmla="*/ 2813 w 10000"/>
                <a:gd name="connsiteY162" fmla="*/ 6644 h 10000"/>
                <a:gd name="connsiteX163" fmla="*/ 2852 w 10000"/>
                <a:gd name="connsiteY163" fmla="*/ 6767 h 10000"/>
                <a:gd name="connsiteX164" fmla="*/ 2890 w 10000"/>
                <a:gd name="connsiteY164" fmla="*/ 6900 h 10000"/>
                <a:gd name="connsiteX165" fmla="*/ 2913 w 10000"/>
                <a:gd name="connsiteY165" fmla="*/ 7044 h 10000"/>
                <a:gd name="connsiteX166" fmla="*/ 2936 w 10000"/>
                <a:gd name="connsiteY166" fmla="*/ 7222 h 10000"/>
                <a:gd name="connsiteX167" fmla="*/ 2952 w 10000"/>
                <a:gd name="connsiteY167" fmla="*/ 7400 h 10000"/>
                <a:gd name="connsiteX168" fmla="*/ 2975 w 10000"/>
                <a:gd name="connsiteY168" fmla="*/ 7600 h 10000"/>
                <a:gd name="connsiteX169" fmla="*/ 2982 w 10000"/>
                <a:gd name="connsiteY169" fmla="*/ 7833 h 10000"/>
                <a:gd name="connsiteX170" fmla="*/ 2982 w 10000"/>
                <a:gd name="connsiteY170" fmla="*/ 8078 h 10000"/>
                <a:gd name="connsiteX171" fmla="*/ 2975 w 10000"/>
                <a:gd name="connsiteY171" fmla="*/ 8333 h 10000"/>
                <a:gd name="connsiteX172" fmla="*/ 2959 w 10000"/>
                <a:gd name="connsiteY172" fmla="*/ 8622 h 10000"/>
                <a:gd name="connsiteX173" fmla="*/ 2944 w 10000"/>
                <a:gd name="connsiteY173" fmla="*/ 8933 h 10000"/>
                <a:gd name="connsiteX174" fmla="*/ 2913 w 10000"/>
                <a:gd name="connsiteY174" fmla="*/ 9256 h 10000"/>
                <a:gd name="connsiteX175" fmla="*/ 2875 w 10000"/>
                <a:gd name="connsiteY175" fmla="*/ 9622 h 10000"/>
                <a:gd name="connsiteX176" fmla="*/ 2844 w 10000"/>
                <a:gd name="connsiteY176" fmla="*/ 10000 h 10000"/>
                <a:gd name="connsiteX177" fmla="*/ 9930 w 10000"/>
                <a:gd name="connsiteY177" fmla="*/ 8781 h 10000"/>
                <a:gd name="connsiteX178" fmla="*/ 10000 w 10000"/>
                <a:gd name="connsiteY178" fmla="*/ 0 h 10000"/>
                <a:gd name="connsiteX0-1" fmla="*/ 10000 w 10000"/>
                <a:gd name="connsiteY0-2" fmla="*/ 0 h 9773"/>
                <a:gd name="connsiteX1-3" fmla="*/ 10000 w 10000"/>
                <a:gd name="connsiteY1-4" fmla="*/ 0 h 9773"/>
                <a:gd name="connsiteX2-5" fmla="*/ 8378 w 10000"/>
                <a:gd name="connsiteY2-6" fmla="*/ 167 h 9773"/>
                <a:gd name="connsiteX3-7" fmla="*/ 7556 w 10000"/>
                <a:gd name="connsiteY3-8" fmla="*/ 256 h 9773"/>
                <a:gd name="connsiteX4-9" fmla="*/ 6879 w 10000"/>
                <a:gd name="connsiteY4-10" fmla="*/ 356 h 9773"/>
                <a:gd name="connsiteX5-11" fmla="*/ 6879 w 10000"/>
                <a:gd name="connsiteY5-12" fmla="*/ 356 h 9773"/>
                <a:gd name="connsiteX6-13" fmla="*/ 6764 w 10000"/>
                <a:gd name="connsiteY6-14" fmla="*/ 367 h 9773"/>
                <a:gd name="connsiteX7-15" fmla="*/ 6664 w 10000"/>
                <a:gd name="connsiteY7-16" fmla="*/ 389 h 9773"/>
                <a:gd name="connsiteX8-17" fmla="*/ 6580 w 10000"/>
                <a:gd name="connsiteY8-18" fmla="*/ 433 h 9773"/>
                <a:gd name="connsiteX9-19" fmla="*/ 6503 w 10000"/>
                <a:gd name="connsiteY9-20" fmla="*/ 456 h 9773"/>
                <a:gd name="connsiteX10-21" fmla="*/ 6434 w 10000"/>
                <a:gd name="connsiteY10-22" fmla="*/ 500 h 9773"/>
                <a:gd name="connsiteX11-23" fmla="*/ 6372 w 10000"/>
                <a:gd name="connsiteY11-24" fmla="*/ 556 h 9773"/>
                <a:gd name="connsiteX12-25" fmla="*/ 6318 w 10000"/>
                <a:gd name="connsiteY12-26" fmla="*/ 611 h 9773"/>
                <a:gd name="connsiteX13-27" fmla="*/ 6280 w 10000"/>
                <a:gd name="connsiteY13-28" fmla="*/ 667 h 9773"/>
                <a:gd name="connsiteX14-29" fmla="*/ 6241 w 10000"/>
                <a:gd name="connsiteY14-30" fmla="*/ 711 h 9773"/>
                <a:gd name="connsiteX15-31" fmla="*/ 6218 w 10000"/>
                <a:gd name="connsiteY15-32" fmla="*/ 789 h 9773"/>
                <a:gd name="connsiteX16-33" fmla="*/ 6195 w 10000"/>
                <a:gd name="connsiteY16-34" fmla="*/ 856 h 9773"/>
                <a:gd name="connsiteX17-35" fmla="*/ 6180 w 10000"/>
                <a:gd name="connsiteY17-36" fmla="*/ 922 h 9773"/>
                <a:gd name="connsiteX18-37" fmla="*/ 6172 w 10000"/>
                <a:gd name="connsiteY18-38" fmla="*/ 989 h 9773"/>
                <a:gd name="connsiteX19-39" fmla="*/ 6172 w 10000"/>
                <a:gd name="connsiteY19-40" fmla="*/ 1067 h 9773"/>
                <a:gd name="connsiteX20-41" fmla="*/ 6180 w 10000"/>
                <a:gd name="connsiteY20-42" fmla="*/ 1211 h 9773"/>
                <a:gd name="connsiteX21-43" fmla="*/ 6203 w 10000"/>
                <a:gd name="connsiteY21-44" fmla="*/ 1378 h 9773"/>
                <a:gd name="connsiteX22-45" fmla="*/ 6257 w 10000"/>
                <a:gd name="connsiteY22-46" fmla="*/ 1533 h 9773"/>
                <a:gd name="connsiteX23-47" fmla="*/ 6311 w 10000"/>
                <a:gd name="connsiteY23-48" fmla="*/ 1711 h 9773"/>
                <a:gd name="connsiteX24-49" fmla="*/ 6364 w 10000"/>
                <a:gd name="connsiteY24-50" fmla="*/ 1878 h 9773"/>
                <a:gd name="connsiteX25-51" fmla="*/ 6503 w 10000"/>
                <a:gd name="connsiteY25-52" fmla="*/ 2211 h 9773"/>
                <a:gd name="connsiteX26-53" fmla="*/ 6633 w 10000"/>
                <a:gd name="connsiteY26-54" fmla="*/ 2511 h 9773"/>
                <a:gd name="connsiteX27-55" fmla="*/ 6633 w 10000"/>
                <a:gd name="connsiteY27-56" fmla="*/ 2511 h 9773"/>
                <a:gd name="connsiteX28-57" fmla="*/ 6656 w 10000"/>
                <a:gd name="connsiteY28-58" fmla="*/ 2578 h 9773"/>
                <a:gd name="connsiteX29-59" fmla="*/ 6672 w 10000"/>
                <a:gd name="connsiteY29-60" fmla="*/ 2644 h 9773"/>
                <a:gd name="connsiteX30-61" fmla="*/ 6679 w 10000"/>
                <a:gd name="connsiteY30-62" fmla="*/ 2711 h 9773"/>
                <a:gd name="connsiteX31-63" fmla="*/ 6679 w 10000"/>
                <a:gd name="connsiteY31-64" fmla="*/ 2778 h 9773"/>
                <a:gd name="connsiteX32-65" fmla="*/ 6672 w 10000"/>
                <a:gd name="connsiteY32-66" fmla="*/ 2844 h 9773"/>
                <a:gd name="connsiteX33-67" fmla="*/ 6664 w 10000"/>
                <a:gd name="connsiteY33-68" fmla="*/ 2900 h 9773"/>
                <a:gd name="connsiteX34-69" fmla="*/ 6633 w 10000"/>
                <a:gd name="connsiteY34-70" fmla="*/ 2967 h 9773"/>
                <a:gd name="connsiteX35-71" fmla="*/ 6618 w 10000"/>
                <a:gd name="connsiteY35-72" fmla="*/ 3022 h 9773"/>
                <a:gd name="connsiteX36-73" fmla="*/ 6541 w 10000"/>
                <a:gd name="connsiteY36-74" fmla="*/ 3144 h 9773"/>
                <a:gd name="connsiteX37-75" fmla="*/ 6457 w 10000"/>
                <a:gd name="connsiteY37-76" fmla="*/ 3233 h 9773"/>
                <a:gd name="connsiteX38-77" fmla="*/ 6349 w 10000"/>
                <a:gd name="connsiteY38-78" fmla="*/ 3333 h 9773"/>
                <a:gd name="connsiteX39-79" fmla="*/ 6234 w 10000"/>
                <a:gd name="connsiteY39-80" fmla="*/ 3411 h 9773"/>
                <a:gd name="connsiteX40-81" fmla="*/ 6103 w 10000"/>
                <a:gd name="connsiteY40-82" fmla="*/ 3467 h 9773"/>
                <a:gd name="connsiteX41-83" fmla="*/ 5972 w 10000"/>
                <a:gd name="connsiteY41-84" fmla="*/ 3522 h 9773"/>
                <a:gd name="connsiteX42-85" fmla="*/ 5842 w 10000"/>
                <a:gd name="connsiteY42-86" fmla="*/ 3544 h 9773"/>
                <a:gd name="connsiteX43-87" fmla="*/ 5711 w 10000"/>
                <a:gd name="connsiteY43-88" fmla="*/ 3556 h 9773"/>
                <a:gd name="connsiteX44-89" fmla="*/ 5580 w 10000"/>
                <a:gd name="connsiteY44-90" fmla="*/ 3544 h 9773"/>
                <a:gd name="connsiteX45-91" fmla="*/ 5457 w 10000"/>
                <a:gd name="connsiteY45-92" fmla="*/ 3511 h 9773"/>
                <a:gd name="connsiteX46-93" fmla="*/ 5350 w 10000"/>
                <a:gd name="connsiteY46-94" fmla="*/ 3456 h 9773"/>
                <a:gd name="connsiteX47-95" fmla="*/ 5296 w 10000"/>
                <a:gd name="connsiteY47-96" fmla="*/ 3411 h 9773"/>
                <a:gd name="connsiteX48-97" fmla="*/ 5250 w 10000"/>
                <a:gd name="connsiteY48-98" fmla="*/ 3367 h 9773"/>
                <a:gd name="connsiteX49-99" fmla="*/ 5250 w 10000"/>
                <a:gd name="connsiteY49-100" fmla="*/ 3367 h 9773"/>
                <a:gd name="connsiteX50-101" fmla="*/ 5173 w 10000"/>
                <a:gd name="connsiteY50-102" fmla="*/ 3267 h 9773"/>
                <a:gd name="connsiteX51-103" fmla="*/ 5104 w 10000"/>
                <a:gd name="connsiteY51-104" fmla="*/ 3156 h 9773"/>
                <a:gd name="connsiteX52-105" fmla="*/ 5065 w 10000"/>
                <a:gd name="connsiteY52-106" fmla="*/ 3022 h 9773"/>
                <a:gd name="connsiteX53-107" fmla="*/ 5042 w 10000"/>
                <a:gd name="connsiteY53-108" fmla="*/ 2878 h 9773"/>
                <a:gd name="connsiteX54-109" fmla="*/ 5019 w 10000"/>
                <a:gd name="connsiteY54-110" fmla="*/ 2722 h 9773"/>
                <a:gd name="connsiteX55-111" fmla="*/ 5019 w 10000"/>
                <a:gd name="connsiteY55-112" fmla="*/ 2567 h 9773"/>
                <a:gd name="connsiteX56-113" fmla="*/ 5035 w 10000"/>
                <a:gd name="connsiteY56-114" fmla="*/ 2389 h 9773"/>
                <a:gd name="connsiteX57-115" fmla="*/ 5042 w 10000"/>
                <a:gd name="connsiteY57-116" fmla="*/ 2211 h 9773"/>
                <a:gd name="connsiteX58-117" fmla="*/ 5088 w 10000"/>
                <a:gd name="connsiteY58-118" fmla="*/ 1844 h 9773"/>
                <a:gd name="connsiteX59-119" fmla="*/ 5150 w 10000"/>
                <a:gd name="connsiteY59-120" fmla="*/ 1489 h 9773"/>
                <a:gd name="connsiteX60-121" fmla="*/ 5211 w 10000"/>
                <a:gd name="connsiteY60-122" fmla="*/ 1122 h 9773"/>
                <a:gd name="connsiteX61-123" fmla="*/ 5227 w 10000"/>
                <a:gd name="connsiteY61-124" fmla="*/ 933 h 9773"/>
                <a:gd name="connsiteX62-125" fmla="*/ 5250 w 10000"/>
                <a:gd name="connsiteY62-126" fmla="*/ 767 h 9773"/>
                <a:gd name="connsiteX63-127" fmla="*/ 5250 w 10000"/>
                <a:gd name="connsiteY63-128" fmla="*/ 767 h 9773"/>
                <a:gd name="connsiteX64-129" fmla="*/ 5250 w 10000"/>
                <a:gd name="connsiteY64-130" fmla="*/ 689 h 9773"/>
                <a:gd name="connsiteX65-131" fmla="*/ 5250 w 10000"/>
                <a:gd name="connsiteY65-132" fmla="*/ 633 h 9773"/>
                <a:gd name="connsiteX66-133" fmla="*/ 5227 w 10000"/>
                <a:gd name="connsiteY66-134" fmla="*/ 567 h 9773"/>
                <a:gd name="connsiteX67-135" fmla="*/ 5211 w 10000"/>
                <a:gd name="connsiteY67-136" fmla="*/ 511 h 9773"/>
                <a:gd name="connsiteX68-137" fmla="*/ 5181 w 10000"/>
                <a:gd name="connsiteY68-138" fmla="*/ 456 h 9773"/>
                <a:gd name="connsiteX69-139" fmla="*/ 5150 w 10000"/>
                <a:gd name="connsiteY69-140" fmla="*/ 411 h 9773"/>
                <a:gd name="connsiteX70-141" fmla="*/ 5058 w 10000"/>
                <a:gd name="connsiteY70-142" fmla="*/ 322 h 9773"/>
                <a:gd name="connsiteX71-143" fmla="*/ 4958 w 10000"/>
                <a:gd name="connsiteY71-144" fmla="*/ 244 h 9773"/>
                <a:gd name="connsiteX72-145" fmla="*/ 4827 w 10000"/>
                <a:gd name="connsiteY72-146" fmla="*/ 178 h 9773"/>
                <a:gd name="connsiteX73-147" fmla="*/ 4689 w 10000"/>
                <a:gd name="connsiteY73-148" fmla="*/ 133 h 9773"/>
                <a:gd name="connsiteX74-149" fmla="*/ 4527 w 10000"/>
                <a:gd name="connsiteY74-150" fmla="*/ 100 h 9773"/>
                <a:gd name="connsiteX75-151" fmla="*/ 4358 w 10000"/>
                <a:gd name="connsiteY75-152" fmla="*/ 67 h 9773"/>
                <a:gd name="connsiteX76-153" fmla="*/ 4174 w 10000"/>
                <a:gd name="connsiteY76-154" fmla="*/ 44 h 9773"/>
                <a:gd name="connsiteX77-155" fmla="*/ 3805 w 10000"/>
                <a:gd name="connsiteY77-156" fmla="*/ 11 h 9773"/>
                <a:gd name="connsiteX78-157" fmla="*/ 3413 w 10000"/>
                <a:gd name="connsiteY78-158" fmla="*/ 11 h 9773"/>
                <a:gd name="connsiteX79-159" fmla="*/ 3036 w 10000"/>
                <a:gd name="connsiteY79-160" fmla="*/ 11 h 9773"/>
                <a:gd name="connsiteX80-161" fmla="*/ 3036 w 10000"/>
                <a:gd name="connsiteY80-162" fmla="*/ 11 h 9773"/>
                <a:gd name="connsiteX81-163" fmla="*/ 2636 w 10000"/>
                <a:gd name="connsiteY81-164" fmla="*/ 33 h 9773"/>
                <a:gd name="connsiteX82-165" fmla="*/ 2636 w 10000"/>
                <a:gd name="connsiteY82-166" fmla="*/ 33 h 9773"/>
                <a:gd name="connsiteX83-167" fmla="*/ 2390 w 10000"/>
                <a:gd name="connsiteY83-168" fmla="*/ 33 h 9773"/>
                <a:gd name="connsiteX84-169" fmla="*/ 2152 w 10000"/>
                <a:gd name="connsiteY84-170" fmla="*/ 44 h 9773"/>
                <a:gd name="connsiteX85-171" fmla="*/ 2152 w 10000"/>
                <a:gd name="connsiteY85-172" fmla="*/ 44 h 9773"/>
                <a:gd name="connsiteX86-173" fmla="*/ 2291 w 10000"/>
                <a:gd name="connsiteY86-174" fmla="*/ 867 h 9773"/>
                <a:gd name="connsiteX87-175" fmla="*/ 2406 w 10000"/>
                <a:gd name="connsiteY87-176" fmla="*/ 1589 h 9773"/>
                <a:gd name="connsiteX88-177" fmla="*/ 2483 w 10000"/>
                <a:gd name="connsiteY88-178" fmla="*/ 2222 h 9773"/>
                <a:gd name="connsiteX89-179" fmla="*/ 2544 w 10000"/>
                <a:gd name="connsiteY89-180" fmla="*/ 2778 h 9773"/>
                <a:gd name="connsiteX90-181" fmla="*/ 2560 w 10000"/>
                <a:gd name="connsiteY90-182" fmla="*/ 3233 h 9773"/>
                <a:gd name="connsiteX91-183" fmla="*/ 2567 w 10000"/>
                <a:gd name="connsiteY91-184" fmla="*/ 3433 h 9773"/>
                <a:gd name="connsiteX92-185" fmla="*/ 2560 w 10000"/>
                <a:gd name="connsiteY92-186" fmla="*/ 3622 h 9773"/>
                <a:gd name="connsiteX93-187" fmla="*/ 2552 w 10000"/>
                <a:gd name="connsiteY93-188" fmla="*/ 3789 h 9773"/>
                <a:gd name="connsiteX94-189" fmla="*/ 2544 w 10000"/>
                <a:gd name="connsiteY94-190" fmla="*/ 3933 h 9773"/>
                <a:gd name="connsiteX95-191" fmla="*/ 2513 w 10000"/>
                <a:gd name="connsiteY95-192" fmla="*/ 4067 h 9773"/>
                <a:gd name="connsiteX96-193" fmla="*/ 2498 w 10000"/>
                <a:gd name="connsiteY96-194" fmla="*/ 4189 h 9773"/>
                <a:gd name="connsiteX97-195" fmla="*/ 2460 w 10000"/>
                <a:gd name="connsiteY97-196" fmla="*/ 4289 h 9773"/>
                <a:gd name="connsiteX98-197" fmla="*/ 2421 w 10000"/>
                <a:gd name="connsiteY98-198" fmla="*/ 4378 h 9773"/>
                <a:gd name="connsiteX99-199" fmla="*/ 2383 w 10000"/>
                <a:gd name="connsiteY99-200" fmla="*/ 4444 h 9773"/>
                <a:gd name="connsiteX100-201" fmla="*/ 2337 w 10000"/>
                <a:gd name="connsiteY100-202" fmla="*/ 4500 h 9773"/>
                <a:gd name="connsiteX101-203" fmla="*/ 2283 w 10000"/>
                <a:gd name="connsiteY101-204" fmla="*/ 4556 h 9773"/>
                <a:gd name="connsiteX102-205" fmla="*/ 2229 w 10000"/>
                <a:gd name="connsiteY102-206" fmla="*/ 4589 h 9773"/>
                <a:gd name="connsiteX103-207" fmla="*/ 2168 w 10000"/>
                <a:gd name="connsiteY103-208" fmla="*/ 4611 h 9773"/>
                <a:gd name="connsiteX104-209" fmla="*/ 2106 w 10000"/>
                <a:gd name="connsiteY104-210" fmla="*/ 4622 h 9773"/>
                <a:gd name="connsiteX105-211" fmla="*/ 2029 w 10000"/>
                <a:gd name="connsiteY105-212" fmla="*/ 4622 h 9773"/>
                <a:gd name="connsiteX106-213" fmla="*/ 1952 w 10000"/>
                <a:gd name="connsiteY106-214" fmla="*/ 4622 h 9773"/>
                <a:gd name="connsiteX107-215" fmla="*/ 1806 w 10000"/>
                <a:gd name="connsiteY107-216" fmla="*/ 4589 h 9773"/>
                <a:gd name="connsiteX108-217" fmla="*/ 1630 w 10000"/>
                <a:gd name="connsiteY108-218" fmla="*/ 4500 h 9773"/>
                <a:gd name="connsiteX109-219" fmla="*/ 1453 w 10000"/>
                <a:gd name="connsiteY109-220" fmla="*/ 4411 h 9773"/>
                <a:gd name="connsiteX110-221" fmla="*/ 1453 w 10000"/>
                <a:gd name="connsiteY110-222" fmla="*/ 4411 h 9773"/>
                <a:gd name="connsiteX111-223" fmla="*/ 1107 w 10000"/>
                <a:gd name="connsiteY111-224" fmla="*/ 4222 h 9773"/>
                <a:gd name="connsiteX112-225" fmla="*/ 961 w 10000"/>
                <a:gd name="connsiteY112-226" fmla="*/ 4144 h 9773"/>
                <a:gd name="connsiteX113-227" fmla="*/ 815 w 10000"/>
                <a:gd name="connsiteY113-228" fmla="*/ 4067 h 9773"/>
                <a:gd name="connsiteX114-229" fmla="*/ 699 w 10000"/>
                <a:gd name="connsiteY114-230" fmla="*/ 4033 h 9773"/>
                <a:gd name="connsiteX115-231" fmla="*/ 584 w 10000"/>
                <a:gd name="connsiteY115-232" fmla="*/ 4000 h 9773"/>
                <a:gd name="connsiteX116-233" fmla="*/ 484 w 10000"/>
                <a:gd name="connsiteY116-234" fmla="*/ 3989 h 9773"/>
                <a:gd name="connsiteX117-235" fmla="*/ 400 w 10000"/>
                <a:gd name="connsiteY117-236" fmla="*/ 4022 h 9773"/>
                <a:gd name="connsiteX118-237" fmla="*/ 354 w 10000"/>
                <a:gd name="connsiteY118-238" fmla="*/ 4044 h 9773"/>
                <a:gd name="connsiteX119-239" fmla="*/ 315 w 10000"/>
                <a:gd name="connsiteY119-240" fmla="*/ 4067 h 9773"/>
                <a:gd name="connsiteX120-241" fmla="*/ 277 w 10000"/>
                <a:gd name="connsiteY120-242" fmla="*/ 4111 h 9773"/>
                <a:gd name="connsiteX121-243" fmla="*/ 246 w 10000"/>
                <a:gd name="connsiteY121-244" fmla="*/ 4156 h 9773"/>
                <a:gd name="connsiteX122-245" fmla="*/ 192 w 10000"/>
                <a:gd name="connsiteY122-246" fmla="*/ 4256 h 9773"/>
                <a:gd name="connsiteX123-247" fmla="*/ 138 w 10000"/>
                <a:gd name="connsiteY123-248" fmla="*/ 4411 h 9773"/>
                <a:gd name="connsiteX124-249" fmla="*/ 92 w 10000"/>
                <a:gd name="connsiteY124-250" fmla="*/ 4600 h 9773"/>
                <a:gd name="connsiteX125-251" fmla="*/ 54 w 10000"/>
                <a:gd name="connsiteY125-252" fmla="*/ 4844 h 9773"/>
                <a:gd name="connsiteX126-253" fmla="*/ 23 w 10000"/>
                <a:gd name="connsiteY126-254" fmla="*/ 5111 h 9773"/>
                <a:gd name="connsiteX127-255" fmla="*/ 0 w 10000"/>
                <a:gd name="connsiteY127-256" fmla="*/ 5422 h 9773"/>
                <a:gd name="connsiteX128-257" fmla="*/ 0 w 10000"/>
                <a:gd name="connsiteY128-258" fmla="*/ 5422 h 9773"/>
                <a:gd name="connsiteX129-259" fmla="*/ 0 w 10000"/>
                <a:gd name="connsiteY129-260" fmla="*/ 5600 h 9773"/>
                <a:gd name="connsiteX130-261" fmla="*/ 0 w 10000"/>
                <a:gd name="connsiteY130-262" fmla="*/ 5744 h 9773"/>
                <a:gd name="connsiteX131-263" fmla="*/ 8 w 10000"/>
                <a:gd name="connsiteY131-264" fmla="*/ 5867 h 9773"/>
                <a:gd name="connsiteX132-265" fmla="*/ 23 w 10000"/>
                <a:gd name="connsiteY132-266" fmla="*/ 5989 h 9773"/>
                <a:gd name="connsiteX133-267" fmla="*/ 54 w 10000"/>
                <a:gd name="connsiteY133-268" fmla="*/ 6089 h 9773"/>
                <a:gd name="connsiteX134-269" fmla="*/ 85 w 10000"/>
                <a:gd name="connsiteY134-270" fmla="*/ 6178 h 9773"/>
                <a:gd name="connsiteX135-271" fmla="*/ 115 w 10000"/>
                <a:gd name="connsiteY135-272" fmla="*/ 6256 h 9773"/>
                <a:gd name="connsiteX136-273" fmla="*/ 161 w 10000"/>
                <a:gd name="connsiteY136-274" fmla="*/ 6322 h 9773"/>
                <a:gd name="connsiteX137-275" fmla="*/ 215 w 10000"/>
                <a:gd name="connsiteY137-276" fmla="*/ 6367 h 9773"/>
                <a:gd name="connsiteX138-277" fmla="*/ 269 w 10000"/>
                <a:gd name="connsiteY138-278" fmla="*/ 6411 h 9773"/>
                <a:gd name="connsiteX139-279" fmla="*/ 323 w 10000"/>
                <a:gd name="connsiteY139-280" fmla="*/ 6444 h 9773"/>
                <a:gd name="connsiteX140-281" fmla="*/ 392 w 10000"/>
                <a:gd name="connsiteY140-282" fmla="*/ 6467 h 9773"/>
                <a:gd name="connsiteX141-283" fmla="*/ 453 w 10000"/>
                <a:gd name="connsiteY141-284" fmla="*/ 6489 h 9773"/>
                <a:gd name="connsiteX142-285" fmla="*/ 530 w 10000"/>
                <a:gd name="connsiteY142-286" fmla="*/ 6489 h 9773"/>
                <a:gd name="connsiteX143-287" fmla="*/ 676 w 10000"/>
                <a:gd name="connsiteY143-288" fmla="*/ 6489 h 9773"/>
                <a:gd name="connsiteX144-289" fmla="*/ 838 w 10000"/>
                <a:gd name="connsiteY144-290" fmla="*/ 6456 h 9773"/>
                <a:gd name="connsiteX145-291" fmla="*/ 992 w 10000"/>
                <a:gd name="connsiteY145-292" fmla="*/ 6411 h 9773"/>
                <a:gd name="connsiteX146-293" fmla="*/ 1314 w 10000"/>
                <a:gd name="connsiteY146-294" fmla="*/ 6300 h 9773"/>
                <a:gd name="connsiteX147-295" fmla="*/ 1606 w 10000"/>
                <a:gd name="connsiteY147-296" fmla="*/ 6189 h 9773"/>
                <a:gd name="connsiteX148-297" fmla="*/ 1729 w 10000"/>
                <a:gd name="connsiteY148-298" fmla="*/ 6133 h 9773"/>
                <a:gd name="connsiteX149-299" fmla="*/ 1845 w 10000"/>
                <a:gd name="connsiteY149-300" fmla="*/ 6122 h 9773"/>
                <a:gd name="connsiteX150-301" fmla="*/ 1845 w 10000"/>
                <a:gd name="connsiteY150-302" fmla="*/ 6122 h 9773"/>
                <a:gd name="connsiteX151-303" fmla="*/ 2060 w 10000"/>
                <a:gd name="connsiteY151-304" fmla="*/ 6089 h 9773"/>
                <a:gd name="connsiteX152-305" fmla="*/ 2168 w 10000"/>
                <a:gd name="connsiteY152-306" fmla="*/ 6089 h 9773"/>
                <a:gd name="connsiteX153-307" fmla="*/ 2291 w 10000"/>
                <a:gd name="connsiteY153-308" fmla="*/ 6111 h 9773"/>
                <a:gd name="connsiteX154-309" fmla="*/ 2414 w 10000"/>
                <a:gd name="connsiteY154-310" fmla="*/ 6133 h 9773"/>
                <a:gd name="connsiteX155-311" fmla="*/ 2467 w 10000"/>
                <a:gd name="connsiteY155-312" fmla="*/ 6156 h 9773"/>
                <a:gd name="connsiteX156-313" fmla="*/ 2521 w 10000"/>
                <a:gd name="connsiteY156-314" fmla="*/ 6200 h 9773"/>
                <a:gd name="connsiteX157-315" fmla="*/ 2583 w 10000"/>
                <a:gd name="connsiteY157-316" fmla="*/ 6256 h 9773"/>
                <a:gd name="connsiteX158-317" fmla="*/ 2629 w 10000"/>
                <a:gd name="connsiteY158-318" fmla="*/ 6311 h 9773"/>
                <a:gd name="connsiteX159-319" fmla="*/ 2683 w 10000"/>
                <a:gd name="connsiteY159-320" fmla="*/ 6378 h 9773"/>
                <a:gd name="connsiteX160-321" fmla="*/ 2729 w 10000"/>
                <a:gd name="connsiteY160-322" fmla="*/ 6456 h 9773"/>
                <a:gd name="connsiteX161-323" fmla="*/ 2775 w 10000"/>
                <a:gd name="connsiteY161-324" fmla="*/ 6533 h 9773"/>
                <a:gd name="connsiteX162-325" fmla="*/ 2813 w 10000"/>
                <a:gd name="connsiteY162-326" fmla="*/ 6644 h 9773"/>
                <a:gd name="connsiteX163-327" fmla="*/ 2852 w 10000"/>
                <a:gd name="connsiteY163-328" fmla="*/ 6767 h 9773"/>
                <a:gd name="connsiteX164-329" fmla="*/ 2890 w 10000"/>
                <a:gd name="connsiteY164-330" fmla="*/ 6900 h 9773"/>
                <a:gd name="connsiteX165-331" fmla="*/ 2913 w 10000"/>
                <a:gd name="connsiteY165-332" fmla="*/ 7044 h 9773"/>
                <a:gd name="connsiteX166-333" fmla="*/ 2936 w 10000"/>
                <a:gd name="connsiteY166-334" fmla="*/ 7222 h 9773"/>
                <a:gd name="connsiteX167-335" fmla="*/ 2952 w 10000"/>
                <a:gd name="connsiteY167-336" fmla="*/ 7400 h 9773"/>
                <a:gd name="connsiteX168-337" fmla="*/ 2975 w 10000"/>
                <a:gd name="connsiteY168-338" fmla="*/ 7600 h 9773"/>
                <a:gd name="connsiteX169-339" fmla="*/ 2982 w 10000"/>
                <a:gd name="connsiteY169-340" fmla="*/ 7833 h 9773"/>
                <a:gd name="connsiteX170-341" fmla="*/ 2982 w 10000"/>
                <a:gd name="connsiteY170-342" fmla="*/ 8078 h 9773"/>
                <a:gd name="connsiteX171-343" fmla="*/ 2975 w 10000"/>
                <a:gd name="connsiteY171-344" fmla="*/ 8333 h 9773"/>
                <a:gd name="connsiteX172-345" fmla="*/ 2959 w 10000"/>
                <a:gd name="connsiteY172-346" fmla="*/ 8622 h 9773"/>
                <a:gd name="connsiteX173-347" fmla="*/ 2944 w 10000"/>
                <a:gd name="connsiteY173-348" fmla="*/ 8933 h 9773"/>
                <a:gd name="connsiteX174-349" fmla="*/ 2913 w 10000"/>
                <a:gd name="connsiteY174-350" fmla="*/ 9256 h 9773"/>
                <a:gd name="connsiteX175-351" fmla="*/ 2875 w 10000"/>
                <a:gd name="connsiteY175-352" fmla="*/ 9622 h 9773"/>
                <a:gd name="connsiteX176-353" fmla="*/ 9930 w 10000"/>
                <a:gd name="connsiteY176-354" fmla="*/ 8781 h 9773"/>
                <a:gd name="connsiteX177-355" fmla="*/ 10000 w 10000"/>
                <a:gd name="connsiteY177-356" fmla="*/ 0 h 9773"/>
                <a:gd name="connsiteX0-357" fmla="*/ 10000 w 10000"/>
                <a:gd name="connsiteY0-358" fmla="*/ 0 h 9831"/>
                <a:gd name="connsiteX1-359" fmla="*/ 10000 w 10000"/>
                <a:gd name="connsiteY1-360" fmla="*/ 0 h 9831"/>
                <a:gd name="connsiteX2-361" fmla="*/ 8378 w 10000"/>
                <a:gd name="connsiteY2-362" fmla="*/ 171 h 9831"/>
                <a:gd name="connsiteX3-363" fmla="*/ 7556 w 10000"/>
                <a:gd name="connsiteY3-364" fmla="*/ 262 h 9831"/>
                <a:gd name="connsiteX4-365" fmla="*/ 6879 w 10000"/>
                <a:gd name="connsiteY4-366" fmla="*/ 364 h 9831"/>
                <a:gd name="connsiteX5-367" fmla="*/ 6879 w 10000"/>
                <a:gd name="connsiteY5-368" fmla="*/ 364 h 9831"/>
                <a:gd name="connsiteX6-369" fmla="*/ 6764 w 10000"/>
                <a:gd name="connsiteY6-370" fmla="*/ 376 h 9831"/>
                <a:gd name="connsiteX7-371" fmla="*/ 6664 w 10000"/>
                <a:gd name="connsiteY7-372" fmla="*/ 398 h 9831"/>
                <a:gd name="connsiteX8-373" fmla="*/ 6580 w 10000"/>
                <a:gd name="connsiteY8-374" fmla="*/ 443 h 9831"/>
                <a:gd name="connsiteX9-375" fmla="*/ 6503 w 10000"/>
                <a:gd name="connsiteY9-376" fmla="*/ 467 h 9831"/>
                <a:gd name="connsiteX10-377" fmla="*/ 6434 w 10000"/>
                <a:gd name="connsiteY10-378" fmla="*/ 512 h 9831"/>
                <a:gd name="connsiteX11-379" fmla="*/ 6372 w 10000"/>
                <a:gd name="connsiteY11-380" fmla="*/ 569 h 9831"/>
                <a:gd name="connsiteX12-381" fmla="*/ 6318 w 10000"/>
                <a:gd name="connsiteY12-382" fmla="*/ 625 h 9831"/>
                <a:gd name="connsiteX13-383" fmla="*/ 6280 w 10000"/>
                <a:gd name="connsiteY13-384" fmla="*/ 682 h 9831"/>
                <a:gd name="connsiteX14-385" fmla="*/ 6241 w 10000"/>
                <a:gd name="connsiteY14-386" fmla="*/ 728 h 9831"/>
                <a:gd name="connsiteX15-387" fmla="*/ 6218 w 10000"/>
                <a:gd name="connsiteY15-388" fmla="*/ 807 h 9831"/>
                <a:gd name="connsiteX16-389" fmla="*/ 6195 w 10000"/>
                <a:gd name="connsiteY16-390" fmla="*/ 876 h 9831"/>
                <a:gd name="connsiteX17-391" fmla="*/ 6180 w 10000"/>
                <a:gd name="connsiteY17-392" fmla="*/ 943 h 9831"/>
                <a:gd name="connsiteX18-393" fmla="*/ 6172 w 10000"/>
                <a:gd name="connsiteY18-394" fmla="*/ 1012 h 9831"/>
                <a:gd name="connsiteX19-395" fmla="*/ 6172 w 10000"/>
                <a:gd name="connsiteY19-396" fmla="*/ 1092 h 9831"/>
                <a:gd name="connsiteX20-397" fmla="*/ 6180 w 10000"/>
                <a:gd name="connsiteY20-398" fmla="*/ 1239 h 9831"/>
                <a:gd name="connsiteX21-399" fmla="*/ 6203 w 10000"/>
                <a:gd name="connsiteY21-400" fmla="*/ 1410 h 9831"/>
                <a:gd name="connsiteX22-401" fmla="*/ 6257 w 10000"/>
                <a:gd name="connsiteY22-402" fmla="*/ 1569 h 9831"/>
                <a:gd name="connsiteX23-403" fmla="*/ 6311 w 10000"/>
                <a:gd name="connsiteY23-404" fmla="*/ 1751 h 9831"/>
                <a:gd name="connsiteX24-405" fmla="*/ 6364 w 10000"/>
                <a:gd name="connsiteY24-406" fmla="*/ 1922 h 9831"/>
                <a:gd name="connsiteX25-407" fmla="*/ 6503 w 10000"/>
                <a:gd name="connsiteY25-408" fmla="*/ 2262 h 9831"/>
                <a:gd name="connsiteX26-409" fmla="*/ 6633 w 10000"/>
                <a:gd name="connsiteY26-410" fmla="*/ 2569 h 9831"/>
                <a:gd name="connsiteX27-411" fmla="*/ 6633 w 10000"/>
                <a:gd name="connsiteY27-412" fmla="*/ 2569 h 9831"/>
                <a:gd name="connsiteX28-413" fmla="*/ 6656 w 10000"/>
                <a:gd name="connsiteY28-414" fmla="*/ 2638 h 9831"/>
                <a:gd name="connsiteX29-415" fmla="*/ 6672 w 10000"/>
                <a:gd name="connsiteY29-416" fmla="*/ 2705 h 9831"/>
                <a:gd name="connsiteX30-417" fmla="*/ 6679 w 10000"/>
                <a:gd name="connsiteY30-418" fmla="*/ 2774 h 9831"/>
                <a:gd name="connsiteX31-419" fmla="*/ 6679 w 10000"/>
                <a:gd name="connsiteY31-420" fmla="*/ 2843 h 9831"/>
                <a:gd name="connsiteX32-421" fmla="*/ 6672 w 10000"/>
                <a:gd name="connsiteY32-422" fmla="*/ 2910 h 9831"/>
                <a:gd name="connsiteX33-423" fmla="*/ 6664 w 10000"/>
                <a:gd name="connsiteY33-424" fmla="*/ 2967 h 9831"/>
                <a:gd name="connsiteX34-425" fmla="*/ 6633 w 10000"/>
                <a:gd name="connsiteY34-426" fmla="*/ 3036 h 9831"/>
                <a:gd name="connsiteX35-427" fmla="*/ 6618 w 10000"/>
                <a:gd name="connsiteY35-428" fmla="*/ 3092 h 9831"/>
                <a:gd name="connsiteX36-429" fmla="*/ 6541 w 10000"/>
                <a:gd name="connsiteY36-430" fmla="*/ 3217 h 9831"/>
                <a:gd name="connsiteX37-431" fmla="*/ 6457 w 10000"/>
                <a:gd name="connsiteY37-432" fmla="*/ 3308 h 9831"/>
                <a:gd name="connsiteX38-433" fmla="*/ 6349 w 10000"/>
                <a:gd name="connsiteY38-434" fmla="*/ 3410 h 9831"/>
                <a:gd name="connsiteX39-435" fmla="*/ 6234 w 10000"/>
                <a:gd name="connsiteY39-436" fmla="*/ 3490 h 9831"/>
                <a:gd name="connsiteX40-437" fmla="*/ 6103 w 10000"/>
                <a:gd name="connsiteY40-438" fmla="*/ 3548 h 9831"/>
                <a:gd name="connsiteX41-439" fmla="*/ 5972 w 10000"/>
                <a:gd name="connsiteY41-440" fmla="*/ 3604 h 9831"/>
                <a:gd name="connsiteX42-441" fmla="*/ 5842 w 10000"/>
                <a:gd name="connsiteY42-442" fmla="*/ 3626 h 9831"/>
                <a:gd name="connsiteX43-443" fmla="*/ 5711 w 10000"/>
                <a:gd name="connsiteY43-444" fmla="*/ 3639 h 9831"/>
                <a:gd name="connsiteX44-445" fmla="*/ 5580 w 10000"/>
                <a:gd name="connsiteY44-446" fmla="*/ 3626 h 9831"/>
                <a:gd name="connsiteX45-447" fmla="*/ 5457 w 10000"/>
                <a:gd name="connsiteY45-448" fmla="*/ 3593 h 9831"/>
                <a:gd name="connsiteX46-449" fmla="*/ 5350 w 10000"/>
                <a:gd name="connsiteY46-450" fmla="*/ 3536 h 9831"/>
                <a:gd name="connsiteX47-451" fmla="*/ 5296 w 10000"/>
                <a:gd name="connsiteY47-452" fmla="*/ 3490 h 9831"/>
                <a:gd name="connsiteX48-453" fmla="*/ 5250 w 10000"/>
                <a:gd name="connsiteY48-454" fmla="*/ 3445 h 9831"/>
                <a:gd name="connsiteX49-455" fmla="*/ 5250 w 10000"/>
                <a:gd name="connsiteY49-456" fmla="*/ 3445 h 9831"/>
                <a:gd name="connsiteX50-457" fmla="*/ 5173 w 10000"/>
                <a:gd name="connsiteY50-458" fmla="*/ 3343 h 9831"/>
                <a:gd name="connsiteX51-459" fmla="*/ 5104 w 10000"/>
                <a:gd name="connsiteY51-460" fmla="*/ 3229 h 9831"/>
                <a:gd name="connsiteX52-461" fmla="*/ 5065 w 10000"/>
                <a:gd name="connsiteY52-462" fmla="*/ 3092 h 9831"/>
                <a:gd name="connsiteX53-463" fmla="*/ 5042 w 10000"/>
                <a:gd name="connsiteY53-464" fmla="*/ 2945 h 9831"/>
                <a:gd name="connsiteX54-465" fmla="*/ 5019 w 10000"/>
                <a:gd name="connsiteY54-466" fmla="*/ 2785 h 9831"/>
                <a:gd name="connsiteX55-467" fmla="*/ 5019 w 10000"/>
                <a:gd name="connsiteY55-468" fmla="*/ 2627 h 9831"/>
                <a:gd name="connsiteX56-469" fmla="*/ 5035 w 10000"/>
                <a:gd name="connsiteY56-470" fmla="*/ 2444 h 9831"/>
                <a:gd name="connsiteX57-471" fmla="*/ 5042 w 10000"/>
                <a:gd name="connsiteY57-472" fmla="*/ 2262 h 9831"/>
                <a:gd name="connsiteX58-473" fmla="*/ 5088 w 10000"/>
                <a:gd name="connsiteY58-474" fmla="*/ 1887 h 9831"/>
                <a:gd name="connsiteX59-475" fmla="*/ 5150 w 10000"/>
                <a:gd name="connsiteY59-476" fmla="*/ 1524 h 9831"/>
                <a:gd name="connsiteX60-477" fmla="*/ 5211 w 10000"/>
                <a:gd name="connsiteY60-478" fmla="*/ 1148 h 9831"/>
                <a:gd name="connsiteX61-479" fmla="*/ 5227 w 10000"/>
                <a:gd name="connsiteY61-480" fmla="*/ 955 h 9831"/>
                <a:gd name="connsiteX62-481" fmla="*/ 5250 w 10000"/>
                <a:gd name="connsiteY62-482" fmla="*/ 785 h 9831"/>
                <a:gd name="connsiteX63-483" fmla="*/ 5250 w 10000"/>
                <a:gd name="connsiteY63-484" fmla="*/ 785 h 9831"/>
                <a:gd name="connsiteX64-485" fmla="*/ 5250 w 10000"/>
                <a:gd name="connsiteY64-486" fmla="*/ 705 h 9831"/>
                <a:gd name="connsiteX65-487" fmla="*/ 5250 w 10000"/>
                <a:gd name="connsiteY65-488" fmla="*/ 648 h 9831"/>
                <a:gd name="connsiteX66-489" fmla="*/ 5227 w 10000"/>
                <a:gd name="connsiteY66-490" fmla="*/ 580 h 9831"/>
                <a:gd name="connsiteX67-491" fmla="*/ 5211 w 10000"/>
                <a:gd name="connsiteY67-492" fmla="*/ 523 h 9831"/>
                <a:gd name="connsiteX68-493" fmla="*/ 5181 w 10000"/>
                <a:gd name="connsiteY68-494" fmla="*/ 467 h 9831"/>
                <a:gd name="connsiteX69-495" fmla="*/ 5150 w 10000"/>
                <a:gd name="connsiteY69-496" fmla="*/ 421 h 9831"/>
                <a:gd name="connsiteX70-497" fmla="*/ 5058 w 10000"/>
                <a:gd name="connsiteY70-498" fmla="*/ 329 h 9831"/>
                <a:gd name="connsiteX71-499" fmla="*/ 4958 w 10000"/>
                <a:gd name="connsiteY71-500" fmla="*/ 250 h 9831"/>
                <a:gd name="connsiteX72-501" fmla="*/ 4827 w 10000"/>
                <a:gd name="connsiteY72-502" fmla="*/ 182 h 9831"/>
                <a:gd name="connsiteX73-503" fmla="*/ 4689 w 10000"/>
                <a:gd name="connsiteY73-504" fmla="*/ 136 h 9831"/>
                <a:gd name="connsiteX74-505" fmla="*/ 4527 w 10000"/>
                <a:gd name="connsiteY74-506" fmla="*/ 102 h 9831"/>
                <a:gd name="connsiteX75-507" fmla="*/ 4358 w 10000"/>
                <a:gd name="connsiteY75-508" fmla="*/ 69 h 9831"/>
                <a:gd name="connsiteX76-509" fmla="*/ 4174 w 10000"/>
                <a:gd name="connsiteY76-510" fmla="*/ 45 h 9831"/>
                <a:gd name="connsiteX77-511" fmla="*/ 3805 w 10000"/>
                <a:gd name="connsiteY77-512" fmla="*/ 11 h 9831"/>
                <a:gd name="connsiteX78-513" fmla="*/ 3413 w 10000"/>
                <a:gd name="connsiteY78-514" fmla="*/ 11 h 9831"/>
                <a:gd name="connsiteX79-515" fmla="*/ 3036 w 10000"/>
                <a:gd name="connsiteY79-516" fmla="*/ 11 h 9831"/>
                <a:gd name="connsiteX80-517" fmla="*/ 3036 w 10000"/>
                <a:gd name="connsiteY80-518" fmla="*/ 11 h 9831"/>
                <a:gd name="connsiteX81-519" fmla="*/ 2636 w 10000"/>
                <a:gd name="connsiteY81-520" fmla="*/ 34 h 9831"/>
                <a:gd name="connsiteX82-521" fmla="*/ 2636 w 10000"/>
                <a:gd name="connsiteY82-522" fmla="*/ 34 h 9831"/>
                <a:gd name="connsiteX83-523" fmla="*/ 2390 w 10000"/>
                <a:gd name="connsiteY83-524" fmla="*/ 34 h 9831"/>
                <a:gd name="connsiteX84-525" fmla="*/ 2152 w 10000"/>
                <a:gd name="connsiteY84-526" fmla="*/ 45 h 9831"/>
                <a:gd name="connsiteX85-527" fmla="*/ 2152 w 10000"/>
                <a:gd name="connsiteY85-528" fmla="*/ 45 h 9831"/>
                <a:gd name="connsiteX86-529" fmla="*/ 2291 w 10000"/>
                <a:gd name="connsiteY86-530" fmla="*/ 887 h 9831"/>
                <a:gd name="connsiteX87-531" fmla="*/ 2406 w 10000"/>
                <a:gd name="connsiteY87-532" fmla="*/ 1626 h 9831"/>
                <a:gd name="connsiteX88-533" fmla="*/ 2483 w 10000"/>
                <a:gd name="connsiteY88-534" fmla="*/ 2274 h 9831"/>
                <a:gd name="connsiteX89-535" fmla="*/ 2544 w 10000"/>
                <a:gd name="connsiteY89-536" fmla="*/ 2843 h 9831"/>
                <a:gd name="connsiteX90-537" fmla="*/ 2560 w 10000"/>
                <a:gd name="connsiteY90-538" fmla="*/ 3308 h 9831"/>
                <a:gd name="connsiteX91-539" fmla="*/ 2567 w 10000"/>
                <a:gd name="connsiteY91-540" fmla="*/ 3513 h 9831"/>
                <a:gd name="connsiteX92-541" fmla="*/ 2560 w 10000"/>
                <a:gd name="connsiteY92-542" fmla="*/ 3706 h 9831"/>
                <a:gd name="connsiteX93-543" fmla="*/ 2552 w 10000"/>
                <a:gd name="connsiteY93-544" fmla="*/ 3877 h 9831"/>
                <a:gd name="connsiteX94-545" fmla="*/ 2544 w 10000"/>
                <a:gd name="connsiteY94-546" fmla="*/ 4024 h 9831"/>
                <a:gd name="connsiteX95-547" fmla="*/ 2513 w 10000"/>
                <a:gd name="connsiteY95-548" fmla="*/ 4161 h 9831"/>
                <a:gd name="connsiteX96-549" fmla="*/ 2498 w 10000"/>
                <a:gd name="connsiteY96-550" fmla="*/ 4286 h 9831"/>
                <a:gd name="connsiteX97-551" fmla="*/ 2460 w 10000"/>
                <a:gd name="connsiteY97-552" fmla="*/ 4389 h 9831"/>
                <a:gd name="connsiteX98-553" fmla="*/ 2421 w 10000"/>
                <a:gd name="connsiteY98-554" fmla="*/ 4480 h 9831"/>
                <a:gd name="connsiteX99-555" fmla="*/ 2383 w 10000"/>
                <a:gd name="connsiteY99-556" fmla="*/ 4547 h 9831"/>
                <a:gd name="connsiteX100-557" fmla="*/ 2337 w 10000"/>
                <a:gd name="connsiteY100-558" fmla="*/ 4605 h 9831"/>
                <a:gd name="connsiteX101-559" fmla="*/ 2283 w 10000"/>
                <a:gd name="connsiteY101-560" fmla="*/ 4662 h 9831"/>
                <a:gd name="connsiteX102-561" fmla="*/ 2229 w 10000"/>
                <a:gd name="connsiteY102-562" fmla="*/ 4696 h 9831"/>
                <a:gd name="connsiteX103-563" fmla="*/ 2168 w 10000"/>
                <a:gd name="connsiteY103-564" fmla="*/ 4718 h 9831"/>
                <a:gd name="connsiteX104-565" fmla="*/ 2106 w 10000"/>
                <a:gd name="connsiteY104-566" fmla="*/ 4729 h 9831"/>
                <a:gd name="connsiteX105-567" fmla="*/ 2029 w 10000"/>
                <a:gd name="connsiteY105-568" fmla="*/ 4729 h 9831"/>
                <a:gd name="connsiteX106-569" fmla="*/ 1952 w 10000"/>
                <a:gd name="connsiteY106-570" fmla="*/ 4729 h 9831"/>
                <a:gd name="connsiteX107-571" fmla="*/ 1806 w 10000"/>
                <a:gd name="connsiteY107-572" fmla="*/ 4696 h 9831"/>
                <a:gd name="connsiteX108-573" fmla="*/ 1630 w 10000"/>
                <a:gd name="connsiteY108-574" fmla="*/ 4605 h 9831"/>
                <a:gd name="connsiteX109-575" fmla="*/ 1453 w 10000"/>
                <a:gd name="connsiteY109-576" fmla="*/ 4513 h 9831"/>
                <a:gd name="connsiteX110-577" fmla="*/ 1453 w 10000"/>
                <a:gd name="connsiteY110-578" fmla="*/ 4513 h 9831"/>
                <a:gd name="connsiteX111-579" fmla="*/ 1107 w 10000"/>
                <a:gd name="connsiteY111-580" fmla="*/ 4320 h 9831"/>
                <a:gd name="connsiteX112-581" fmla="*/ 961 w 10000"/>
                <a:gd name="connsiteY112-582" fmla="*/ 4240 h 9831"/>
                <a:gd name="connsiteX113-583" fmla="*/ 815 w 10000"/>
                <a:gd name="connsiteY113-584" fmla="*/ 4161 h 9831"/>
                <a:gd name="connsiteX114-585" fmla="*/ 699 w 10000"/>
                <a:gd name="connsiteY114-586" fmla="*/ 4127 h 9831"/>
                <a:gd name="connsiteX115-587" fmla="*/ 584 w 10000"/>
                <a:gd name="connsiteY115-588" fmla="*/ 4093 h 9831"/>
                <a:gd name="connsiteX116-589" fmla="*/ 484 w 10000"/>
                <a:gd name="connsiteY116-590" fmla="*/ 4082 h 9831"/>
                <a:gd name="connsiteX117-591" fmla="*/ 400 w 10000"/>
                <a:gd name="connsiteY117-592" fmla="*/ 4115 h 9831"/>
                <a:gd name="connsiteX118-593" fmla="*/ 354 w 10000"/>
                <a:gd name="connsiteY118-594" fmla="*/ 4138 h 9831"/>
                <a:gd name="connsiteX119-595" fmla="*/ 315 w 10000"/>
                <a:gd name="connsiteY119-596" fmla="*/ 4161 h 9831"/>
                <a:gd name="connsiteX120-597" fmla="*/ 277 w 10000"/>
                <a:gd name="connsiteY120-598" fmla="*/ 4206 h 9831"/>
                <a:gd name="connsiteX121-599" fmla="*/ 246 w 10000"/>
                <a:gd name="connsiteY121-600" fmla="*/ 4253 h 9831"/>
                <a:gd name="connsiteX122-601" fmla="*/ 192 w 10000"/>
                <a:gd name="connsiteY122-602" fmla="*/ 4355 h 9831"/>
                <a:gd name="connsiteX123-603" fmla="*/ 138 w 10000"/>
                <a:gd name="connsiteY123-604" fmla="*/ 4513 h 9831"/>
                <a:gd name="connsiteX124-605" fmla="*/ 92 w 10000"/>
                <a:gd name="connsiteY124-606" fmla="*/ 4707 h 9831"/>
                <a:gd name="connsiteX125-607" fmla="*/ 54 w 10000"/>
                <a:gd name="connsiteY125-608" fmla="*/ 4957 h 9831"/>
                <a:gd name="connsiteX126-609" fmla="*/ 23 w 10000"/>
                <a:gd name="connsiteY126-610" fmla="*/ 5230 h 9831"/>
                <a:gd name="connsiteX127-611" fmla="*/ 0 w 10000"/>
                <a:gd name="connsiteY127-612" fmla="*/ 5548 h 9831"/>
                <a:gd name="connsiteX128-613" fmla="*/ 0 w 10000"/>
                <a:gd name="connsiteY128-614" fmla="*/ 5548 h 9831"/>
                <a:gd name="connsiteX129-615" fmla="*/ 0 w 10000"/>
                <a:gd name="connsiteY129-616" fmla="*/ 5730 h 9831"/>
                <a:gd name="connsiteX130-617" fmla="*/ 0 w 10000"/>
                <a:gd name="connsiteY130-618" fmla="*/ 5877 h 9831"/>
                <a:gd name="connsiteX131-619" fmla="*/ 8 w 10000"/>
                <a:gd name="connsiteY131-620" fmla="*/ 6003 h 9831"/>
                <a:gd name="connsiteX132-621" fmla="*/ 23 w 10000"/>
                <a:gd name="connsiteY132-622" fmla="*/ 6128 h 9831"/>
                <a:gd name="connsiteX133-623" fmla="*/ 54 w 10000"/>
                <a:gd name="connsiteY133-624" fmla="*/ 6230 h 9831"/>
                <a:gd name="connsiteX134-625" fmla="*/ 85 w 10000"/>
                <a:gd name="connsiteY134-626" fmla="*/ 6321 h 9831"/>
                <a:gd name="connsiteX135-627" fmla="*/ 115 w 10000"/>
                <a:gd name="connsiteY135-628" fmla="*/ 6401 h 9831"/>
                <a:gd name="connsiteX136-629" fmla="*/ 161 w 10000"/>
                <a:gd name="connsiteY136-630" fmla="*/ 6469 h 9831"/>
                <a:gd name="connsiteX137-631" fmla="*/ 215 w 10000"/>
                <a:gd name="connsiteY137-632" fmla="*/ 6515 h 9831"/>
                <a:gd name="connsiteX138-633" fmla="*/ 269 w 10000"/>
                <a:gd name="connsiteY138-634" fmla="*/ 6560 h 9831"/>
                <a:gd name="connsiteX139-635" fmla="*/ 323 w 10000"/>
                <a:gd name="connsiteY139-636" fmla="*/ 6594 h 9831"/>
                <a:gd name="connsiteX140-637" fmla="*/ 392 w 10000"/>
                <a:gd name="connsiteY140-638" fmla="*/ 6617 h 9831"/>
                <a:gd name="connsiteX141-639" fmla="*/ 453 w 10000"/>
                <a:gd name="connsiteY141-640" fmla="*/ 6640 h 9831"/>
                <a:gd name="connsiteX142-641" fmla="*/ 530 w 10000"/>
                <a:gd name="connsiteY142-642" fmla="*/ 6640 h 9831"/>
                <a:gd name="connsiteX143-643" fmla="*/ 676 w 10000"/>
                <a:gd name="connsiteY143-644" fmla="*/ 6640 h 9831"/>
                <a:gd name="connsiteX144-645" fmla="*/ 838 w 10000"/>
                <a:gd name="connsiteY144-646" fmla="*/ 6606 h 9831"/>
                <a:gd name="connsiteX145-647" fmla="*/ 992 w 10000"/>
                <a:gd name="connsiteY145-648" fmla="*/ 6560 h 9831"/>
                <a:gd name="connsiteX146-649" fmla="*/ 1314 w 10000"/>
                <a:gd name="connsiteY146-650" fmla="*/ 6446 h 9831"/>
                <a:gd name="connsiteX147-651" fmla="*/ 1606 w 10000"/>
                <a:gd name="connsiteY147-652" fmla="*/ 6333 h 9831"/>
                <a:gd name="connsiteX148-653" fmla="*/ 1729 w 10000"/>
                <a:gd name="connsiteY148-654" fmla="*/ 6275 h 9831"/>
                <a:gd name="connsiteX149-655" fmla="*/ 1845 w 10000"/>
                <a:gd name="connsiteY149-656" fmla="*/ 6264 h 9831"/>
                <a:gd name="connsiteX150-657" fmla="*/ 1845 w 10000"/>
                <a:gd name="connsiteY150-658" fmla="*/ 6264 h 9831"/>
                <a:gd name="connsiteX151-659" fmla="*/ 2060 w 10000"/>
                <a:gd name="connsiteY151-660" fmla="*/ 6230 h 9831"/>
                <a:gd name="connsiteX152-661" fmla="*/ 2168 w 10000"/>
                <a:gd name="connsiteY152-662" fmla="*/ 6230 h 9831"/>
                <a:gd name="connsiteX153-663" fmla="*/ 2291 w 10000"/>
                <a:gd name="connsiteY153-664" fmla="*/ 6253 h 9831"/>
                <a:gd name="connsiteX154-665" fmla="*/ 2414 w 10000"/>
                <a:gd name="connsiteY154-666" fmla="*/ 6275 h 9831"/>
                <a:gd name="connsiteX155-667" fmla="*/ 2467 w 10000"/>
                <a:gd name="connsiteY155-668" fmla="*/ 6299 h 9831"/>
                <a:gd name="connsiteX156-669" fmla="*/ 2521 w 10000"/>
                <a:gd name="connsiteY156-670" fmla="*/ 6344 h 9831"/>
                <a:gd name="connsiteX157-671" fmla="*/ 2583 w 10000"/>
                <a:gd name="connsiteY157-672" fmla="*/ 6401 h 9831"/>
                <a:gd name="connsiteX158-673" fmla="*/ 2629 w 10000"/>
                <a:gd name="connsiteY158-674" fmla="*/ 6458 h 9831"/>
                <a:gd name="connsiteX159-675" fmla="*/ 2683 w 10000"/>
                <a:gd name="connsiteY159-676" fmla="*/ 6526 h 9831"/>
                <a:gd name="connsiteX160-677" fmla="*/ 2729 w 10000"/>
                <a:gd name="connsiteY160-678" fmla="*/ 6606 h 9831"/>
                <a:gd name="connsiteX161-679" fmla="*/ 2775 w 10000"/>
                <a:gd name="connsiteY161-680" fmla="*/ 6685 h 9831"/>
                <a:gd name="connsiteX162-681" fmla="*/ 2813 w 10000"/>
                <a:gd name="connsiteY162-682" fmla="*/ 6798 h 9831"/>
                <a:gd name="connsiteX163-683" fmla="*/ 2852 w 10000"/>
                <a:gd name="connsiteY163-684" fmla="*/ 6924 h 9831"/>
                <a:gd name="connsiteX164-685" fmla="*/ 2890 w 10000"/>
                <a:gd name="connsiteY164-686" fmla="*/ 7060 h 9831"/>
                <a:gd name="connsiteX165-687" fmla="*/ 2913 w 10000"/>
                <a:gd name="connsiteY165-688" fmla="*/ 7208 h 9831"/>
                <a:gd name="connsiteX166-689" fmla="*/ 2936 w 10000"/>
                <a:gd name="connsiteY166-690" fmla="*/ 7390 h 9831"/>
                <a:gd name="connsiteX167-691" fmla="*/ 2952 w 10000"/>
                <a:gd name="connsiteY167-692" fmla="*/ 7572 h 9831"/>
                <a:gd name="connsiteX168-693" fmla="*/ 2975 w 10000"/>
                <a:gd name="connsiteY168-694" fmla="*/ 7777 h 9831"/>
                <a:gd name="connsiteX169-695" fmla="*/ 2982 w 10000"/>
                <a:gd name="connsiteY169-696" fmla="*/ 8015 h 9831"/>
                <a:gd name="connsiteX170-697" fmla="*/ 2982 w 10000"/>
                <a:gd name="connsiteY170-698" fmla="*/ 8266 h 9831"/>
                <a:gd name="connsiteX171-699" fmla="*/ 2975 w 10000"/>
                <a:gd name="connsiteY171-700" fmla="*/ 8527 h 9831"/>
                <a:gd name="connsiteX172-701" fmla="*/ 2959 w 10000"/>
                <a:gd name="connsiteY172-702" fmla="*/ 8822 h 9831"/>
                <a:gd name="connsiteX173-703" fmla="*/ 2944 w 10000"/>
                <a:gd name="connsiteY173-704" fmla="*/ 9140 h 9831"/>
                <a:gd name="connsiteX174-705" fmla="*/ 2913 w 10000"/>
                <a:gd name="connsiteY174-706" fmla="*/ 9471 h 9831"/>
                <a:gd name="connsiteX175-707" fmla="*/ 9930 w 10000"/>
                <a:gd name="connsiteY175-708" fmla="*/ 8985 h 9831"/>
                <a:gd name="connsiteX176-709" fmla="*/ 10000 w 10000"/>
                <a:gd name="connsiteY176-710" fmla="*/ 0 h 9831"/>
                <a:gd name="connsiteX0-711" fmla="*/ 10000 w 10000"/>
                <a:gd name="connsiteY0-712" fmla="*/ 0 h 9877"/>
                <a:gd name="connsiteX1-713" fmla="*/ 10000 w 10000"/>
                <a:gd name="connsiteY1-714" fmla="*/ 0 h 9877"/>
                <a:gd name="connsiteX2-715" fmla="*/ 8378 w 10000"/>
                <a:gd name="connsiteY2-716" fmla="*/ 174 h 9877"/>
                <a:gd name="connsiteX3-717" fmla="*/ 7556 w 10000"/>
                <a:gd name="connsiteY3-718" fmla="*/ 267 h 9877"/>
                <a:gd name="connsiteX4-719" fmla="*/ 6879 w 10000"/>
                <a:gd name="connsiteY4-720" fmla="*/ 370 h 9877"/>
                <a:gd name="connsiteX5-721" fmla="*/ 6879 w 10000"/>
                <a:gd name="connsiteY5-722" fmla="*/ 370 h 9877"/>
                <a:gd name="connsiteX6-723" fmla="*/ 6764 w 10000"/>
                <a:gd name="connsiteY6-724" fmla="*/ 382 h 9877"/>
                <a:gd name="connsiteX7-725" fmla="*/ 6664 w 10000"/>
                <a:gd name="connsiteY7-726" fmla="*/ 405 h 9877"/>
                <a:gd name="connsiteX8-727" fmla="*/ 6580 w 10000"/>
                <a:gd name="connsiteY8-728" fmla="*/ 451 h 9877"/>
                <a:gd name="connsiteX9-729" fmla="*/ 6503 w 10000"/>
                <a:gd name="connsiteY9-730" fmla="*/ 475 h 9877"/>
                <a:gd name="connsiteX10-731" fmla="*/ 6434 w 10000"/>
                <a:gd name="connsiteY10-732" fmla="*/ 521 h 9877"/>
                <a:gd name="connsiteX11-733" fmla="*/ 6372 w 10000"/>
                <a:gd name="connsiteY11-734" fmla="*/ 579 h 9877"/>
                <a:gd name="connsiteX12-735" fmla="*/ 6318 w 10000"/>
                <a:gd name="connsiteY12-736" fmla="*/ 636 h 9877"/>
                <a:gd name="connsiteX13-737" fmla="*/ 6280 w 10000"/>
                <a:gd name="connsiteY13-738" fmla="*/ 694 h 9877"/>
                <a:gd name="connsiteX14-739" fmla="*/ 6241 w 10000"/>
                <a:gd name="connsiteY14-740" fmla="*/ 741 h 9877"/>
                <a:gd name="connsiteX15-741" fmla="*/ 6218 w 10000"/>
                <a:gd name="connsiteY15-742" fmla="*/ 821 h 9877"/>
                <a:gd name="connsiteX16-743" fmla="*/ 6195 w 10000"/>
                <a:gd name="connsiteY16-744" fmla="*/ 891 h 9877"/>
                <a:gd name="connsiteX17-745" fmla="*/ 6180 w 10000"/>
                <a:gd name="connsiteY17-746" fmla="*/ 959 h 9877"/>
                <a:gd name="connsiteX18-747" fmla="*/ 6172 w 10000"/>
                <a:gd name="connsiteY18-748" fmla="*/ 1029 h 9877"/>
                <a:gd name="connsiteX19-749" fmla="*/ 6172 w 10000"/>
                <a:gd name="connsiteY19-750" fmla="*/ 1111 h 9877"/>
                <a:gd name="connsiteX20-751" fmla="*/ 6180 w 10000"/>
                <a:gd name="connsiteY20-752" fmla="*/ 1260 h 9877"/>
                <a:gd name="connsiteX21-753" fmla="*/ 6203 w 10000"/>
                <a:gd name="connsiteY21-754" fmla="*/ 1434 h 9877"/>
                <a:gd name="connsiteX22-755" fmla="*/ 6257 w 10000"/>
                <a:gd name="connsiteY22-756" fmla="*/ 1596 h 9877"/>
                <a:gd name="connsiteX23-757" fmla="*/ 6311 w 10000"/>
                <a:gd name="connsiteY23-758" fmla="*/ 1781 h 9877"/>
                <a:gd name="connsiteX24-759" fmla="*/ 6364 w 10000"/>
                <a:gd name="connsiteY24-760" fmla="*/ 1955 h 9877"/>
                <a:gd name="connsiteX25-761" fmla="*/ 6503 w 10000"/>
                <a:gd name="connsiteY25-762" fmla="*/ 2301 h 9877"/>
                <a:gd name="connsiteX26-763" fmla="*/ 6633 w 10000"/>
                <a:gd name="connsiteY26-764" fmla="*/ 2613 h 9877"/>
                <a:gd name="connsiteX27-765" fmla="*/ 6633 w 10000"/>
                <a:gd name="connsiteY27-766" fmla="*/ 2613 h 9877"/>
                <a:gd name="connsiteX28-767" fmla="*/ 6656 w 10000"/>
                <a:gd name="connsiteY28-768" fmla="*/ 2683 h 9877"/>
                <a:gd name="connsiteX29-769" fmla="*/ 6672 w 10000"/>
                <a:gd name="connsiteY29-770" fmla="*/ 2752 h 9877"/>
                <a:gd name="connsiteX30-771" fmla="*/ 6679 w 10000"/>
                <a:gd name="connsiteY30-772" fmla="*/ 2822 h 9877"/>
                <a:gd name="connsiteX31-773" fmla="*/ 6679 w 10000"/>
                <a:gd name="connsiteY31-774" fmla="*/ 2892 h 9877"/>
                <a:gd name="connsiteX32-775" fmla="*/ 6672 w 10000"/>
                <a:gd name="connsiteY32-776" fmla="*/ 2960 h 9877"/>
                <a:gd name="connsiteX33-777" fmla="*/ 6664 w 10000"/>
                <a:gd name="connsiteY33-778" fmla="*/ 3018 h 9877"/>
                <a:gd name="connsiteX34-779" fmla="*/ 6633 w 10000"/>
                <a:gd name="connsiteY34-780" fmla="*/ 3088 h 9877"/>
                <a:gd name="connsiteX35-781" fmla="*/ 6618 w 10000"/>
                <a:gd name="connsiteY35-782" fmla="*/ 3145 h 9877"/>
                <a:gd name="connsiteX36-783" fmla="*/ 6541 w 10000"/>
                <a:gd name="connsiteY36-784" fmla="*/ 3272 h 9877"/>
                <a:gd name="connsiteX37-785" fmla="*/ 6457 w 10000"/>
                <a:gd name="connsiteY37-786" fmla="*/ 3365 h 9877"/>
                <a:gd name="connsiteX38-787" fmla="*/ 6349 w 10000"/>
                <a:gd name="connsiteY38-788" fmla="*/ 3469 h 9877"/>
                <a:gd name="connsiteX39-789" fmla="*/ 6234 w 10000"/>
                <a:gd name="connsiteY39-790" fmla="*/ 3550 h 9877"/>
                <a:gd name="connsiteX40-791" fmla="*/ 6103 w 10000"/>
                <a:gd name="connsiteY40-792" fmla="*/ 3609 h 9877"/>
                <a:gd name="connsiteX41-793" fmla="*/ 5972 w 10000"/>
                <a:gd name="connsiteY41-794" fmla="*/ 3666 h 9877"/>
                <a:gd name="connsiteX42-795" fmla="*/ 5842 w 10000"/>
                <a:gd name="connsiteY42-796" fmla="*/ 3688 h 9877"/>
                <a:gd name="connsiteX43-797" fmla="*/ 5711 w 10000"/>
                <a:gd name="connsiteY43-798" fmla="*/ 3702 h 9877"/>
                <a:gd name="connsiteX44-799" fmla="*/ 5580 w 10000"/>
                <a:gd name="connsiteY44-800" fmla="*/ 3688 h 9877"/>
                <a:gd name="connsiteX45-801" fmla="*/ 5457 w 10000"/>
                <a:gd name="connsiteY45-802" fmla="*/ 3655 h 9877"/>
                <a:gd name="connsiteX46-803" fmla="*/ 5350 w 10000"/>
                <a:gd name="connsiteY46-804" fmla="*/ 3597 h 9877"/>
                <a:gd name="connsiteX47-805" fmla="*/ 5296 w 10000"/>
                <a:gd name="connsiteY47-806" fmla="*/ 3550 h 9877"/>
                <a:gd name="connsiteX48-807" fmla="*/ 5250 w 10000"/>
                <a:gd name="connsiteY48-808" fmla="*/ 3504 h 9877"/>
                <a:gd name="connsiteX49-809" fmla="*/ 5250 w 10000"/>
                <a:gd name="connsiteY49-810" fmla="*/ 3504 h 9877"/>
                <a:gd name="connsiteX50-811" fmla="*/ 5173 w 10000"/>
                <a:gd name="connsiteY50-812" fmla="*/ 3400 h 9877"/>
                <a:gd name="connsiteX51-813" fmla="*/ 5104 w 10000"/>
                <a:gd name="connsiteY51-814" fmla="*/ 3285 h 9877"/>
                <a:gd name="connsiteX52-815" fmla="*/ 5065 w 10000"/>
                <a:gd name="connsiteY52-816" fmla="*/ 3145 h 9877"/>
                <a:gd name="connsiteX53-817" fmla="*/ 5042 w 10000"/>
                <a:gd name="connsiteY53-818" fmla="*/ 2996 h 9877"/>
                <a:gd name="connsiteX54-819" fmla="*/ 5019 w 10000"/>
                <a:gd name="connsiteY54-820" fmla="*/ 2833 h 9877"/>
                <a:gd name="connsiteX55-821" fmla="*/ 5019 w 10000"/>
                <a:gd name="connsiteY55-822" fmla="*/ 2672 h 9877"/>
                <a:gd name="connsiteX56-823" fmla="*/ 5035 w 10000"/>
                <a:gd name="connsiteY56-824" fmla="*/ 2486 h 9877"/>
                <a:gd name="connsiteX57-825" fmla="*/ 5042 w 10000"/>
                <a:gd name="connsiteY57-826" fmla="*/ 2301 h 9877"/>
                <a:gd name="connsiteX58-827" fmla="*/ 5088 w 10000"/>
                <a:gd name="connsiteY58-828" fmla="*/ 1919 h 9877"/>
                <a:gd name="connsiteX59-829" fmla="*/ 5150 w 10000"/>
                <a:gd name="connsiteY59-830" fmla="*/ 1550 h 9877"/>
                <a:gd name="connsiteX60-831" fmla="*/ 5211 w 10000"/>
                <a:gd name="connsiteY60-832" fmla="*/ 1168 h 9877"/>
                <a:gd name="connsiteX61-833" fmla="*/ 5227 w 10000"/>
                <a:gd name="connsiteY61-834" fmla="*/ 971 h 9877"/>
                <a:gd name="connsiteX62-835" fmla="*/ 5250 w 10000"/>
                <a:gd name="connsiteY62-836" fmla="*/ 798 h 9877"/>
                <a:gd name="connsiteX63-837" fmla="*/ 5250 w 10000"/>
                <a:gd name="connsiteY63-838" fmla="*/ 798 h 9877"/>
                <a:gd name="connsiteX64-839" fmla="*/ 5250 w 10000"/>
                <a:gd name="connsiteY64-840" fmla="*/ 717 h 9877"/>
                <a:gd name="connsiteX65-841" fmla="*/ 5250 w 10000"/>
                <a:gd name="connsiteY65-842" fmla="*/ 659 h 9877"/>
                <a:gd name="connsiteX66-843" fmla="*/ 5227 w 10000"/>
                <a:gd name="connsiteY66-844" fmla="*/ 590 h 9877"/>
                <a:gd name="connsiteX67-845" fmla="*/ 5211 w 10000"/>
                <a:gd name="connsiteY67-846" fmla="*/ 532 h 9877"/>
                <a:gd name="connsiteX68-847" fmla="*/ 5181 w 10000"/>
                <a:gd name="connsiteY68-848" fmla="*/ 475 h 9877"/>
                <a:gd name="connsiteX69-849" fmla="*/ 5150 w 10000"/>
                <a:gd name="connsiteY69-850" fmla="*/ 428 h 9877"/>
                <a:gd name="connsiteX70-851" fmla="*/ 5058 w 10000"/>
                <a:gd name="connsiteY70-852" fmla="*/ 335 h 9877"/>
                <a:gd name="connsiteX71-853" fmla="*/ 4958 w 10000"/>
                <a:gd name="connsiteY71-854" fmla="*/ 254 h 9877"/>
                <a:gd name="connsiteX72-855" fmla="*/ 4827 w 10000"/>
                <a:gd name="connsiteY72-856" fmla="*/ 185 h 9877"/>
                <a:gd name="connsiteX73-857" fmla="*/ 4689 w 10000"/>
                <a:gd name="connsiteY73-858" fmla="*/ 138 h 9877"/>
                <a:gd name="connsiteX74-859" fmla="*/ 4527 w 10000"/>
                <a:gd name="connsiteY74-860" fmla="*/ 104 h 9877"/>
                <a:gd name="connsiteX75-861" fmla="*/ 4358 w 10000"/>
                <a:gd name="connsiteY75-862" fmla="*/ 70 h 9877"/>
                <a:gd name="connsiteX76-863" fmla="*/ 4174 w 10000"/>
                <a:gd name="connsiteY76-864" fmla="*/ 46 h 9877"/>
                <a:gd name="connsiteX77-865" fmla="*/ 3805 w 10000"/>
                <a:gd name="connsiteY77-866" fmla="*/ 11 h 9877"/>
                <a:gd name="connsiteX78-867" fmla="*/ 3413 w 10000"/>
                <a:gd name="connsiteY78-868" fmla="*/ 11 h 9877"/>
                <a:gd name="connsiteX79-869" fmla="*/ 3036 w 10000"/>
                <a:gd name="connsiteY79-870" fmla="*/ 11 h 9877"/>
                <a:gd name="connsiteX80-871" fmla="*/ 3036 w 10000"/>
                <a:gd name="connsiteY80-872" fmla="*/ 11 h 9877"/>
                <a:gd name="connsiteX81-873" fmla="*/ 2636 w 10000"/>
                <a:gd name="connsiteY81-874" fmla="*/ 35 h 9877"/>
                <a:gd name="connsiteX82-875" fmla="*/ 2636 w 10000"/>
                <a:gd name="connsiteY82-876" fmla="*/ 35 h 9877"/>
                <a:gd name="connsiteX83-877" fmla="*/ 2390 w 10000"/>
                <a:gd name="connsiteY83-878" fmla="*/ 35 h 9877"/>
                <a:gd name="connsiteX84-879" fmla="*/ 2152 w 10000"/>
                <a:gd name="connsiteY84-880" fmla="*/ 46 h 9877"/>
                <a:gd name="connsiteX85-881" fmla="*/ 2152 w 10000"/>
                <a:gd name="connsiteY85-882" fmla="*/ 46 h 9877"/>
                <a:gd name="connsiteX86-883" fmla="*/ 2291 w 10000"/>
                <a:gd name="connsiteY86-884" fmla="*/ 902 h 9877"/>
                <a:gd name="connsiteX87-885" fmla="*/ 2406 w 10000"/>
                <a:gd name="connsiteY87-886" fmla="*/ 1654 h 9877"/>
                <a:gd name="connsiteX88-887" fmla="*/ 2483 w 10000"/>
                <a:gd name="connsiteY88-888" fmla="*/ 2313 h 9877"/>
                <a:gd name="connsiteX89-889" fmla="*/ 2544 w 10000"/>
                <a:gd name="connsiteY89-890" fmla="*/ 2892 h 9877"/>
                <a:gd name="connsiteX90-891" fmla="*/ 2560 w 10000"/>
                <a:gd name="connsiteY90-892" fmla="*/ 3365 h 9877"/>
                <a:gd name="connsiteX91-893" fmla="*/ 2567 w 10000"/>
                <a:gd name="connsiteY91-894" fmla="*/ 3573 h 9877"/>
                <a:gd name="connsiteX92-895" fmla="*/ 2560 w 10000"/>
                <a:gd name="connsiteY92-896" fmla="*/ 3770 h 9877"/>
                <a:gd name="connsiteX93-897" fmla="*/ 2552 w 10000"/>
                <a:gd name="connsiteY93-898" fmla="*/ 3944 h 9877"/>
                <a:gd name="connsiteX94-899" fmla="*/ 2544 w 10000"/>
                <a:gd name="connsiteY94-900" fmla="*/ 4093 h 9877"/>
                <a:gd name="connsiteX95-901" fmla="*/ 2513 w 10000"/>
                <a:gd name="connsiteY95-902" fmla="*/ 4233 h 9877"/>
                <a:gd name="connsiteX96-903" fmla="*/ 2498 w 10000"/>
                <a:gd name="connsiteY96-904" fmla="*/ 4360 h 9877"/>
                <a:gd name="connsiteX97-905" fmla="*/ 2460 w 10000"/>
                <a:gd name="connsiteY97-906" fmla="*/ 4464 h 9877"/>
                <a:gd name="connsiteX98-907" fmla="*/ 2421 w 10000"/>
                <a:gd name="connsiteY98-908" fmla="*/ 4557 h 9877"/>
                <a:gd name="connsiteX99-909" fmla="*/ 2383 w 10000"/>
                <a:gd name="connsiteY99-910" fmla="*/ 4625 h 9877"/>
                <a:gd name="connsiteX100-911" fmla="*/ 2337 w 10000"/>
                <a:gd name="connsiteY100-912" fmla="*/ 4684 h 9877"/>
                <a:gd name="connsiteX101-913" fmla="*/ 2283 w 10000"/>
                <a:gd name="connsiteY101-914" fmla="*/ 4742 h 9877"/>
                <a:gd name="connsiteX102-915" fmla="*/ 2229 w 10000"/>
                <a:gd name="connsiteY102-916" fmla="*/ 4777 h 9877"/>
                <a:gd name="connsiteX103-917" fmla="*/ 2168 w 10000"/>
                <a:gd name="connsiteY103-918" fmla="*/ 4799 h 9877"/>
                <a:gd name="connsiteX104-919" fmla="*/ 2106 w 10000"/>
                <a:gd name="connsiteY104-920" fmla="*/ 4810 h 9877"/>
                <a:gd name="connsiteX105-921" fmla="*/ 2029 w 10000"/>
                <a:gd name="connsiteY105-922" fmla="*/ 4810 h 9877"/>
                <a:gd name="connsiteX106-923" fmla="*/ 1952 w 10000"/>
                <a:gd name="connsiteY106-924" fmla="*/ 4810 h 9877"/>
                <a:gd name="connsiteX107-925" fmla="*/ 1806 w 10000"/>
                <a:gd name="connsiteY107-926" fmla="*/ 4777 h 9877"/>
                <a:gd name="connsiteX108-927" fmla="*/ 1630 w 10000"/>
                <a:gd name="connsiteY108-928" fmla="*/ 4684 h 9877"/>
                <a:gd name="connsiteX109-929" fmla="*/ 1453 w 10000"/>
                <a:gd name="connsiteY109-930" fmla="*/ 4591 h 9877"/>
                <a:gd name="connsiteX110-931" fmla="*/ 1453 w 10000"/>
                <a:gd name="connsiteY110-932" fmla="*/ 4591 h 9877"/>
                <a:gd name="connsiteX111-933" fmla="*/ 1107 w 10000"/>
                <a:gd name="connsiteY111-934" fmla="*/ 4394 h 9877"/>
                <a:gd name="connsiteX112-935" fmla="*/ 961 w 10000"/>
                <a:gd name="connsiteY112-936" fmla="*/ 4313 h 9877"/>
                <a:gd name="connsiteX113-937" fmla="*/ 815 w 10000"/>
                <a:gd name="connsiteY113-938" fmla="*/ 4233 h 9877"/>
                <a:gd name="connsiteX114-939" fmla="*/ 699 w 10000"/>
                <a:gd name="connsiteY114-940" fmla="*/ 4198 h 9877"/>
                <a:gd name="connsiteX115-941" fmla="*/ 584 w 10000"/>
                <a:gd name="connsiteY115-942" fmla="*/ 4163 h 9877"/>
                <a:gd name="connsiteX116-943" fmla="*/ 484 w 10000"/>
                <a:gd name="connsiteY116-944" fmla="*/ 4152 h 9877"/>
                <a:gd name="connsiteX117-945" fmla="*/ 400 w 10000"/>
                <a:gd name="connsiteY117-946" fmla="*/ 4186 h 9877"/>
                <a:gd name="connsiteX118-947" fmla="*/ 354 w 10000"/>
                <a:gd name="connsiteY118-948" fmla="*/ 4209 h 9877"/>
                <a:gd name="connsiteX119-949" fmla="*/ 315 w 10000"/>
                <a:gd name="connsiteY119-950" fmla="*/ 4233 h 9877"/>
                <a:gd name="connsiteX120-951" fmla="*/ 277 w 10000"/>
                <a:gd name="connsiteY120-952" fmla="*/ 4278 h 9877"/>
                <a:gd name="connsiteX121-953" fmla="*/ 246 w 10000"/>
                <a:gd name="connsiteY121-954" fmla="*/ 4326 h 9877"/>
                <a:gd name="connsiteX122-955" fmla="*/ 192 w 10000"/>
                <a:gd name="connsiteY122-956" fmla="*/ 4430 h 9877"/>
                <a:gd name="connsiteX123-957" fmla="*/ 138 w 10000"/>
                <a:gd name="connsiteY123-958" fmla="*/ 4591 h 9877"/>
                <a:gd name="connsiteX124-959" fmla="*/ 92 w 10000"/>
                <a:gd name="connsiteY124-960" fmla="*/ 4788 h 9877"/>
                <a:gd name="connsiteX125-961" fmla="*/ 54 w 10000"/>
                <a:gd name="connsiteY125-962" fmla="*/ 5042 h 9877"/>
                <a:gd name="connsiteX126-963" fmla="*/ 23 w 10000"/>
                <a:gd name="connsiteY126-964" fmla="*/ 5320 h 9877"/>
                <a:gd name="connsiteX127-965" fmla="*/ 0 w 10000"/>
                <a:gd name="connsiteY127-966" fmla="*/ 5643 h 9877"/>
                <a:gd name="connsiteX128-967" fmla="*/ 0 w 10000"/>
                <a:gd name="connsiteY128-968" fmla="*/ 5643 h 9877"/>
                <a:gd name="connsiteX129-969" fmla="*/ 0 w 10000"/>
                <a:gd name="connsiteY129-970" fmla="*/ 5829 h 9877"/>
                <a:gd name="connsiteX130-971" fmla="*/ 0 w 10000"/>
                <a:gd name="connsiteY130-972" fmla="*/ 5978 h 9877"/>
                <a:gd name="connsiteX131-973" fmla="*/ 8 w 10000"/>
                <a:gd name="connsiteY131-974" fmla="*/ 6106 h 9877"/>
                <a:gd name="connsiteX132-975" fmla="*/ 23 w 10000"/>
                <a:gd name="connsiteY132-976" fmla="*/ 6233 h 9877"/>
                <a:gd name="connsiteX133-977" fmla="*/ 54 w 10000"/>
                <a:gd name="connsiteY133-978" fmla="*/ 6337 h 9877"/>
                <a:gd name="connsiteX134-979" fmla="*/ 85 w 10000"/>
                <a:gd name="connsiteY134-980" fmla="*/ 6430 h 9877"/>
                <a:gd name="connsiteX135-981" fmla="*/ 115 w 10000"/>
                <a:gd name="connsiteY135-982" fmla="*/ 6511 h 9877"/>
                <a:gd name="connsiteX136-983" fmla="*/ 161 w 10000"/>
                <a:gd name="connsiteY136-984" fmla="*/ 6580 h 9877"/>
                <a:gd name="connsiteX137-985" fmla="*/ 215 w 10000"/>
                <a:gd name="connsiteY137-986" fmla="*/ 6627 h 9877"/>
                <a:gd name="connsiteX138-987" fmla="*/ 269 w 10000"/>
                <a:gd name="connsiteY138-988" fmla="*/ 6673 h 9877"/>
                <a:gd name="connsiteX139-989" fmla="*/ 323 w 10000"/>
                <a:gd name="connsiteY139-990" fmla="*/ 6707 h 9877"/>
                <a:gd name="connsiteX140-991" fmla="*/ 392 w 10000"/>
                <a:gd name="connsiteY140-992" fmla="*/ 6731 h 9877"/>
                <a:gd name="connsiteX141-993" fmla="*/ 453 w 10000"/>
                <a:gd name="connsiteY141-994" fmla="*/ 6754 h 9877"/>
                <a:gd name="connsiteX142-995" fmla="*/ 530 w 10000"/>
                <a:gd name="connsiteY142-996" fmla="*/ 6754 h 9877"/>
                <a:gd name="connsiteX143-997" fmla="*/ 676 w 10000"/>
                <a:gd name="connsiteY143-998" fmla="*/ 6754 h 9877"/>
                <a:gd name="connsiteX144-999" fmla="*/ 838 w 10000"/>
                <a:gd name="connsiteY144-1000" fmla="*/ 6720 h 9877"/>
                <a:gd name="connsiteX145-1001" fmla="*/ 992 w 10000"/>
                <a:gd name="connsiteY145-1002" fmla="*/ 6673 h 9877"/>
                <a:gd name="connsiteX146-1003" fmla="*/ 1314 w 10000"/>
                <a:gd name="connsiteY146-1004" fmla="*/ 6557 h 9877"/>
                <a:gd name="connsiteX147-1005" fmla="*/ 1606 w 10000"/>
                <a:gd name="connsiteY147-1006" fmla="*/ 6442 h 9877"/>
                <a:gd name="connsiteX148-1007" fmla="*/ 1729 w 10000"/>
                <a:gd name="connsiteY148-1008" fmla="*/ 6383 h 9877"/>
                <a:gd name="connsiteX149-1009" fmla="*/ 1845 w 10000"/>
                <a:gd name="connsiteY149-1010" fmla="*/ 6372 h 9877"/>
                <a:gd name="connsiteX150-1011" fmla="*/ 1845 w 10000"/>
                <a:gd name="connsiteY150-1012" fmla="*/ 6372 h 9877"/>
                <a:gd name="connsiteX151-1013" fmla="*/ 2060 w 10000"/>
                <a:gd name="connsiteY151-1014" fmla="*/ 6337 h 9877"/>
                <a:gd name="connsiteX152-1015" fmla="*/ 2168 w 10000"/>
                <a:gd name="connsiteY152-1016" fmla="*/ 6337 h 9877"/>
                <a:gd name="connsiteX153-1017" fmla="*/ 2291 w 10000"/>
                <a:gd name="connsiteY153-1018" fmla="*/ 6360 h 9877"/>
                <a:gd name="connsiteX154-1019" fmla="*/ 2414 w 10000"/>
                <a:gd name="connsiteY154-1020" fmla="*/ 6383 h 9877"/>
                <a:gd name="connsiteX155-1021" fmla="*/ 2467 w 10000"/>
                <a:gd name="connsiteY155-1022" fmla="*/ 6407 h 9877"/>
                <a:gd name="connsiteX156-1023" fmla="*/ 2521 w 10000"/>
                <a:gd name="connsiteY156-1024" fmla="*/ 6453 h 9877"/>
                <a:gd name="connsiteX157-1025" fmla="*/ 2583 w 10000"/>
                <a:gd name="connsiteY157-1026" fmla="*/ 6511 h 9877"/>
                <a:gd name="connsiteX158-1027" fmla="*/ 2629 w 10000"/>
                <a:gd name="connsiteY158-1028" fmla="*/ 6569 h 9877"/>
                <a:gd name="connsiteX159-1029" fmla="*/ 2683 w 10000"/>
                <a:gd name="connsiteY159-1030" fmla="*/ 6638 h 9877"/>
                <a:gd name="connsiteX160-1031" fmla="*/ 2729 w 10000"/>
                <a:gd name="connsiteY160-1032" fmla="*/ 6720 h 9877"/>
                <a:gd name="connsiteX161-1033" fmla="*/ 2775 w 10000"/>
                <a:gd name="connsiteY161-1034" fmla="*/ 6800 h 9877"/>
                <a:gd name="connsiteX162-1035" fmla="*/ 2813 w 10000"/>
                <a:gd name="connsiteY162-1036" fmla="*/ 6915 h 9877"/>
                <a:gd name="connsiteX163-1037" fmla="*/ 2852 w 10000"/>
                <a:gd name="connsiteY163-1038" fmla="*/ 7043 h 9877"/>
                <a:gd name="connsiteX164-1039" fmla="*/ 2890 w 10000"/>
                <a:gd name="connsiteY164-1040" fmla="*/ 7181 h 9877"/>
                <a:gd name="connsiteX165-1041" fmla="*/ 2913 w 10000"/>
                <a:gd name="connsiteY165-1042" fmla="*/ 7332 h 9877"/>
                <a:gd name="connsiteX166-1043" fmla="*/ 2936 w 10000"/>
                <a:gd name="connsiteY166-1044" fmla="*/ 7517 h 9877"/>
                <a:gd name="connsiteX167-1045" fmla="*/ 2952 w 10000"/>
                <a:gd name="connsiteY167-1046" fmla="*/ 7702 h 9877"/>
                <a:gd name="connsiteX168-1047" fmla="*/ 2975 w 10000"/>
                <a:gd name="connsiteY168-1048" fmla="*/ 7911 h 9877"/>
                <a:gd name="connsiteX169-1049" fmla="*/ 2982 w 10000"/>
                <a:gd name="connsiteY169-1050" fmla="*/ 8153 h 9877"/>
                <a:gd name="connsiteX170-1051" fmla="*/ 2982 w 10000"/>
                <a:gd name="connsiteY170-1052" fmla="*/ 8408 h 9877"/>
                <a:gd name="connsiteX171-1053" fmla="*/ 2975 w 10000"/>
                <a:gd name="connsiteY171-1054" fmla="*/ 8674 h 9877"/>
                <a:gd name="connsiteX172-1055" fmla="*/ 2959 w 10000"/>
                <a:gd name="connsiteY172-1056" fmla="*/ 8974 h 9877"/>
                <a:gd name="connsiteX173-1057" fmla="*/ 2944 w 10000"/>
                <a:gd name="connsiteY173-1058" fmla="*/ 9297 h 9877"/>
                <a:gd name="connsiteX174-1059" fmla="*/ 9930 w 10000"/>
                <a:gd name="connsiteY174-1060" fmla="*/ 9139 h 9877"/>
                <a:gd name="connsiteX175-1061" fmla="*/ 10000 w 10000"/>
                <a:gd name="connsiteY175-1062" fmla="*/ 0 h 9877"/>
                <a:gd name="connsiteX0-1063" fmla="*/ 10000 w 10000"/>
                <a:gd name="connsiteY0-1064" fmla="*/ 0 h 9901"/>
                <a:gd name="connsiteX1-1065" fmla="*/ 10000 w 10000"/>
                <a:gd name="connsiteY1-1066" fmla="*/ 0 h 9901"/>
                <a:gd name="connsiteX2-1067" fmla="*/ 8378 w 10000"/>
                <a:gd name="connsiteY2-1068" fmla="*/ 176 h 9901"/>
                <a:gd name="connsiteX3-1069" fmla="*/ 7556 w 10000"/>
                <a:gd name="connsiteY3-1070" fmla="*/ 270 h 9901"/>
                <a:gd name="connsiteX4-1071" fmla="*/ 6879 w 10000"/>
                <a:gd name="connsiteY4-1072" fmla="*/ 375 h 9901"/>
                <a:gd name="connsiteX5-1073" fmla="*/ 6879 w 10000"/>
                <a:gd name="connsiteY5-1074" fmla="*/ 375 h 9901"/>
                <a:gd name="connsiteX6-1075" fmla="*/ 6764 w 10000"/>
                <a:gd name="connsiteY6-1076" fmla="*/ 387 h 9901"/>
                <a:gd name="connsiteX7-1077" fmla="*/ 6664 w 10000"/>
                <a:gd name="connsiteY7-1078" fmla="*/ 410 h 9901"/>
                <a:gd name="connsiteX8-1079" fmla="*/ 6580 w 10000"/>
                <a:gd name="connsiteY8-1080" fmla="*/ 457 h 9901"/>
                <a:gd name="connsiteX9-1081" fmla="*/ 6503 w 10000"/>
                <a:gd name="connsiteY9-1082" fmla="*/ 481 h 9901"/>
                <a:gd name="connsiteX10-1083" fmla="*/ 6434 w 10000"/>
                <a:gd name="connsiteY10-1084" fmla="*/ 527 h 9901"/>
                <a:gd name="connsiteX11-1085" fmla="*/ 6372 w 10000"/>
                <a:gd name="connsiteY11-1086" fmla="*/ 586 h 9901"/>
                <a:gd name="connsiteX12-1087" fmla="*/ 6318 w 10000"/>
                <a:gd name="connsiteY12-1088" fmla="*/ 644 h 9901"/>
                <a:gd name="connsiteX13-1089" fmla="*/ 6280 w 10000"/>
                <a:gd name="connsiteY13-1090" fmla="*/ 703 h 9901"/>
                <a:gd name="connsiteX14-1091" fmla="*/ 6241 w 10000"/>
                <a:gd name="connsiteY14-1092" fmla="*/ 750 h 9901"/>
                <a:gd name="connsiteX15-1093" fmla="*/ 6218 w 10000"/>
                <a:gd name="connsiteY15-1094" fmla="*/ 831 h 9901"/>
                <a:gd name="connsiteX16-1095" fmla="*/ 6195 w 10000"/>
                <a:gd name="connsiteY16-1096" fmla="*/ 902 h 9901"/>
                <a:gd name="connsiteX17-1097" fmla="*/ 6180 w 10000"/>
                <a:gd name="connsiteY17-1098" fmla="*/ 971 h 9901"/>
                <a:gd name="connsiteX18-1099" fmla="*/ 6172 w 10000"/>
                <a:gd name="connsiteY18-1100" fmla="*/ 1042 h 9901"/>
                <a:gd name="connsiteX19-1101" fmla="*/ 6172 w 10000"/>
                <a:gd name="connsiteY19-1102" fmla="*/ 1125 h 9901"/>
                <a:gd name="connsiteX20-1103" fmla="*/ 6180 w 10000"/>
                <a:gd name="connsiteY20-1104" fmla="*/ 1276 h 9901"/>
                <a:gd name="connsiteX21-1105" fmla="*/ 6203 w 10000"/>
                <a:gd name="connsiteY21-1106" fmla="*/ 1452 h 9901"/>
                <a:gd name="connsiteX22-1107" fmla="*/ 6257 w 10000"/>
                <a:gd name="connsiteY22-1108" fmla="*/ 1616 h 9901"/>
                <a:gd name="connsiteX23-1109" fmla="*/ 6311 w 10000"/>
                <a:gd name="connsiteY23-1110" fmla="*/ 1803 h 9901"/>
                <a:gd name="connsiteX24-1111" fmla="*/ 6364 w 10000"/>
                <a:gd name="connsiteY24-1112" fmla="*/ 1979 h 9901"/>
                <a:gd name="connsiteX25-1113" fmla="*/ 6503 w 10000"/>
                <a:gd name="connsiteY25-1114" fmla="*/ 2330 h 9901"/>
                <a:gd name="connsiteX26-1115" fmla="*/ 6633 w 10000"/>
                <a:gd name="connsiteY26-1116" fmla="*/ 2646 h 9901"/>
                <a:gd name="connsiteX27-1117" fmla="*/ 6633 w 10000"/>
                <a:gd name="connsiteY27-1118" fmla="*/ 2646 h 9901"/>
                <a:gd name="connsiteX28-1119" fmla="*/ 6656 w 10000"/>
                <a:gd name="connsiteY28-1120" fmla="*/ 2716 h 9901"/>
                <a:gd name="connsiteX29-1121" fmla="*/ 6672 w 10000"/>
                <a:gd name="connsiteY29-1122" fmla="*/ 2786 h 9901"/>
                <a:gd name="connsiteX30-1123" fmla="*/ 6679 w 10000"/>
                <a:gd name="connsiteY30-1124" fmla="*/ 2857 h 9901"/>
                <a:gd name="connsiteX31-1125" fmla="*/ 6679 w 10000"/>
                <a:gd name="connsiteY31-1126" fmla="*/ 2928 h 9901"/>
                <a:gd name="connsiteX32-1127" fmla="*/ 6672 w 10000"/>
                <a:gd name="connsiteY32-1128" fmla="*/ 2997 h 9901"/>
                <a:gd name="connsiteX33-1129" fmla="*/ 6664 w 10000"/>
                <a:gd name="connsiteY33-1130" fmla="*/ 3056 h 9901"/>
                <a:gd name="connsiteX34-1131" fmla="*/ 6633 w 10000"/>
                <a:gd name="connsiteY34-1132" fmla="*/ 3126 h 9901"/>
                <a:gd name="connsiteX35-1133" fmla="*/ 6618 w 10000"/>
                <a:gd name="connsiteY35-1134" fmla="*/ 3184 h 9901"/>
                <a:gd name="connsiteX36-1135" fmla="*/ 6541 w 10000"/>
                <a:gd name="connsiteY36-1136" fmla="*/ 3313 h 9901"/>
                <a:gd name="connsiteX37-1137" fmla="*/ 6457 w 10000"/>
                <a:gd name="connsiteY37-1138" fmla="*/ 3407 h 9901"/>
                <a:gd name="connsiteX38-1139" fmla="*/ 6349 w 10000"/>
                <a:gd name="connsiteY38-1140" fmla="*/ 3512 h 9901"/>
                <a:gd name="connsiteX39-1141" fmla="*/ 6234 w 10000"/>
                <a:gd name="connsiteY39-1142" fmla="*/ 3594 h 9901"/>
                <a:gd name="connsiteX40-1143" fmla="*/ 6103 w 10000"/>
                <a:gd name="connsiteY40-1144" fmla="*/ 3654 h 9901"/>
                <a:gd name="connsiteX41-1145" fmla="*/ 5972 w 10000"/>
                <a:gd name="connsiteY41-1146" fmla="*/ 3712 h 9901"/>
                <a:gd name="connsiteX42-1147" fmla="*/ 5842 w 10000"/>
                <a:gd name="connsiteY42-1148" fmla="*/ 3734 h 9901"/>
                <a:gd name="connsiteX43-1149" fmla="*/ 5711 w 10000"/>
                <a:gd name="connsiteY43-1150" fmla="*/ 3748 h 9901"/>
                <a:gd name="connsiteX44-1151" fmla="*/ 5580 w 10000"/>
                <a:gd name="connsiteY44-1152" fmla="*/ 3734 h 9901"/>
                <a:gd name="connsiteX45-1153" fmla="*/ 5457 w 10000"/>
                <a:gd name="connsiteY45-1154" fmla="*/ 3701 h 9901"/>
                <a:gd name="connsiteX46-1155" fmla="*/ 5350 w 10000"/>
                <a:gd name="connsiteY46-1156" fmla="*/ 3642 h 9901"/>
                <a:gd name="connsiteX47-1157" fmla="*/ 5296 w 10000"/>
                <a:gd name="connsiteY47-1158" fmla="*/ 3594 h 9901"/>
                <a:gd name="connsiteX48-1159" fmla="*/ 5250 w 10000"/>
                <a:gd name="connsiteY48-1160" fmla="*/ 3548 h 9901"/>
                <a:gd name="connsiteX49-1161" fmla="*/ 5250 w 10000"/>
                <a:gd name="connsiteY49-1162" fmla="*/ 3548 h 9901"/>
                <a:gd name="connsiteX50-1163" fmla="*/ 5173 w 10000"/>
                <a:gd name="connsiteY50-1164" fmla="*/ 3442 h 9901"/>
                <a:gd name="connsiteX51-1165" fmla="*/ 5104 w 10000"/>
                <a:gd name="connsiteY51-1166" fmla="*/ 3326 h 9901"/>
                <a:gd name="connsiteX52-1167" fmla="*/ 5065 w 10000"/>
                <a:gd name="connsiteY52-1168" fmla="*/ 3184 h 9901"/>
                <a:gd name="connsiteX53-1169" fmla="*/ 5042 w 10000"/>
                <a:gd name="connsiteY53-1170" fmla="*/ 3033 h 9901"/>
                <a:gd name="connsiteX54-1171" fmla="*/ 5019 w 10000"/>
                <a:gd name="connsiteY54-1172" fmla="*/ 2868 h 9901"/>
                <a:gd name="connsiteX55-1173" fmla="*/ 5019 w 10000"/>
                <a:gd name="connsiteY55-1174" fmla="*/ 2705 h 9901"/>
                <a:gd name="connsiteX56-1175" fmla="*/ 5035 w 10000"/>
                <a:gd name="connsiteY56-1176" fmla="*/ 2517 h 9901"/>
                <a:gd name="connsiteX57-1177" fmla="*/ 5042 w 10000"/>
                <a:gd name="connsiteY57-1178" fmla="*/ 2330 h 9901"/>
                <a:gd name="connsiteX58-1179" fmla="*/ 5088 w 10000"/>
                <a:gd name="connsiteY58-1180" fmla="*/ 1943 h 9901"/>
                <a:gd name="connsiteX59-1181" fmla="*/ 5150 w 10000"/>
                <a:gd name="connsiteY59-1182" fmla="*/ 1569 h 9901"/>
                <a:gd name="connsiteX60-1183" fmla="*/ 5211 w 10000"/>
                <a:gd name="connsiteY60-1184" fmla="*/ 1183 h 9901"/>
                <a:gd name="connsiteX61-1185" fmla="*/ 5227 w 10000"/>
                <a:gd name="connsiteY61-1186" fmla="*/ 983 h 9901"/>
                <a:gd name="connsiteX62-1187" fmla="*/ 5250 w 10000"/>
                <a:gd name="connsiteY62-1188" fmla="*/ 808 h 9901"/>
                <a:gd name="connsiteX63-1189" fmla="*/ 5250 w 10000"/>
                <a:gd name="connsiteY63-1190" fmla="*/ 808 h 9901"/>
                <a:gd name="connsiteX64-1191" fmla="*/ 5250 w 10000"/>
                <a:gd name="connsiteY64-1192" fmla="*/ 726 h 9901"/>
                <a:gd name="connsiteX65-1193" fmla="*/ 5250 w 10000"/>
                <a:gd name="connsiteY65-1194" fmla="*/ 667 h 9901"/>
                <a:gd name="connsiteX66-1195" fmla="*/ 5227 w 10000"/>
                <a:gd name="connsiteY66-1196" fmla="*/ 597 h 9901"/>
                <a:gd name="connsiteX67-1197" fmla="*/ 5211 w 10000"/>
                <a:gd name="connsiteY67-1198" fmla="*/ 539 h 9901"/>
                <a:gd name="connsiteX68-1199" fmla="*/ 5181 w 10000"/>
                <a:gd name="connsiteY68-1200" fmla="*/ 481 h 9901"/>
                <a:gd name="connsiteX69-1201" fmla="*/ 5150 w 10000"/>
                <a:gd name="connsiteY69-1202" fmla="*/ 433 h 9901"/>
                <a:gd name="connsiteX70-1203" fmla="*/ 5058 w 10000"/>
                <a:gd name="connsiteY70-1204" fmla="*/ 339 h 9901"/>
                <a:gd name="connsiteX71-1205" fmla="*/ 4958 w 10000"/>
                <a:gd name="connsiteY71-1206" fmla="*/ 257 h 9901"/>
                <a:gd name="connsiteX72-1207" fmla="*/ 4827 w 10000"/>
                <a:gd name="connsiteY72-1208" fmla="*/ 187 h 9901"/>
                <a:gd name="connsiteX73-1209" fmla="*/ 4689 w 10000"/>
                <a:gd name="connsiteY73-1210" fmla="*/ 140 h 9901"/>
                <a:gd name="connsiteX74-1211" fmla="*/ 4527 w 10000"/>
                <a:gd name="connsiteY74-1212" fmla="*/ 105 h 9901"/>
                <a:gd name="connsiteX75-1213" fmla="*/ 4358 w 10000"/>
                <a:gd name="connsiteY75-1214" fmla="*/ 71 h 9901"/>
                <a:gd name="connsiteX76-1215" fmla="*/ 4174 w 10000"/>
                <a:gd name="connsiteY76-1216" fmla="*/ 47 h 9901"/>
                <a:gd name="connsiteX77-1217" fmla="*/ 3805 w 10000"/>
                <a:gd name="connsiteY77-1218" fmla="*/ 11 h 9901"/>
                <a:gd name="connsiteX78-1219" fmla="*/ 3413 w 10000"/>
                <a:gd name="connsiteY78-1220" fmla="*/ 11 h 9901"/>
                <a:gd name="connsiteX79-1221" fmla="*/ 3036 w 10000"/>
                <a:gd name="connsiteY79-1222" fmla="*/ 11 h 9901"/>
                <a:gd name="connsiteX80-1223" fmla="*/ 3036 w 10000"/>
                <a:gd name="connsiteY80-1224" fmla="*/ 11 h 9901"/>
                <a:gd name="connsiteX81-1225" fmla="*/ 2636 w 10000"/>
                <a:gd name="connsiteY81-1226" fmla="*/ 35 h 9901"/>
                <a:gd name="connsiteX82-1227" fmla="*/ 2636 w 10000"/>
                <a:gd name="connsiteY82-1228" fmla="*/ 35 h 9901"/>
                <a:gd name="connsiteX83-1229" fmla="*/ 2390 w 10000"/>
                <a:gd name="connsiteY83-1230" fmla="*/ 35 h 9901"/>
                <a:gd name="connsiteX84-1231" fmla="*/ 2152 w 10000"/>
                <a:gd name="connsiteY84-1232" fmla="*/ 47 h 9901"/>
                <a:gd name="connsiteX85-1233" fmla="*/ 2152 w 10000"/>
                <a:gd name="connsiteY85-1234" fmla="*/ 47 h 9901"/>
                <a:gd name="connsiteX86-1235" fmla="*/ 2291 w 10000"/>
                <a:gd name="connsiteY86-1236" fmla="*/ 913 h 9901"/>
                <a:gd name="connsiteX87-1237" fmla="*/ 2406 w 10000"/>
                <a:gd name="connsiteY87-1238" fmla="*/ 1675 h 9901"/>
                <a:gd name="connsiteX88-1239" fmla="*/ 2483 w 10000"/>
                <a:gd name="connsiteY88-1240" fmla="*/ 2342 h 9901"/>
                <a:gd name="connsiteX89-1241" fmla="*/ 2544 w 10000"/>
                <a:gd name="connsiteY89-1242" fmla="*/ 2928 h 9901"/>
                <a:gd name="connsiteX90-1243" fmla="*/ 2560 w 10000"/>
                <a:gd name="connsiteY90-1244" fmla="*/ 3407 h 9901"/>
                <a:gd name="connsiteX91-1245" fmla="*/ 2567 w 10000"/>
                <a:gd name="connsiteY91-1246" fmla="*/ 3617 h 9901"/>
                <a:gd name="connsiteX92-1247" fmla="*/ 2560 w 10000"/>
                <a:gd name="connsiteY92-1248" fmla="*/ 3817 h 9901"/>
                <a:gd name="connsiteX93-1249" fmla="*/ 2552 w 10000"/>
                <a:gd name="connsiteY93-1250" fmla="*/ 3993 h 9901"/>
                <a:gd name="connsiteX94-1251" fmla="*/ 2544 w 10000"/>
                <a:gd name="connsiteY94-1252" fmla="*/ 4144 h 9901"/>
                <a:gd name="connsiteX95-1253" fmla="*/ 2513 w 10000"/>
                <a:gd name="connsiteY95-1254" fmla="*/ 4286 h 9901"/>
                <a:gd name="connsiteX96-1255" fmla="*/ 2498 w 10000"/>
                <a:gd name="connsiteY96-1256" fmla="*/ 4414 h 9901"/>
                <a:gd name="connsiteX97-1257" fmla="*/ 2460 w 10000"/>
                <a:gd name="connsiteY97-1258" fmla="*/ 4520 h 9901"/>
                <a:gd name="connsiteX98-1259" fmla="*/ 2421 w 10000"/>
                <a:gd name="connsiteY98-1260" fmla="*/ 4614 h 9901"/>
                <a:gd name="connsiteX99-1261" fmla="*/ 2383 w 10000"/>
                <a:gd name="connsiteY99-1262" fmla="*/ 4683 h 9901"/>
                <a:gd name="connsiteX100-1263" fmla="*/ 2337 w 10000"/>
                <a:gd name="connsiteY100-1264" fmla="*/ 4742 h 9901"/>
                <a:gd name="connsiteX101-1265" fmla="*/ 2283 w 10000"/>
                <a:gd name="connsiteY101-1266" fmla="*/ 4801 h 9901"/>
                <a:gd name="connsiteX102-1267" fmla="*/ 2229 w 10000"/>
                <a:gd name="connsiteY102-1268" fmla="*/ 4836 h 9901"/>
                <a:gd name="connsiteX103-1269" fmla="*/ 2168 w 10000"/>
                <a:gd name="connsiteY103-1270" fmla="*/ 4859 h 9901"/>
                <a:gd name="connsiteX104-1271" fmla="*/ 2106 w 10000"/>
                <a:gd name="connsiteY104-1272" fmla="*/ 4870 h 9901"/>
                <a:gd name="connsiteX105-1273" fmla="*/ 2029 w 10000"/>
                <a:gd name="connsiteY105-1274" fmla="*/ 4870 h 9901"/>
                <a:gd name="connsiteX106-1275" fmla="*/ 1952 w 10000"/>
                <a:gd name="connsiteY106-1276" fmla="*/ 4870 h 9901"/>
                <a:gd name="connsiteX107-1277" fmla="*/ 1806 w 10000"/>
                <a:gd name="connsiteY107-1278" fmla="*/ 4836 h 9901"/>
                <a:gd name="connsiteX108-1279" fmla="*/ 1630 w 10000"/>
                <a:gd name="connsiteY108-1280" fmla="*/ 4742 h 9901"/>
                <a:gd name="connsiteX109-1281" fmla="*/ 1453 w 10000"/>
                <a:gd name="connsiteY109-1282" fmla="*/ 4648 h 9901"/>
                <a:gd name="connsiteX110-1283" fmla="*/ 1453 w 10000"/>
                <a:gd name="connsiteY110-1284" fmla="*/ 4648 h 9901"/>
                <a:gd name="connsiteX111-1285" fmla="*/ 1107 w 10000"/>
                <a:gd name="connsiteY111-1286" fmla="*/ 4449 h 9901"/>
                <a:gd name="connsiteX112-1287" fmla="*/ 961 w 10000"/>
                <a:gd name="connsiteY112-1288" fmla="*/ 4367 h 9901"/>
                <a:gd name="connsiteX113-1289" fmla="*/ 815 w 10000"/>
                <a:gd name="connsiteY113-1290" fmla="*/ 4286 h 9901"/>
                <a:gd name="connsiteX114-1291" fmla="*/ 699 w 10000"/>
                <a:gd name="connsiteY114-1292" fmla="*/ 4250 h 9901"/>
                <a:gd name="connsiteX115-1293" fmla="*/ 584 w 10000"/>
                <a:gd name="connsiteY115-1294" fmla="*/ 4215 h 9901"/>
                <a:gd name="connsiteX116-1295" fmla="*/ 484 w 10000"/>
                <a:gd name="connsiteY116-1296" fmla="*/ 4204 h 9901"/>
                <a:gd name="connsiteX117-1297" fmla="*/ 400 w 10000"/>
                <a:gd name="connsiteY117-1298" fmla="*/ 4238 h 9901"/>
                <a:gd name="connsiteX118-1299" fmla="*/ 354 w 10000"/>
                <a:gd name="connsiteY118-1300" fmla="*/ 4261 h 9901"/>
                <a:gd name="connsiteX119-1301" fmla="*/ 315 w 10000"/>
                <a:gd name="connsiteY119-1302" fmla="*/ 4286 h 9901"/>
                <a:gd name="connsiteX120-1303" fmla="*/ 277 w 10000"/>
                <a:gd name="connsiteY120-1304" fmla="*/ 4331 h 9901"/>
                <a:gd name="connsiteX121-1305" fmla="*/ 246 w 10000"/>
                <a:gd name="connsiteY121-1306" fmla="*/ 4380 h 9901"/>
                <a:gd name="connsiteX122-1307" fmla="*/ 192 w 10000"/>
                <a:gd name="connsiteY122-1308" fmla="*/ 4485 h 9901"/>
                <a:gd name="connsiteX123-1309" fmla="*/ 138 w 10000"/>
                <a:gd name="connsiteY123-1310" fmla="*/ 4648 h 9901"/>
                <a:gd name="connsiteX124-1311" fmla="*/ 92 w 10000"/>
                <a:gd name="connsiteY124-1312" fmla="*/ 4848 h 9901"/>
                <a:gd name="connsiteX125-1313" fmla="*/ 54 w 10000"/>
                <a:gd name="connsiteY125-1314" fmla="*/ 5105 h 9901"/>
                <a:gd name="connsiteX126-1315" fmla="*/ 23 w 10000"/>
                <a:gd name="connsiteY126-1316" fmla="*/ 5386 h 9901"/>
                <a:gd name="connsiteX127-1317" fmla="*/ 0 w 10000"/>
                <a:gd name="connsiteY127-1318" fmla="*/ 5713 h 9901"/>
                <a:gd name="connsiteX128-1319" fmla="*/ 0 w 10000"/>
                <a:gd name="connsiteY128-1320" fmla="*/ 5713 h 9901"/>
                <a:gd name="connsiteX129-1321" fmla="*/ 0 w 10000"/>
                <a:gd name="connsiteY129-1322" fmla="*/ 5902 h 9901"/>
                <a:gd name="connsiteX130-1323" fmla="*/ 0 w 10000"/>
                <a:gd name="connsiteY130-1324" fmla="*/ 6052 h 9901"/>
                <a:gd name="connsiteX131-1325" fmla="*/ 8 w 10000"/>
                <a:gd name="connsiteY131-1326" fmla="*/ 6182 h 9901"/>
                <a:gd name="connsiteX132-1327" fmla="*/ 23 w 10000"/>
                <a:gd name="connsiteY132-1328" fmla="*/ 6311 h 9901"/>
                <a:gd name="connsiteX133-1329" fmla="*/ 54 w 10000"/>
                <a:gd name="connsiteY133-1330" fmla="*/ 6416 h 9901"/>
                <a:gd name="connsiteX134-1331" fmla="*/ 85 w 10000"/>
                <a:gd name="connsiteY134-1332" fmla="*/ 6510 h 9901"/>
                <a:gd name="connsiteX135-1333" fmla="*/ 115 w 10000"/>
                <a:gd name="connsiteY135-1334" fmla="*/ 6592 h 9901"/>
                <a:gd name="connsiteX136-1335" fmla="*/ 161 w 10000"/>
                <a:gd name="connsiteY136-1336" fmla="*/ 6662 h 9901"/>
                <a:gd name="connsiteX137-1337" fmla="*/ 215 w 10000"/>
                <a:gd name="connsiteY137-1338" fmla="*/ 6710 h 9901"/>
                <a:gd name="connsiteX138-1339" fmla="*/ 269 w 10000"/>
                <a:gd name="connsiteY138-1340" fmla="*/ 6756 h 9901"/>
                <a:gd name="connsiteX139-1341" fmla="*/ 323 w 10000"/>
                <a:gd name="connsiteY139-1342" fmla="*/ 6791 h 9901"/>
                <a:gd name="connsiteX140-1343" fmla="*/ 392 w 10000"/>
                <a:gd name="connsiteY140-1344" fmla="*/ 6815 h 9901"/>
                <a:gd name="connsiteX141-1345" fmla="*/ 453 w 10000"/>
                <a:gd name="connsiteY141-1346" fmla="*/ 6838 h 9901"/>
                <a:gd name="connsiteX142-1347" fmla="*/ 530 w 10000"/>
                <a:gd name="connsiteY142-1348" fmla="*/ 6838 h 9901"/>
                <a:gd name="connsiteX143-1349" fmla="*/ 676 w 10000"/>
                <a:gd name="connsiteY143-1350" fmla="*/ 6838 h 9901"/>
                <a:gd name="connsiteX144-1351" fmla="*/ 838 w 10000"/>
                <a:gd name="connsiteY144-1352" fmla="*/ 6804 h 9901"/>
                <a:gd name="connsiteX145-1353" fmla="*/ 992 w 10000"/>
                <a:gd name="connsiteY145-1354" fmla="*/ 6756 h 9901"/>
                <a:gd name="connsiteX146-1355" fmla="*/ 1314 w 10000"/>
                <a:gd name="connsiteY146-1356" fmla="*/ 6639 h 9901"/>
                <a:gd name="connsiteX147-1357" fmla="*/ 1606 w 10000"/>
                <a:gd name="connsiteY147-1358" fmla="*/ 6522 h 9901"/>
                <a:gd name="connsiteX148-1359" fmla="*/ 1729 w 10000"/>
                <a:gd name="connsiteY148-1360" fmla="*/ 6462 h 9901"/>
                <a:gd name="connsiteX149-1361" fmla="*/ 1845 w 10000"/>
                <a:gd name="connsiteY149-1362" fmla="*/ 6451 h 9901"/>
                <a:gd name="connsiteX150-1363" fmla="*/ 1845 w 10000"/>
                <a:gd name="connsiteY150-1364" fmla="*/ 6451 h 9901"/>
                <a:gd name="connsiteX151-1365" fmla="*/ 2060 w 10000"/>
                <a:gd name="connsiteY151-1366" fmla="*/ 6416 h 9901"/>
                <a:gd name="connsiteX152-1367" fmla="*/ 2168 w 10000"/>
                <a:gd name="connsiteY152-1368" fmla="*/ 6416 h 9901"/>
                <a:gd name="connsiteX153-1369" fmla="*/ 2291 w 10000"/>
                <a:gd name="connsiteY153-1370" fmla="*/ 6439 h 9901"/>
                <a:gd name="connsiteX154-1371" fmla="*/ 2414 w 10000"/>
                <a:gd name="connsiteY154-1372" fmla="*/ 6462 h 9901"/>
                <a:gd name="connsiteX155-1373" fmla="*/ 2467 w 10000"/>
                <a:gd name="connsiteY155-1374" fmla="*/ 6487 h 9901"/>
                <a:gd name="connsiteX156-1375" fmla="*/ 2521 w 10000"/>
                <a:gd name="connsiteY156-1376" fmla="*/ 6533 h 9901"/>
                <a:gd name="connsiteX157-1377" fmla="*/ 2583 w 10000"/>
                <a:gd name="connsiteY157-1378" fmla="*/ 6592 h 9901"/>
                <a:gd name="connsiteX158-1379" fmla="*/ 2629 w 10000"/>
                <a:gd name="connsiteY158-1380" fmla="*/ 6651 h 9901"/>
                <a:gd name="connsiteX159-1381" fmla="*/ 2683 w 10000"/>
                <a:gd name="connsiteY159-1382" fmla="*/ 6721 h 9901"/>
                <a:gd name="connsiteX160-1383" fmla="*/ 2729 w 10000"/>
                <a:gd name="connsiteY160-1384" fmla="*/ 6804 h 9901"/>
                <a:gd name="connsiteX161-1385" fmla="*/ 2775 w 10000"/>
                <a:gd name="connsiteY161-1386" fmla="*/ 6885 h 9901"/>
                <a:gd name="connsiteX162-1387" fmla="*/ 2813 w 10000"/>
                <a:gd name="connsiteY162-1388" fmla="*/ 7001 h 9901"/>
                <a:gd name="connsiteX163-1389" fmla="*/ 2852 w 10000"/>
                <a:gd name="connsiteY163-1390" fmla="*/ 7131 h 9901"/>
                <a:gd name="connsiteX164-1391" fmla="*/ 2890 w 10000"/>
                <a:gd name="connsiteY164-1392" fmla="*/ 7270 h 9901"/>
                <a:gd name="connsiteX165-1393" fmla="*/ 2913 w 10000"/>
                <a:gd name="connsiteY165-1394" fmla="*/ 7423 h 9901"/>
                <a:gd name="connsiteX166-1395" fmla="*/ 2936 w 10000"/>
                <a:gd name="connsiteY166-1396" fmla="*/ 7611 h 9901"/>
                <a:gd name="connsiteX167-1397" fmla="*/ 2952 w 10000"/>
                <a:gd name="connsiteY167-1398" fmla="*/ 7798 h 9901"/>
                <a:gd name="connsiteX168-1399" fmla="*/ 2975 w 10000"/>
                <a:gd name="connsiteY168-1400" fmla="*/ 8010 h 9901"/>
                <a:gd name="connsiteX169-1401" fmla="*/ 2982 w 10000"/>
                <a:gd name="connsiteY169-1402" fmla="*/ 8255 h 9901"/>
                <a:gd name="connsiteX170-1403" fmla="*/ 2982 w 10000"/>
                <a:gd name="connsiteY170-1404" fmla="*/ 8513 h 9901"/>
                <a:gd name="connsiteX171-1405" fmla="*/ 2975 w 10000"/>
                <a:gd name="connsiteY171-1406" fmla="*/ 8782 h 9901"/>
                <a:gd name="connsiteX172-1407" fmla="*/ 2959 w 10000"/>
                <a:gd name="connsiteY172-1408" fmla="*/ 9086 h 9901"/>
                <a:gd name="connsiteX173-1409" fmla="*/ 9930 w 10000"/>
                <a:gd name="connsiteY173-1410" fmla="*/ 9253 h 9901"/>
                <a:gd name="connsiteX174-1411" fmla="*/ 10000 w 10000"/>
                <a:gd name="connsiteY174-1412" fmla="*/ 0 h 9901"/>
                <a:gd name="connsiteX0-1413" fmla="*/ 10000 w 10000"/>
                <a:gd name="connsiteY0-1414" fmla="*/ 0 h 9919"/>
                <a:gd name="connsiteX1-1415" fmla="*/ 10000 w 10000"/>
                <a:gd name="connsiteY1-1416" fmla="*/ 0 h 9919"/>
                <a:gd name="connsiteX2-1417" fmla="*/ 8378 w 10000"/>
                <a:gd name="connsiteY2-1418" fmla="*/ 178 h 9919"/>
                <a:gd name="connsiteX3-1419" fmla="*/ 7556 w 10000"/>
                <a:gd name="connsiteY3-1420" fmla="*/ 273 h 9919"/>
                <a:gd name="connsiteX4-1421" fmla="*/ 6879 w 10000"/>
                <a:gd name="connsiteY4-1422" fmla="*/ 379 h 9919"/>
                <a:gd name="connsiteX5-1423" fmla="*/ 6879 w 10000"/>
                <a:gd name="connsiteY5-1424" fmla="*/ 379 h 9919"/>
                <a:gd name="connsiteX6-1425" fmla="*/ 6764 w 10000"/>
                <a:gd name="connsiteY6-1426" fmla="*/ 391 h 9919"/>
                <a:gd name="connsiteX7-1427" fmla="*/ 6664 w 10000"/>
                <a:gd name="connsiteY7-1428" fmla="*/ 414 h 9919"/>
                <a:gd name="connsiteX8-1429" fmla="*/ 6580 w 10000"/>
                <a:gd name="connsiteY8-1430" fmla="*/ 462 h 9919"/>
                <a:gd name="connsiteX9-1431" fmla="*/ 6503 w 10000"/>
                <a:gd name="connsiteY9-1432" fmla="*/ 486 h 9919"/>
                <a:gd name="connsiteX10-1433" fmla="*/ 6434 w 10000"/>
                <a:gd name="connsiteY10-1434" fmla="*/ 532 h 9919"/>
                <a:gd name="connsiteX11-1435" fmla="*/ 6372 w 10000"/>
                <a:gd name="connsiteY11-1436" fmla="*/ 592 h 9919"/>
                <a:gd name="connsiteX12-1437" fmla="*/ 6318 w 10000"/>
                <a:gd name="connsiteY12-1438" fmla="*/ 650 h 9919"/>
                <a:gd name="connsiteX13-1439" fmla="*/ 6280 w 10000"/>
                <a:gd name="connsiteY13-1440" fmla="*/ 710 h 9919"/>
                <a:gd name="connsiteX14-1441" fmla="*/ 6241 w 10000"/>
                <a:gd name="connsiteY14-1442" fmla="*/ 757 h 9919"/>
                <a:gd name="connsiteX15-1443" fmla="*/ 6218 w 10000"/>
                <a:gd name="connsiteY15-1444" fmla="*/ 839 h 9919"/>
                <a:gd name="connsiteX16-1445" fmla="*/ 6195 w 10000"/>
                <a:gd name="connsiteY16-1446" fmla="*/ 911 h 9919"/>
                <a:gd name="connsiteX17-1447" fmla="*/ 6180 w 10000"/>
                <a:gd name="connsiteY17-1448" fmla="*/ 981 h 9919"/>
                <a:gd name="connsiteX18-1449" fmla="*/ 6172 w 10000"/>
                <a:gd name="connsiteY18-1450" fmla="*/ 1052 h 9919"/>
                <a:gd name="connsiteX19-1451" fmla="*/ 6172 w 10000"/>
                <a:gd name="connsiteY19-1452" fmla="*/ 1136 h 9919"/>
                <a:gd name="connsiteX20-1453" fmla="*/ 6180 w 10000"/>
                <a:gd name="connsiteY20-1454" fmla="*/ 1289 h 9919"/>
                <a:gd name="connsiteX21-1455" fmla="*/ 6203 w 10000"/>
                <a:gd name="connsiteY21-1456" fmla="*/ 1467 h 9919"/>
                <a:gd name="connsiteX22-1457" fmla="*/ 6257 w 10000"/>
                <a:gd name="connsiteY22-1458" fmla="*/ 1632 h 9919"/>
                <a:gd name="connsiteX23-1459" fmla="*/ 6311 w 10000"/>
                <a:gd name="connsiteY23-1460" fmla="*/ 1821 h 9919"/>
                <a:gd name="connsiteX24-1461" fmla="*/ 6364 w 10000"/>
                <a:gd name="connsiteY24-1462" fmla="*/ 1999 h 9919"/>
                <a:gd name="connsiteX25-1463" fmla="*/ 6503 w 10000"/>
                <a:gd name="connsiteY25-1464" fmla="*/ 2353 h 9919"/>
                <a:gd name="connsiteX26-1465" fmla="*/ 6633 w 10000"/>
                <a:gd name="connsiteY26-1466" fmla="*/ 2672 h 9919"/>
                <a:gd name="connsiteX27-1467" fmla="*/ 6633 w 10000"/>
                <a:gd name="connsiteY27-1468" fmla="*/ 2672 h 9919"/>
                <a:gd name="connsiteX28-1469" fmla="*/ 6656 w 10000"/>
                <a:gd name="connsiteY28-1470" fmla="*/ 2743 h 9919"/>
                <a:gd name="connsiteX29-1471" fmla="*/ 6672 w 10000"/>
                <a:gd name="connsiteY29-1472" fmla="*/ 2814 h 9919"/>
                <a:gd name="connsiteX30-1473" fmla="*/ 6679 w 10000"/>
                <a:gd name="connsiteY30-1474" fmla="*/ 2886 h 9919"/>
                <a:gd name="connsiteX31-1475" fmla="*/ 6679 w 10000"/>
                <a:gd name="connsiteY31-1476" fmla="*/ 2957 h 9919"/>
                <a:gd name="connsiteX32-1477" fmla="*/ 6672 w 10000"/>
                <a:gd name="connsiteY32-1478" fmla="*/ 3027 h 9919"/>
                <a:gd name="connsiteX33-1479" fmla="*/ 6664 w 10000"/>
                <a:gd name="connsiteY33-1480" fmla="*/ 3087 h 9919"/>
                <a:gd name="connsiteX34-1481" fmla="*/ 6633 w 10000"/>
                <a:gd name="connsiteY34-1482" fmla="*/ 3157 h 9919"/>
                <a:gd name="connsiteX35-1483" fmla="*/ 6618 w 10000"/>
                <a:gd name="connsiteY35-1484" fmla="*/ 3216 h 9919"/>
                <a:gd name="connsiteX36-1485" fmla="*/ 6541 w 10000"/>
                <a:gd name="connsiteY36-1486" fmla="*/ 3346 h 9919"/>
                <a:gd name="connsiteX37-1487" fmla="*/ 6457 w 10000"/>
                <a:gd name="connsiteY37-1488" fmla="*/ 3441 h 9919"/>
                <a:gd name="connsiteX38-1489" fmla="*/ 6349 w 10000"/>
                <a:gd name="connsiteY38-1490" fmla="*/ 3547 h 9919"/>
                <a:gd name="connsiteX39-1491" fmla="*/ 6234 w 10000"/>
                <a:gd name="connsiteY39-1492" fmla="*/ 3630 h 9919"/>
                <a:gd name="connsiteX40-1493" fmla="*/ 6103 w 10000"/>
                <a:gd name="connsiteY40-1494" fmla="*/ 3691 h 9919"/>
                <a:gd name="connsiteX41-1495" fmla="*/ 5972 w 10000"/>
                <a:gd name="connsiteY41-1496" fmla="*/ 3749 h 9919"/>
                <a:gd name="connsiteX42-1497" fmla="*/ 5842 w 10000"/>
                <a:gd name="connsiteY42-1498" fmla="*/ 3771 h 9919"/>
                <a:gd name="connsiteX43-1499" fmla="*/ 5711 w 10000"/>
                <a:gd name="connsiteY43-1500" fmla="*/ 3785 h 9919"/>
                <a:gd name="connsiteX44-1501" fmla="*/ 5580 w 10000"/>
                <a:gd name="connsiteY44-1502" fmla="*/ 3771 h 9919"/>
                <a:gd name="connsiteX45-1503" fmla="*/ 5457 w 10000"/>
                <a:gd name="connsiteY45-1504" fmla="*/ 3738 h 9919"/>
                <a:gd name="connsiteX46-1505" fmla="*/ 5350 w 10000"/>
                <a:gd name="connsiteY46-1506" fmla="*/ 3678 h 9919"/>
                <a:gd name="connsiteX47-1507" fmla="*/ 5296 w 10000"/>
                <a:gd name="connsiteY47-1508" fmla="*/ 3630 h 9919"/>
                <a:gd name="connsiteX48-1509" fmla="*/ 5250 w 10000"/>
                <a:gd name="connsiteY48-1510" fmla="*/ 3583 h 9919"/>
                <a:gd name="connsiteX49-1511" fmla="*/ 5250 w 10000"/>
                <a:gd name="connsiteY49-1512" fmla="*/ 3583 h 9919"/>
                <a:gd name="connsiteX50-1513" fmla="*/ 5173 w 10000"/>
                <a:gd name="connsiteY50-1514" fmla="*/ 3476 h 9919"/>
                <a:gd name="connsiteX51-1515" fmla="*/ 5104 w 10000"/>
                <a:gd name="connsiteY51-1516" fmla="*/ 3359 h 9919"/>
                <a:gd name="connsiteX52-1517" fmla="*/ 5065 w 10000"/>
                <a:gd name="connsiteY52-1518" fmla="*/ 3216 h 9919"/>
                <a:gd name="connsiteX53-1519" fmla="*/ 5042 w 10000"/>
                <a:gd name="connsiteY53-1520" fmla="*/ 3063 h 9919"/>
                <a:gd name="connsiteX54-1521" fmla="*/ 5019 w 10000"/>
                <a:gd name="connsiteY54-1522" fmla="*/ 2897 h 9919"/>
                <a:gd name="connsiteX55-1523" fmla="*/ 5019 w 10000"/>
                <a:gd name="connsiteY55-1524" fmla="*/ 2732 h 9919"/>
                <a:gd name="connsiteX56-1525" fmla="*/ 5035 w 10000"/>
                <a:gd name="connsiteY56-1526" fmla="*/ 2542 h 9919"/>
                <a:gd name="connsiteX57-1527" fmla="*/ 5042 w 10000"/>
                <a:gd name="connsiteY57-1528" fmla="*/ 2353 h 9919"/>
                <a:gd name="connsiteX58-1529" fmla="*/ 5088 w 10000"/>
                <a:gd name="connsiteY58-1530" fmla="*/ 1962 h 9919"/>
                <a:gd name="connsiteX59-1531" fmla="*/ 5150 w 10000"/>
                <a:gd name="connsiteY59-1532" fmla="*/ 1585 h 9919"/>
                <a:gd name="connsiteX60-1533" fmla="*/ 5211 w 10000"/>
                <a:gd name="connsiteY60-1534" fmla="*/ 1195 h 9919"/>
                <a:gd name="connsiteX61-1535" fmla="*/ 5227 w 10000"/>
                <a:gd name="connsiteY61-1536" fmla="*/ 993 h 9919"/>
                <a:gd name="connsiteX62-1537" fmla="*/ 5250 w 10000"/>
                <a:gd name="connsiteY62-1538" fmla="*/ 816 h 9919"/>
                <a:gd name="connsiteX63-1539" fmla="*/ 5250 w 10000"/>
                <a:gd name="connsiteY63-1540" fmla="*/ 816 h 9919"/>
                <a:gd name="connsiteX64-1541" fmla="*/ 5250 w 10000"/>
                <a:gd name="connsiteY64-1542" fmla="*/ 733 h 9919"/>
                <a:gd name="connsiteX65-1543" fmla="*/ 5250 w 10000"/>
                <a:gd name="connsiteY65-1544" fmla="*/ 674 h 9919"/>
                <a:gd name="connsiteX66-1545" fmla="*/ 5227 w 10000"/>
                <a:gd name="connsiteY66-1546" fmla="*/ 603 h 9919"/>
                <a:gd name="connsiteX67-1547" fmla="*/ 5211 w 10000"/>
                <a:gd name="connsiteY67-1548" fmla="*/ 544 h 9919"/>
                <a:gd name="connsiteX68-1549" fmla="*/ 5181 w 10000"/>
                <a:gd name="connsiteY68-1550" fmla="*/ 486 h 9919"/>
                <a:gd name="connsiteX69-1551" fmla="*/ 5150 w 10000"/>
                <a:gd name="connsiteY69-1552" fmla="*/ 437 h 9919"/>
                <a:gd name="connsiteX70-1553" fmla="*/ 5058 w 10000"/>
                <a:gd name="connsiteY70-1554" fmla="*/ 342 h 9919"/>
                <a:gd name="connsiteX71-1555" fmla="*/ 4958 w 10000"/>
                <a:gd name="connsiteY71-1556" fmla="*/ 260 h 9919"/>
                <a:gd name="connsiteX72-1557" fmla="*/ 4827 w 10000"/>
                <a:gd name="connsiteY72-1558" fmla="*/ 189 h 9919"/>
                <a:gd name="connsiteX73-1559" fmla="*/ 4689 w 10000"/>
                <a:gd name="connsiteY73-1560" fmla="*/ 141 h 9919"/>
                <a:gd name="connsiteX74-1561" fmla="*/ 4527 w 10000"/>
                <a:gd name="connsiteY74-1562" fmla="*/ 106 h 9919"/>
                <a:gd name="connsiteX75-1563" fmla="*/ 4358 w 10000"/>
                <a:gd name="connsiteY75-1564" fmla="*/ 72 h 9919"/>
                <a:gd name="connsiteX76-1565" fmla="*/ 4174 w 10000"/>
                <a:gd name="connsiteY76-1566" fmla="*/ 47 h 9919"/>
                <a:gd name="connsiteX77-1567" fmla="*/ 3805 w 10000"/>
                <a:gd name="connsiteY77-1568" fmla="*/ 11 h 9919"/>
                <a:gd name="connsiteX78-1569" fmla="*/ 3413 w 10000"/>
                <a:gd name="connsiteY78-1570" fmla="*/ 11 h 9919"/>
                <a:gd name="connsiteX79-1571" fmla="*/ 3036 w 10000"/>
                <a:gd name="connsiteY79-1572" fmla="*/ 11 h 9919"/>
                <a:gd name="connsiteX80-1573" fmla="*/ 3036 w 10000"/>
                <a:gd name="connsiteY80-1574" fmla="*/ 11 h 9919"/>
                <a:gd name="connsiteX81-1575" fmla="*/ 2636 w 10000"/>
                <a:gd name="connsiteY81-1576" fmla="*/ 35 h 9919"/>
                <a:gd name="connsiteX82-1577" fmla="*/ 2636 w 10000"/>
                <a:gd name="connsiteY82-1578" fmla="*/ 35 h 9919"/>
                <a:gd name="connsiteX83-1579" fmla="*/ 2390 w 10000"/>
                <a:gd name="connsiteY83-1580" fmla="*/ 35 h 9919"/>
                <a:gd name="connsiteX84-1581" fmla="*/ 2152 w 10000"/>
                <a:gd name="connsiteY84-1582" fmla="*/ 47 h 9919"/>
                <a:gd name="connsiteX85-1583" fmla="*/ 2152 w 10000"/>
                <a:gd name="connsiteY85-1584" fmla="*/ 47 h 9919"/>
                <a:gd name="connsiteX86-1585" fmla="*/ 2291 w 10000"/>
                <a:gd name="connsiteY86-1586" fmla="*/ 922 h 9919"/>
                <a:gd name="connsiteX87-1587" fmla="*/ 2406 w 10000"/>
                <a:gd name="connsiteY87-1588" fmla="*/ 1692 h 9919"/>
                <a:gd name="connsiteX88-1589" fmla="*/ 2483 w 10000"/>
                <a:gd name="connsiteY88-1590" fmla="*/ 2365 h 9919"/>
                <a:gd name="connsiteX89-1591" fmla="*/ 2544 w 10000"/>
                <a:gd name="connsiteY89-1592" fmla="*/ 2957 h 9919"/>
                <a:gd name="connsiteX90-1593" fmla="*/ 2560 w 10000"/>
                <a:gd name="connsiteY90-1594" fmla="*/ 3441 h 9919"/>
                <a:gd name="connsiteX91-1595" fmla="*/ 2567 w 10000"/>
                <a:gd name="connsiteY91-1596" fmla="*/ 3653 h 9919"/>
                <a:gd name="connsiteX92-1597" fmla="*/ 2560 w 10000"/>
                <a:gd name="connsiteY92-1598" fmla="*/ 3855 h 9919"/>
                <a:gd name="connsiteX93-1599" fmla="*/ 2552 w 10000"/>
                <a:gd name="connsiteY93-1600" fmla="*/ 4033 h 9919"/>
                <a:gd name="connsiteX94-1601" fmla="*/ 2544 w 10000"/>
                <a:gd name="connsiteY94-1602" fmla="*/ 4185 h 9919"/>
                <a:gd name="connsiteX95-1603" fmla="*/ 2513 w 10000"/>
                <a:gd name="connsiteY95-1604" fmla="*/ 4329 h 9919"/>
                <a:gd name="connsiteX96-1605" fmla="*/ 2498 w 10000"/>
                <a:gd name="connsiteY96-1606" fmla="*/ 4458 h 9919"/>
                <a:gd name="connsiteX97-1607" fmla="*/ 2460 w 10000"/>
                <a:gd name="connsiteY97-1608" fmla="*/ 4565 h 9919"/>
                <a:gd name="connsiteX98-1609" fmla="*/ 2421 w 10000"/>
                <a:gd name="connsiteY98-1610" fmla="*/ 4660 h 9919"/>
                <a:gd name="connsiteX99-1611" fmla="*/ 2383 w 10000"/>
                <a:gd name="connsiteY99-1612" fmla="*/ 4730 h 9919"/>
                <a:gd name="connsiteX100-1613" fmla="*/ 2337 w 10000"/>
                <a:gd name="connsiteY100-1614" fmla="*/ 4789 h 9919"/>
                <a:gd name="connsiteX101-1615" fmla="*/ 2283 w 10000"/>
                <a:gd name="connsiteY101-1616" fmla="*/ 4849 h 9919"/>
                <a:gd name="connsiteX102-1617" fmla="*/ 2229 w 10000"/>
                <a:gd name="connsiteY102-1618" fmla="*/ 4884 h 9919"/>
                <a:gd name="connsiteX103-1619" fmla="*/ 2168 w 10000"/>
                <a:gd name="connsiteY103-1620" fmla="*/ 4908 h 9919"/>
                <a:gd name="connsiteX104-1621" fmla="*/ 2106 w 10000"/>
                <a:gd name="connsiteY104-1622" fmla="*/ 4919 h 9919"/>
                <a:gd name="connsiteX105-1623" fmla="*/ 2029 w 10000"/>
                <a:gd name="connsiteY105-1624" fmla="*/ 4919 h 9919"/>
                <a:gd name="connsiteX106-1625" fmla="*/ 1952 w 10000"/>
                <a:gd name="connsiteY106-1626" fmla="*/ 4919 h 9919"/>
                <a:gd name="connsiteX107-1627" fmla="*/ 1806 w 10000"/>
                <a:gd name="connsiteY107-1628" fmla="*/ 4884 h 9919"/>
                <a:gd name="connsiteX108-1629" fmla="*/ 1630 w 10000"/>
                <a:gd name="connsiteY108-1630" fmla="*/ 4789 h 9919"/>
                <a:gd name="connsiteX109-1631" fmla="*/ 1453 w 10000"/>
                <a:gd name="connsiteY109-1632" fmla="*/ 4694 h 9919"/>
                <a:gd name="connsiteX110-1633" fmla="*/ 1453 w 10000"/>
                <a:gd name="connsiteY110-1634" fmla="*/ 4694 h 9919"/>
                <a:gd name="connsiteX111-1635" fmla="*/ 1107 w 10000"/>
                <a:gd name="connsiteY111-1636" fmla="*/ 4493 h 9919"/>
                <a:gd name="connsiteX112-1637" fmla="*/ 961 w 10000"/>
                <a:gd name="connsiteY112-1638" fmla="*/ 4411 h 9919"/>
                <a:gd name="connsiteX113-1639" fmla="*/ 815 w 10000"/>
                <a:gd name="connsiteY113-1640" fmla="*/ 4329 h 9919"/>
                <a:gd name="connsiteX114-1641" fmla="*/ 699 w 10000"/>
                <a:gd name="connsiteY114-1642" fmla="*/ 4292 h 9919"/>
                <a:gd name="connsiteX115-1643" fmla="*/ 584 w 10000"/>
                <a:gd name="connsiteY115-1644" fmla="*/ 4257 h 9919"/>
                <a:gd name="connsiteX116-1645" fmla="*/ 484 w 10000"/>
                <a:gd name="connsiteY116-1646" fmla="*/ 4246 h 9919"/>
                <a:gd name="connsiteX117-1647" fmla="*/ 400 w 10000"/>
                <a:gd name="connsiteY117-1648" fmla="*/ 4280 h 9919"/>
                <a:gd name="connsiteX118-1649" fmla="*/ 354 w 10000"/>
                <a:gd name="connsiteY118-1650" fmla="*/ 4304 h 9919"/>
                <a:gd name="connsiteX119-1651" fmla="*/ 315 w 10000"/>
                <a:gd name="connsiteY119-1652" fmla="*/ 4329 h 9919"/>
                <a:gd name="connsiteX120-1653" fmla="*/ 277 w 10000"/>
                <a:gd name="connsiteY120-1654" fmla="*/ 4374 h 9919"/>
                <a:gd name="connsiteX121-1655" fmla="*/ 246 w 10000"/>
                <a:gd name="connsiteY121-1656" fmla="*/ 4424 h 9919"/>
                <a:gd name="connsiteX122-1657" fmla="*/ 192 w 10000"/>
                <a:gd name="connsiteY122-1658" fmla="*/ 4530 h 9919"/>
                <a:gd name="connsiteX123-1659" fmla="*/ 138 w 10000"/>
                <a:gd name="connsiteY123-1660" fmla="*/ 4694 h 9919"/>
                <a:gd name="connsiteX124-1661" fmla="*/ 92 w 10000"/>
                <a:gd name="connsiteY124-1662" fmla="*/ 4896 h 9919"/>
                <a:gd name="connsiteX125-1663" fmla="*/ 54 w 10000"/>
                <a:gd name="connsiteY125-1664" fmla="*/ 5156 h 9919"/>
                <a:gd name="connsiteX126-1665" fmla="*/ 23 w 10000"/>
                <a:gd name="connsiteY126-1666" fmla="*/ 5440 h 9919"/>
                <a:gd name="connsiteX127-1667" fmla="*/ 0 w 10000"/>
                <a:gd name="connsiteY127-1668" fmla="*/ 5770 h 9919"/>
                <a:gd name="connsiteX128-1669" fmla="*/ 0 w 10000"/>
                <a:gd name="connsiteY128-1670" fmla="*/ 5770 h 9919"/>
                <a:gd name="connsiteX129-1671" fmla="*/ 0 w 10000"/>
                <a:gd name="connsiteY129-1672" fmla="*/ 5961 h 9919"/>
                <a:gd name="connsiteX130-1673" fmla="*/ 0 w 10000"/>
                <a:gd name="connsiteY130-1674" fmla="*/ 6113 h 9919"/>
                <a:gd name="connsiteX131-1675" fmla="*/ 8 w 10000"/>
                <a:gd name="connsiteY131-1676" fmla="*/ 6244 h 9919"/>
                <a:gd name="connsiteX132-1677" fmla="*/ 23 w 10000"/>
                <a:gd name="connsiteY132-1678" fmla="*/ 6374 h 9919"/>
                <a:gd name="connsiteX133-1679" fmla="*/ 54 w 10000"/>
                <a:gd name="connsiteY133-1680" fmla="*/ 6480 h 9919"/>
                <a:gd name="connsiteX134-1681" fmla="*/ 85 w 10000"/>
                <a:gd name="connsiteY134-1682" fmla="*/ 6575 h 9919"/>
                <a:gd name="connsiteX135-1683" fmla="*/ 115 w 10000"/>
                <a:gd name="connsiteY135-1684" fmla="*/ 6658 h 9919"/>
                <a:gd name="connsiteX136-1685" fmla="*/ 161 w 10000"/>
                <a:gd name="connsiteY136-1686" fmla="*/ 6729 h 9919"/>
                <a:gd name="connsiteX137-1687" fmla="*/ 215 w 10000"/>
                <a:gd name="connsiteY137-1688" fmla="*/ 6777 h 9919"/>
                <a:gd name="connsiteX138-1689" fmla="*/ 269 w 10000"/>
                <a:gd name="connsiteY138-1690" fmla="*/ 6824 h 9919"/>
                <a:gd name="connsiteX139-1691" fmla="*/ 323 w 10000"/>
                <a:gd name="connsiteY139-1692" fmla="*/ 6859 h 9919"/>
                <a:gd name="connsiteX140-1693" fmla="*/ 392 w 10000"/>
                <a:gd name="connsiteY140-1694" fmla="*/ 6883 h 9919"/>
                <a:gd name="connsiteX141-1695" fmla="*/ 453 w 10000"/>
                <a:gd name="connsiteY141-1696" fmla="*/ 6906 h 9919"/>
                <a:gd name="connsiteX142-1697" fmla="*/ 530 w 10000"/>
                <a:gd name="connsiteY142-1698" fmla="*/ 6906 h 9919"/>
                <a:gd name="connsiteX143-1699" fmla="*/ 676 w 10000"/>
                <a:gd name="connsiteY143-1700" fmla="*/ 6906 h 9919"/>
                <a:gd name="connsiteX144-1701" fmla="*/ 838 w 10000"/>
                <a:gd name="connsiteY144-1702" fmla="*/ 6872 h 9919"/>
                <a:gd name="connsiteX145-1703" fmla="*/ 992 w 10000"/>
                <a:gd name="connsiteY145-1704" fmla="*/ 6824 h 9919"/>
                <a:gd name="connsiteX146-1705" fmla="*/ 1314 w 10000"/>
                <a:gd name="connsiteY146-1706" fmla="*/ 6705 h 9919"/>
                <a:gd name="connsiteX147-1707" fmla="*/ 1606 w 10000"/>
                <a:gd name="connsiteY147-1708" fmla="*/ 6587 h 9919"/>
                <a:gd name="connsiteX148-1709" fmla="*/ 1729 w 10000"/>
                <a:gd name="connsiteY148-1710" fmla="*/ 6527 h 9919"/>
                <a:gd name="connsiteX149-1711" fmla="*/ 1845 w 10000"/>
                <a:gd name="connsiteY149-1712" fmla="*/ 6516 h 9919"/>
                <a:gd name="connsiteX150-1713" fmla="*/ 1845 w 10000"/>
                <a:gd name="connsiteY150-1714" fmla="*/ 6516 h 9919"/>
                <a:gd name="connsiteX151-1715" fmla="*/ 2060 w 10000"/>
                <a:gd name="connsiteY151-1716" fmla="*/ 6480 h 9919"/>
                <a:gd name="connsiteX152-1717" fmla="*/ 2168 w 10000"/>
                <a:gd name="connsiteY152-1718" fmla="*/ 6480 h 9919"/>
                <a:gd name="connsiteX153-1719" fmla="*/ 2291 w 10000"/>
                <a:gd name="connsiteY153-1720" fmla="*/ 6503 h 9919"/>
                <a:gd name="connsiteX154-1721" fmla="*/ 2414 w 10000"/>
                <a:gd name="connsiteY154-1722" fmla="*/ 6527 h 9919"/>
                <a:gd name="connsiteX155-1723" fmla="*/ 2467 w 10000"/>
                <a:gd name="connsiteY155-1724" fmla="*/ 6552 h 9919"/>
                <a:gd name="connsiteX156-1725" fmla="*/ 2521 w 10000"/>
                <a:gd name="connsiteY156-1726" fmla="*/ 6598 h 9919"/>
                <a:gd name="connsiteX157-1727" fmla="*/ 2583 w 10000"/>
                <a:gd name="connsiteY157-1728" fmla="*/ 6658 h 9919"/>
                <a:gd name="connsiteX158-1729" fmla="*/ 2629 w 10000"/>
                <a:gd name="connsiteY158-1730" fmla="*/ 6718 h 9919"/>
                <a:gd name="connsiteX159-1731" fmla="*/ 2683 w 10000"/>
                <a:gd name="connsiteY159-1732" fmla="*/ 6788 h 9919"/>
                <a:gd name="connsiteX160-1733" fmla="*/ 2729 w 10000"/>
                <a:gd name="connsiteY160-1734" fmla="*/ 6872 h 9919"/>
                <a:gd name="connsiteX161-1735" fmla="*/ 2775 w 10000"/>
                <a:gd name="connsiteY161-1736" fmla="*/ 6954 h 9919"/>
                <a:gd name="connsiteX162-1737" fmla="*/ 2813 w 10000"/>
                <a:gd name="connsiteY162-1738" fmla="*/ 7071 h 9919"/>
                <a:gd name="connsiteX163-1739" fmla="*/ 2852 w 10000"/>
                <a:gd name="connsiteY163-1740" fmla="*/ 7202 h 9919"/>
                <a:gd name="connsiteX164-1741" fmla="*/ 2890 w 10000"/>
                <a:gd name="connsiteY164-1742" fmla="*/ 7343 h 9919"/>
                <a:gd name="connsiteX165-1743" fmla="*/ 2913 w 10000"/>
                <a:gd name="connsiteY165-1744" fmla="*/ 7497 h 9919"/>
                <a:gd name="connsiteX166-1745" fmla="*/ 2936 w 10000"/>
                <a:gd name="connsiteY166-1746" fmla="*/ 7687 h 9919"/>
                <a:gd name="connsiteX167-1747" fmla="*/ 2952 w 10000"/>
                <a:gd name="connsiteY167-1748" fmla="*/ 7876 h 9919"/>
                <a:gd name="connsiteX168-1749" fmla="*/ 2975 w 10000"/>
                <a:gd name="connsiteY168-1750" fmla="*/ 8090 h 9919"/>
                <a:gd name="connsiteX169-1751" fmla="*/ 2982 w 10000"/>
                <a:gd name="connsiteY169-1752" fmla="*/ 8338 h 9919"/>
                <a:gd name="connsiteX170-1753" fmla="*/ 2982 w 10000"/>
                <a:gd name="connsiteY170-1754" fmla="*/ 8598 h 9919"/>
                <a:gd name="connsiteX171-1755" fmla="*/ 2975 w 10000"/>
                <a:gd name="connsiteY171-1756" fmla="*/ 8870 h 9919"/>
                <a:gd name="connsiteX172-1757" fmla="*/ 9930 w 10000"/>
                <a:gd name="connsiteY172-1758" fmla="*/ 9346 h 9919"/>
                <a:gd name="connsiteX173-1759" fmla="*/ 10000 w 10000"/>
                <a:gd name="connsiteY173-1760" fmla="*/ 0 h 9919"/>
                <a:gd name="connsiteX0-1761" fmla="*/ 10000 w 10000"/>
                <a:gd name="connsiteY0-1762" fmla="*/ 0 h 9422"/>
                <a:gd name="connsiteX1-1763" fmla="*/ 10000 w 10000"/>
                <a:gd name="connsiteY1-1764" fmla="*/ 0 h 9422"/>
                <a:gd name="connsiteX2-1765" fmla="*/ 8378 w 10000"/>
                <a:gd name="connsiteY2-1766" fmla="*/ 179 h 9422"/>
                <a:gd name="connsiteX3-1767" fmla="*/ 7556 w 10000"/>
                <a:gd name="connsiteY3-1768" fmla="*/ 275 h 9422"/>
                <a:gd name="connsiteX4-1769" fmla="*/ 6879 w 10000"/>
                <a:gd name="connsiteY4-1770" fmla="*/ 382 h 9422"/>
                <a:gd name="connsiteX5-1771" fmla="*/ 6879 w 10000"/>
                <a:gd name="connsiteY5-1772" fmla="*/ 382 h 9422"/>
                <a:gd name="connsiteX6-1773" fmla="*/ 6764 w 10000"/>
                <a:gd name="connsiteY6-1774" fmla="*/ 394 h 9422"/>
                <a:gd name="connsiteX7-1775" fmla="*/ 6664 w 10000"/>
                <a:gd name="connsiteY7-1776" fmla="*/ 417 h 9422"/>
                <a:gd name="connsiteX8-1777" fmla="*/ 6580 w 10000"/>
                <a:gd name="connsiteY8-1778" fmla="*/ 466 h 9422"/>
                <a:gd name="connsiteX9-1779" fmla="*/ 6503 w 10000"/>
                <a:gd name="connsiteY9-1780" fmla="*/ 490 h 9422"/>
                <a:gd name="connsiteX10-1781" fmla="*/ 6434 w 10000"/>
                <a:gd name="connsiteY10-1782" fmla="*/ 536 h 9422"/>
                <a:gd name="connsiteX11-1783" fmla="*/ 6372 w 10000"/>
                <a:gd name="connsiteY11-1784" fmla="*/ 597 h 9422"/>
                <a:gd name="connsiteX12-1785" fmla="*/ 6318 w 10000"/>
                <a:gd name="connsiteY12-1786" fmla="*/ 655 h 9422"/>
                <a:gd name="connsiteX13-1787" fmla="*/ 6280 w 10000"/>
                <a:gd name="connsiteY13-1788" fmla="*/ 716 h 9422"/>
                <a:gd name="connsiteX14-1789" fmla="*/ 6241 w 10000"/>
                <a:gd name="connsiteY14-1790" fmla="*/ 763 h 9422"/>
                <a:gd name="connsiteX15-1791" fmla="*/ 6218 w 10000"/>
                <a:gd name="connsiteY15-1792" fmla="*/ 846 h 9422"/>
                <a:gd name="connsiteX16-1793" fmla="*/ 6195 w 10000"/>
                <a:gd name="connsiteY16-1794" fmla="*/ 918 h 9422"/>
                <a:gd name="connsiteX17-1795" fmla="*/ 6180 w 10000"/>
                <a:gd name="connsiteY17-1796" fmla="*/ 989 h 9422"/>
                <a:gd name="connsiteX18-1797" fmla="*/ 6172 w 10000"/>
                <a:gd name="connsiteY18-1798" fmla="*/ 1061 h 9422"/>
                <a:gd name="connsiteX19-1799" fmla="*/ 6172 w 10000"/>
                <a:gd name="connsiteY19-1800" fmla="*/ 1145 h 9422"/>
                <a:gd name="connsiteX20-1801" fmla="*/ 6180 w 10000"/>
                <a:gd name="connsiteY20-1802" fmla="*/ 1300 h 9422"/>
                <a:gd name="connsiteX21-1803" fmla="*/ 6203 w 10000"/>
                <a:gd name="connsiteY21-1804" fmla="*/ 1479 h 9422"/>
                <a:gd name="connsiteX22-1805" fmla="*/ 6257 w 10000"/>
                <a:gd name="connsiteY22-1806" fmla="*/ 1645 h 9422"/>
                <a:gd name="connsiteX23-1807" fmla="*/ 6311 w 10000"/>
                <a:gd name="connsiteY23-1808" fmla="*/ 1836 h 9422"/>
                <a:gd name="connsiteX24-1809" fmla="*/ 6364 w 10000"/>
                <a:gd name="connsiteY24-1810" fmla="*/ 2015 h 9422"/>
                <a:gd name="connsiteX25-1811" fmla="*/ 6503 w 10000"/>
                <a:gd name="connsiteY25-1812" fmla="*/ 2372 h 9422"/>
                <a:gd name="connsiteX26-1813" fmla="*/ 6633 w 10000"/>
                <a:gd name="connsiteY26-1814" fmla="*/ 2694 h 9422"/>
                <a:gd name="connsiteX27-1815" fmla="*/ 6633 w 10000"/>
                <a:gd name="connsiteY27-1816" fmla="*/ 2694 h 9422"/>
                <a:gd name="connsiteX28-1817" fmla="*/ 6656 w 10000"/>
                <a:gd name="connsiteY28-1818" fmla="*/ 2765 h 9422"/>
                <a:gd name="connsiteX29-1819" fmla="*/ 6672 w 10000"/>
                <a:gd name="connsiteY29-1820" fmla="*/ 2837 h 9422"/>
                <a:gd name="connsiteX30-1821" fmla="*/ 6679 w 10000"/>
                <a:gd name="connsiteY30-1822" fmla="*/ 2910 h 9422"/>
                <a:gd name="connsiteX31-1823" fmla="*/ 6679 w 10000"/>
                <a:gd name="connsiteY31-1824" fmla="*/ 2981 h 9422"/>
                <a:gd name="connsiteX32-1825" fmla="*/ 6672 w 10000"/>
                <a:gd name="connsiteY32-1826" fmla="*/ 3052 h 9422"/>
                <a:gd name="connsiteX33-1827" fmla="*/ 6664 w 10000"/>
                <a:gd name="connsiteY33-1828" fmla="*/ 3112 h 9422"/>
                <a:gd name="connsiteX34-1829" fmla="*/ 6633 w 10000"/>
                <a:gd name="connsiteY34-1830" fmla="*/ 3183 h 9422"/>
                <a:gd name="connsiteX35-1831" fmla="*/ 6618 w 10000"/>
                <a:gd name="connsiteY35-1832" fmla="*/ 3242 h 9422"/>
                <a:gd name="connsiteX36-1833" fmla="*/ 6541 w 10000"/>
                <a:gd name="connsiteY36-1834" fmla="*/ 3373 h 9422"/>
                <a:gd name="connsiteX37-1835" fmla="*/ 6457 w 10000"/>
                <a:gd name="connsiteY37-1836" fmla="*/ 3469 h 9422"/>
                <a:gd name="connsiteX38-1837" fmla="*/ 6349 w 10000"/>
                <a:gd name="connsiteY38-1838" fmla="*/ 3576 h 9422"/>
                <a:gd name="connsiteX39-1839" fmla="*/ 6234 w 10000"/>
                <a:gd name="connsiteY39-1840" fmla="*/ 3660 h 9422"/>
                <a:gd name="connsiteX40-1841" fmla="*/ 6103 w 10000"/>
                <a:gd name="connsiteY40-1842" fmla="*/ 3721 h 9422"/>
                <a:gd name="connsiteX41-1843" fmla="*/ 5972 w 10000"/>
                <a:gd name="connsiteY41-1844" fmla="*/ 3780 h 9422"/>
                <a:gd name="connsiteX42-1845" fmla="*/ 5842 w 10000"/>
                <a:gd name="connsiteY42-1846" fmla="*/ 3802 h 9422"/>
                <a:gd name="connsiteX43-1847" fmla="*/ 5711 w 10000"/>
                <a:gd name="connsiteY43-1848" fmla="*/ 3816 h 9422"/>
                <a:gd name="connsiteX44-1849" fmla="*/ 5580 w 10000"/>
                <a:gd name="connsiteY44-1850" fmla="*/ 3802 h 9422"/>
                <a:gd name="connsiteX45-1851" fmla="*/ 5457 w 10000"/>
                <a:gd name="connsiteY45-1852" fmla="*/ 3769 h 9422"/>
                <a:gd name="connsiteX46-1853" fmla="*/ 5350 w 10000"/>
                <a:gd name="connsiteY46-1854" fmla="*/ 3708 h 9422"/>
                <a:gd name="connsiteX47-1855" fmla="*/ 5296 w 10000"/>
                <a:gd name="connsiteY47-1856" fmla="*/ 3660 h 9422"/>
                <a:gd name="connsiteX48-1857" fmla="*/ 5250 w 10000"/>
                <a:gd name="connsiteY48-1858" fmla="*/ 3612 h 9422"/>
                <a:gd name="connsiteX49-1859" fmla="*/ 5250 w 10000"/>
                <a:gd name="connsiteY49-1860" fmla="*/ 3612 h 9422"/>
                <a:gd name="connsiteX50-1861" fmla="*/ 5173 w 10000"/>
                <a:gd name="connsiteY50-1862" fmla="*/ 3504 h 9422"/>
                <a:gd name="connsiteX51-1863" fmla="*/ 5104 w 10000"/>
                <a:gd name="connsiteY51-1864" fmla="*/ 3386 h 9422"/>
                <a:gd name="connsiteX52-1865" fmla="*/ 5065 w 10000"/>
                <a:gd name="connsiteY52-1866" fmla="*/ 3242 h 9422"/>
                <a:gd name="connsiteX53-1867" fmla="*/ 5042 w 10000"/>
                <a:gd name="connsiteY53-1868" fmla="*/ 3088 h 9422"/>
                <a:gd name="connsiteX54-1869" fmla="*/ 5019 w 10000"/>
                <a:gd name="connsiteY54-1870" fmla="*/ 2921 h 9422"/>
                <a:gd name="connsiteX55-1871" fmla="*/ 5019 w 10000"/>
                <a:gd name="connsiteY55-1872" fmla="*/ 2754 h 9422"/>
                <a:gd name="connsiteX56-1873" fmla="*/ 5035 w 10000"/>
                <a:gd name="connsiteY56-1874" fmla="*/ 2563 h 9422"/>
                <a:gd name="connsiteX57-1875" fmla="*/ 5042 w 10000"/>
                <a:gd name="connsiteY57-1876" fmla="*/ 2372 h 9422"/>
                <a:gd name="connsiteX58-1877" fmla="*/ 5088 w 10000"/>
                <a:gd name="connsiteY58-1878" fmla="*/ 1978 h 9422"/>
                <a:gd name="connsiteX59-1879" fmla="*/ 5150 w 10000"/>
                <a:gd name="connsiteY59-1880" fmla="*/ 1598 h 9422"/>
                <a:gd name="connsiteX60-1881" fmla="*/ 5211 w 10000"/>
                <a:gd name="connsiteY60-1882" fmla="*/ 1205 h 9422"/>
                <a:gd name="connsiteX61-1883" fmla="*/ 5227 w 10000"/>
                <a:gd name="connsiteY61-1884" fmla="*/ 1001 h 9422"/>
                <a:gd name="connsiteX62-1885" fmla="*/ 5250 w 10000"/>
                <a:gd name="connsiteY62-1886" fmla="*/ 823 h 9422"/>
                <a:gd name="connsiteX63-1887" fmla="*/ 5250 w 10000"/>
                <a:gd name="connsiteY63-1888" fmla="*/ 823 h 9422"/>
                <a:gd name="connsiteX64-1889" fmla="*/ 5250 w 10000"/>
                <a:gd name="connsiteY64-1890" fmla="*/ 739 h 9422"/>
                <a:gd name="connsiteX65-1891" fmla="*/ 5250 w 10000"/>
                <a:gd name="connsiteY65-1892" fmla="*/ 680 h 9422"/>
                <a:gd name="connsiteX66-1893" fmla="*/ 5227 w 10000"/>
                <a:gd name="connsiteY66-1894" fmla="*/ 608 h 9422"/>
                <a:gd name="connsiteX67-1895" fmla="*/ 5211 w 10000"/>
                <a:gd name="connsiteY67-1896" fmla="*/ 548 h 9422"/>
                <a:gd name="connsiteX68-1897" fmla="*/ 5181 w 10000"/>
                <a:gd name="connsiteY68-1898" fmla="*/ 490 h 9422"/>
                <a:gd name="connsiteX69-1899" fmla="*/ 5150 w 10000"/>
                <a:gd name="connsiteY69-1900" fmla="*/ 441 h 9422"/>
                <a:gd name="connsiteX70-1901" fmla="*/ 5058 w 10000"/>
                <a:gd name="connsiteY70-1902" fmla="*/ 345 h 9422"/>
                <a:gd name="connsiteX71-1903" fmla="*/ 4958 w 10000"/>
                <a:gd name="connsiteY71-1904" fmla="*/ 262 h 9422"/>
                <a:gd name="connsiteX72-1905" fmla="*/ 4827 w 10000"/>
                <a:gd name="connsiteY72-1906" fmla="*/ 191 h 9422"/>
                <a:gd name="connsiteX73-1907" fmla="*/ 4689 w 10000"/>
                <a:gd name="connsiteY73-1908" fmla="*/ 142 h 9422"/>
                <a:gd name="connsiteX74-1909" fmla="*/ 4527 w 10000"/>
                <a:gd name="connsiteY74-1910" fmla="*/ 107 h 9422"/>
                <a:gd name="connsiteX75-1911" fmla="*/ 4358 w 10000"/>
                <a:gd name="connsiteY75-1912" fmla="*/ 73 h 9422"/>
                <a:gd name="connsiteX76-1913" fmla="*/ 4174 w 10000"/>
                <a:gd name="connsiteY76-1914" fmla="*/ 47 h 9422"/>
                <a:gd name="connsiteX77-1915" fmla="*/ 3805 w 10000"/>
                <a:gd name="connsiteY77-1916" fmla="*/ 11 h 9422"/>
                <a:gd name="connsiteX78-1917" fmla="*/ 3413 w 10000"/>
                <a:gd name="connsiteY78-1918" fmla="*/ 11 h 9422"/>
                <a:gd name="connsiteX79-1919" fmla="*/ 3036 w 10000"/>
                <a:gd name="connsiteY79-1920" fmla="*/ 11 h 9422"/>
                <a:gd name="connsiteX80-1921" fmla="*/ 3036 w 10000"/>
                <a:gd name="connsiteY80-1922" fmla="*/ 11 h 9422"/>
                <a:gd name="connsiteX81-1923" fmla="*/ 2636 w 10000"/>
                <a:gd name="connsiteY81-1924" fmla="*/ 35 h 9422"/>
                <a:gd name="connsiteX82-1925" fmla="*/ 2636 w 10000"/>
                <a:gd name="connsiteY82-1926" fmla="*/ 35 h 9422"/>
                <a:gd name="connsiteX83-1927" fmla="*/ 2390 w 10000"/>
                <a:gd name="connsiteY83-1928" fmla="*/ 35 h 9422"/>
                <a:gd name="connsiteX84-1929" fmla="*/ 2152 w 10000"/>
                <a:gd name="connsiteY84-1930" fmla="*/ 47 h 9422"/>
                <a:gd name="connsiteX85-1931" fmla="*/ 2152 w 10000"/>
                <a:gd name="connsiteY85-1932" fmla="*/ 47 h 9422"/>
                <a:gd name="connsiteX86-1933" fmla="*/ 2291 w 10000"/>
                <a:gd name="connsiteY86-1934" fmla="*/ 930 h 9422"/>
                <a:gd name="connsiteX87-1935" fmla="*/ 2406 w 10000"/>
                <a:gd name="connsiteY87-1936" fmla="*/ 1706 h 9422"/>
                <a:gd name="connsiteX88-1937" fmla="*/ 2483 w 10000"/>
                <a:gd name="connsiteY88-1938" fmla="*/ 2384 h 9422"/>
                <a:gd name="connsiteX89-1939" fmla="*/ 2544 w 10000"/>
                <a:gd name="connsiteY89-1940" fmla="*/ 2981 h 9422"/>
                <a:gd name="connsiteX90-1941" fmla="*/ 2560 w 10000"/>
                <a:gd name="connsiteY90-1942" fmla="*/ 3469 h 9422"/>
                <a:gd name="connsiteX91-1943" fmla="*/ 2567 w 10000"/>
                <a:gd name="connsiteY91-1944" fmla="*/ 3683 h 9422"/>
                <a:gd name="connsiteX92-1945" fmla="*/ 2560 w 10000"/>
                <a:gd name="connsiteY92-1946" fmla="*/ 3886 h 9422"/>
                <a:gd name="connsiteX93-1947" fmla="*/ 2552 w 10000"/>
                <a:gd name="connsiteY93-1948" fmla="*/ 4066 h 9422"/>
                <a:gd name="connsiteX94-1949" fmla="*/ 2544 w 10000"/>
                <a:gd name="connsiteY94-1950" fmla="*/ 4219 h 9422"/>
                <a:gd name="connsiteX95-1951" fmla="*/ 2513 w 10000"/>
                <a:gd name="connsiteY95-1952" fmla="*/ 4364 h 9422"/>
                <a:gd name="connsiteX96-1953" fmla="*/ 2498 w 10000"/>
                <a:gd name="connsiteY96-1954" fmla="*/ 4494 h 9422"/>
                <a:gd name="connsiteX97-1955" fmla="*/ 2460 w 10000"/>
                <a:gd name="connsiteY97-1956" fmla="*/ 4602 h 9422"/>
                <a:gd name="connsiteX98-1957" fmla="*/ 2421 w 10000"/>
                <a:gd name="connsiteY98-1958" fmla="*/ 4698 h 9422"/>
                <a:gd name="connsiteX99-1959" fmla="*/ 2383 w 10000"/>
                <a:gd name="connsiteY99-1960" fmla="*/ 4769 h 9422"/>
                <a:gd name="connsiteX100-1961" fmla="*/ 2337 w 10000"/>
                <a:gd name="connsiteY100-1962" fmla="*/ 4828 h 9422"/>
                <a:gd name="connsiteX101-1963" fmla="*/ 2283 w 10000"/>
                <a:gd name="connsiteY101-1964" fmla="*/ 4889 h 9422"/>
                <a:gd name="connsiteX102-1965" fmla="*/ 2229 w 10000"/>
                <a:gd name="connsiteY102-1966" fmla="*/ 4924 h 9422"/>
                <a:gd name="connsiteX103-1967" fmla="*/ 2168 w 10000"/>
                <a:gd name="connsiteY103-1968" fmla="*/ 4948 h 9422"/>
                <a:gd name="connsiteX104-1969" fmla="*/ 2106 w 10000"/>
                <a:gd name="connsiteY104-1970" fmla="*/ 4959 h 9422"/>
                <a:gd name="connsiteX105-1971" fmla="*/ 2029 w 10000"/>
                <a:gd name="connsiteY105-1972" fmla="*/ 4959 h 9422"/>
                <a:gd name="connsiteX106-1973" fmla="*/ 1952 w 10000"/>
                <a:gd name="connsiteY106-1974" fmla="*/ 4959 h 9422"/>
                <a:gd name="connsiteX107-1975" fmla="*/ 1806 w 10000"/>
                <a:gd name="connsiteY107-1976" fmla="*/ 4924 h 9422"/>
                <a:gd name="connsiteX108-1977" fmla="*/ 1630 w 10000"/>
                <a:gd name="connsiteY108-1978" fmla="*/ 4828 h 9422"/>
                <a:gd name="connsiteX109-1979" fmla="*/ 1453 w 10000"/>
                <a:gd name="connsiteY109-1980" fmla="*/ 4732 h 9422"/>
                <a:gd name="connsiteX110-1981" fmla="*/ 1453 w 10000"/>
                <a:gd name="connsiteY110-1982" fmla="*/ 4732 h 9422"/>
                <a:gd name="connsiteX111-1983" fmla="*/ 1107 w 10000"/>
                <a:gd name="connsiteY111-1984" fmla="*/ 4530 h 9422"/>
                <a:gd name="connsiteX112-1985" fmla="*/ 961 w 10000"/>
                <a:gd name="connsiteY112-1986" fmla="*/ 4447 h 9422"/>
                <a:gd name="connsiteX113-1987" fmla="*/ 815 w 10000"/>
                <a:gd name="connsiteY113-1988" fmla="*/ 4364 h 9422"/>
                <a:gd name="connsiteX114-1989" fmla="*/ 699 w 10000"/>
                <a:gd name="connsiteY114-1990" fmla="*/ 4327 h 9422"/>
                <a:gd name="connsiteX115-1991" fmla="*/ 584 w 10000"/>
                <a:gd name="connsiteY115-1992" fmla="*/ 4292 h 9422"/>
                <a:gd name="connsiteX116-1993" fmla="*/ 484 w 10000"/>
                <a:gd name="connsiteY116-1994" fmla="*/ 4281 h 9422"/>
                <a:gd name="connsiteX117-1995" fmla="*/ 400 w 10000"/>
                <a:gd name="connsiteY117-1996" fmla="*/ 4315 h 9422"/>
                <a:gd name="connsiteX118-1997" fmla="*/ 354 w 10000"/>
                <a:gd name="connsiteY118-1998" fmla="*/ 4339 h 9422"/>
                <a:gd name="connsiteX119-1999" fmla="*/ 315 w 10000"/>
                <a:gd name="connsiteY119-2000" fmla="*/ 4364 h 9422"/>
                <a:gd name="connsiteX120-2001" fmla="*/ 277 w 10000"/>
                <a:gd name="connsiteY120-2002" fmla="*/ 4410 h 9422"/>
                <a:gd name="connsiteX121-2003" fmla="*/ 246 w 10000"/>
                <a:gd name="connsiteY121-2004" fmla="*/ 4460 h 9422"/>
                <a:gd name="connsiteX122-2005" fmla="*/ 192 w 10000"/>
                <a:gd name="connsiteY122-2006" fmla="*/ 4567 h 9422"/>
                <a:gd name="connsiteX123-2007" fmla="*/ 138 w 10000"/>
                <a:gd name="connsiteY123-2008" fmla="*/ 4732 h 9422"/>
                <a:gd name="connsiteX124-2009" fmla="*/ 92 w 10000"/>
                <a:gd name="connsiteY124-2010" fmla="*/ 4936 h 9422"/>
                <a:gd name="connsiteX125-2011" fmla="*/ 54 w 10000"/>
                <a:gd name="connsiteY125-2012" fmla="*/ 5198 h 9422"/>
                <a:gd name="connsiteX126-2013" fmla="*/ 23 w 10000"/>
                <a:gd name="connsiteY126-2014" fmla="*/ 5484 h 9422"/>
                <a:gd name="connsiteX127-2015" fmla="*/ 0 w 10000"/>
                <a:gd name="connsiteY127-2016" fmla="*/ 5817 h 9422"/>
                <a:gd name="connsiteX128-2017" fmla="*/ 0 w 10000"/>
                <a:gd name="connsiteY128-2018" fmla="*/ 5817 h 9422"/>
                <a:gd name="connsiteX129-2019" fmla="*/ 0 w 10000"/>
                <a:gd name="connsiteY129-2020" fmla="*/ 6010 h 9422"/>
                <a:gd name="connsiteX130-2021" fmla="*/ 0 w 10000"/>
                <a:gd name="connsiteY130-2022" fmla="*/ 6163 h 9422"/>
                <a:gd name="connsiteX131-2023" fmla="*/ 8 w 10000"/>
                <a:gd name="connsiteY131-2024" fmla="*/ 6295 h 9422"/>
                <a:gd name="connsiteX132-2025" fmla="*/ 23 w 10000"/>
                <a:gd name="connsiteY132-2026" fmla="*/ 6426 h 9422"/>
                <a:gd name="connsiteX133-2027" fmla="*/ 54 w 10000"/>
                <a:gd name="connsiteY133-2028" fmla="*/ 6533 h 9422"/>
                <a:gd name="connsiteX134-2029" fmla="*/ 85 w 10000"/>
                <a:gd name="connsiteY134-2030" fmla="*/ 6629 h 9422"/>
                <a:gd name="connsiteX135-2031" fmla="*/ 115 w 10000"/>
                <a:gd name="connsiteY135-2032" fmla="*/ 6712 h 9422"/>
                <a:gd name="connsiteX136-2033" fmla="*/ 161 w 10000"/>
                <a:gd name="connsiteY136-2034" fmla="*/ 6784 h 9422"/>
                <a:gd name="connsiteX137-2035" fmla="*/ 215 w 10000"/>
                <a:gd name="connsiteY137-2036" fmla="*/ 6832 h 9422"/>
                <a:gd name="connsiteX138-2037" fmla="*/ 269 w 10000"/>
                <a:gd name="connsiteY138-2038" fmla="*/ 6880 h 9422"/>
                <a:gd name="connsiteX139-2039" fmla="*/ 323 w 10000"/>
                <a:gd name="connsiteY139-2040" fmla="*/ 6915 h 9422"/>
                <a:gd name="connsiteX140-2041" fmla="*/ 392 w 10000"/>
                <a:gd name="connsiteY140-2042" fmla="*/ 6939 h 9422"/>
                <a:gd name="connsiteX141-2043" fmla="*/ 453 w 10000"/>
                <a:gd name="connsiteY141-2044" fmla="*/ 6962 h 9422"/>
                <a:gd name="connsiteX142-2045" fmla="*/ 530 w 10000"/>
                <a:gd name="connsiteY142-2046" fmla="*/ 6962 h 9422"/>
                <a:gd name="connsiteX143-2047" fmla="*/ 676 w 10000"/>
                <a:gd name="connsiteY143-2048" fmla="*/ 6962 h 9422"/>
                <a:gd name="connsiteX144-2049" fmla="*/ 838 w 10000"/>
                <a:gd name="connsiteY144-2050" fmla="*/ 6928 h 9422"/>
                <a:gd name="connsiteX145-2051" fmla="*/ 992 w 10000"/>
                <a:gd name="connsiteY145-2052" fmla="*/ 6880 h 9422"/>
                <a:gd name="connsiteX146-2053" fmla="*/ 1314 w 10000"/>
                <a:gd name="connsiteY146-2054" fmla="*/ 6760 h 9422"/>
                <a:gd name="connsiteX147-2055" fmla="*/ 1606 w 10000"/>
                <a:gd name="connsiteY147-2056" fmla="*/ 6641 h 9422"/>
                <a:gd name="connsiteX148-2057" fmla="*/ 1729 w 10000"/>
                <a:gd name="connsiteY148-2058" fmla="*/ 6580 h 9422"/>
                <a:gd name="connsiteX149-2059" fmla="*/ 1845 w 10000"/>
                <a:gd name="connsiteY149-2060" fmla="*/ 6569 h 9422"/>
                <a:gd name="connsiteX150-2061" fmla="*/ 1845 w 10000"/>
                <a:gd name="connsiteY150-2062" fmla="*/ 6569 h 9422"/>
                <a:gd name="connsiteX151-2063" fmla="*/ 2060 w 10000"/>
                <a:gd name="connsiteY151-2064" fmla="*/ 6533 h 9422"/>
                <a:gd name="connsiteX152-2065" fmla="*/ 2168 w 10000"/>
                <a:gd name="connsiteY152-2066" fmla="*/ 6533 h 9422"/>
                <a:gd name="connsiteX153-2067" fmla="*/ 2291 w 10000"/>
                <a:gd name="connsiteY153-2068" fmla="*/ 6556 h 9422"/>
                <a:gd name="connsiteX154-2069" fmla="*/ 2414 w 10000"/>
                <a:gd name="connsiteY154-2070" fmla="*/ 6580 h 9422"/>
                <a:gd name="connsiteX155-2071" fmla="*/ 2467 w 10000"/>
                <a:gd name="connsiteY155-2072" fmla="*/ 6606 h 9422"/>
                <a:gd name="connsiteX156-2073" fmla="*/ 2521 w 10000"/>
                <a:gd name="connsiteY156-2074" fmla="*/ 6652 h 9422"/>
                <a:gd name="connsiteX157-2075" fmla="*/ 2583 w 10000"/>
                <a:gd name="connsiteY157-2076" fmla="*/ 6712 h 9422"/>
                <a:gd name="connsiteX158-2077" fmla="*/ 2629 w 10000"/>
                <a:gd name="connsiteY158-2078" fmla="*/ 6773 h 9422"/>
                <a:gd name="connsiteX159-2079" fmla="*/ 2683 w 10000"/>
                <a:gd name="connsiteY159-2080" fmla="*/ 6843 h 9422"/>
                <a:gd name="connsiteX160-2081" fmla="*/ 2729 w 10000"/>
                <a:gd name="connsiteY160-2082" fmla="*/ 6928 h 9422"/>
                <a:gd name="connsiteX161-2083" fmla="*/ 2775 w 10000"/>
                <a:gd name="connsiteY161-2084" fmla="*/ 7011 h 9422"/>
                <a:gd name="connsiteX162-2085" fmla="*/ 2813 w 10000"/>
                <a:gd name="connsiteY162-2086" fmla="*/ 7129 h 9422"/>
                <a:gd name="connsiteX163-2087" fmla="*/ 2852 w 10000"/>
                <a:gd name="connsiteY163-2088" fmla="*/ 7261 h 9422"/>
                <a:gd name="connsiteX164-2089" fmla="*/ 2890 w 10000"/>
                <a:gd name="connsiteY164-2090" fmla="*/ 7403 h 9422"/>
                <a:gd name="connsiteX165-2091" fmla="*/ 2913 w 10000"/>
                <a:gd name="connsiteY165-2092" fmla="*/ 7558 h 9422"/>
                <a:gd name="connsiteX166-2093" fmla="*/ 2936 w 10000"/>
                <a:gd name="connsiteY166-2094" fmla="*/ 7750 h 9422"/>
                <a:gd name="connsiteX167-2095" fmla="*/ 2952 w 10000"/>
                <a:gd name="connsiteY167-2096" fmla="*/ 7940 h 9422"/>
                <a:gd name="connsiteX168-2097" fmla="*/ 2975 w 10000"/>
                <a:gd name="connsiteY168-2098" fmla="*/ 8156 h 9422"/>
                <a:gd name="connsiteX169-2099" fmla="*/ 2982 w 10000"/>
                <a:gd name="connsiteY169-2100" fmla="*/ 8406 h 9422"/>
                <a:gd name="connsiteX170-2101" fmla="*/ 2982 w 10000"/>
                <a:gd name="connsiteY170-2102" fmla="*/ 8668 h 9422"/>
                <a:gd name="connsiteX171-2103" fmla="*/ 2975 w 10000"/>
                <a:gd name="connsiteY171-2104" fmla="*/ 8942 h 9422"/>
                <a:gd name="connsiteX172-2105" fmla="*/ 9930 w 10000"/>
                <a:gd name="connsiteY172-2106" fmla="*/ 9422 h 9422"/>
                <a:gd name="connsiteX173-2107" fmla="*/ 10000 w 10000"/>
                <a:gd name="connsiteY173-2108" fmla="*/ 0 h 9422"/>
                <a:gd name="connsiteX0-2109" fmla="*/ 10000 w 10000"/>
                <a:gd name="connsiteY0-2110" fmla="*/ 0 h 9826"/>
                <a:gd name="connsiteX1-2111" fmla="*/ 10000 w 10000"/>
                <a:gd name="connsiteY1-2112" fmla="*/ 0 h 9826"/>
                <a:gd name="connsiteX2-2113" fmla="*/ 8378 w 10000"/>
                <a:gd name="connsiteY2-2114" fmla="*/ 190 h 9826"/>
                <a:gd name="connsiteX3-2115" fmla="*/ 7556 w 10000"/>
                <a:gd name="connsiteY3-2116" fmla="*/ 292 h 9826"/>
                <a:gd name="connsiteX4-2117" fmla="*/ 6879 w 10000"/>
                <a:gd name="connsiteY4-2118" fmla="*/ 405 h 9826"/>
                <a:gd name="connsiteX5-2119" fmla="*/ 6879 w 10000"/>
                <a:gd name="connsiteY5-2120" fmla="*/ 405 h 9826"/>
                <a:gd name="connsiteX6-2121" fmla="*/ 6764 w 10000"/>
                <a:gd name="connsiteY6-2122" fmla="*/ 418 h 9826"/>
                <a:gd name="connsiteX7-2123" fmla="*/ 6664 w 10000"/>
                <a:gd name="connsiteY7-2124" fmla="*/ 443 h 9826"/>
                <a:gd name="connsiteX8-2125" fmla="*/ 6580 w 10000"/>
                <a:gd name="connsiteY8-2126" fmla="*/ 495 h 9826"/>
                <a:gd name="connsiteX9-2127" fmla="*/ 6503 w 10000"/>
                <a:gd name="connsiteY9-2128" fmla="*/ 520 h 9826"/>
                <a:gd name="connsiteX10-2129" fmla="*/ 6434 w 10000"/>
                <a:gd name="connsiteY10-2130" fmla="*/ 569 h 9826"/>
                <a:gd name="connsiteX11-2131" fmla="*/ 6372 w 10000"/>
                <a:gd name="connsiteY11-2132" fmla="*/ 634 h 9826"/>
                <a:gd name="connsiteX12-2133" fmla="*/ 6318 w 10000"/>
                <a:gd name="connsiteY12-2134" fmla="*/ 695 h 9826"/>
                <a:gd name="connsiteX13-2135" fmla="*/ 6280 w 10000"/>
                <a:gd name="connsiteY13-2136" fmla="*/ 760 h 9826"/>
                <a:gd name="connsiteX14-2137" fmla="*/ 6241 w 10000"/>
                <a:gd name="connsiteY14-2138" fmla="*/ 810 h 9826"/>
                <a:gd name="connsiteX15-2139" fmla="*/ 6218 w 10000"/>
                <a:gd name="connsiteY15-2140" fmla="*/ 898 h 9826"/>
                <a:gd name="connsiteX16-2141" fmla="*/ 6195 w 10000"/>
                <a:gd name="connsiteY16-2142" fmla="*/ 974 h 9826"/>
                <a:gd name="connsiteX17-2143" fmla="*/ 6180 w 10000"/>
                <a:gd name="connsiteY17-2144" fmla="*/ 1050 h 9826"/>
                <a:gd name="connsiteX18-2145" fmla="*/ 6172 w 10000"/>
                <a:gd name="connsiteY18-2146" fmla="*/ 1126 h 9826"/>
                <a:gd name="connsiteX19-2147" fmla="*/ 6172 w 10000"/>
                <a:gd name="connsiteY19-2148" fmla="*/ 1215 h 9826"/>
                <a:gd name="connsiteX20-2149" fmla="*/ 6180 w 10000"/>
                <a:gd name="connsiteY20-2150" fmla="*/ 1380 h 9826"/>
                <a:gd name="connsiteX21-2151" fmla="*/ 6203 w 10000"/>
                <a:gd name="connsiteY21-2152" fmla="*/ 1570 h 9826"/>
                <a:gd name="connsiteX22-2153" fmla="*/ 6257 w 10000"/>
                <a:gd name="connsiteY22-2154" fmla="*/ 1746 h 9826"/>
                <a:gd name="connsiteX23-2155" fmla="*/ 6311 w 10000"/>
                <a:gd name="connsiteY23-2156" fmla="*/ 1949 h 9826"/>
                <a:gd name="connsiteX24-2157" fmla="*/ 6364 w 10000"/>
                <a:gd name="connsiteY24-2158" fmla="*/ 2139 h 9826"/>
                <a:gd name="connsiteX25-2159" fmla="*/ 6503 w 10000"/>
                <a:gd name="connsiteY25-2160" fmla="*/ 2518 h 9826"/>
                <a:gd name="connsiteX26-2161" fmla="*/ 6633 w 10000"/>
                <a:gd name="connsiteY26-2162" fmla="*/ 2859 h 9826"/>
                <a:gd name="connsiteX27-2163" fmla="*/ 6633 w 10000"/>
                <a:gd name="connsiteY27-2164" fmla="*/ 2859 h 9826"/>
                <a:gd name="connsiteX28-2165" fmla="*/ 6656 w 10000"/>
                <a:gd name="connsiteY28-2166" fmla="*/ 2935 h 9826"/>
                <a:gd name="connsiteX29-2167" fmla="*/ 6672 w 10000"/>
                <a:gd name="connsiteY29-2168" fmla="*/ 3011 h 9826"/>
                <a:gd name="connsiteX30-2169" fmla="*/ 6679 w 10000"/>
                <a:gd name="connsiteY30-2170" fmla="*/ 3089 h 9826"/>
                <a:gd name="connsiteX31-2171" fmla="*/ 6679 w 10000"/>
                <a:gd name="connsiteY31-2172" fmla="*/ 3164 h 9826"/>
                <a:gd name="connsiteX32-2173" fmla="*/ 6672 w 10000"/>
                <a:gd name="connsiteY32-2174" fmla="*/ 3239 h 9826"/>
                <a:gd name="connsiteX33-2175" fmla="*/ 6664 w 10000"/>
                <a:gd name="connsiteY33-2176" fmla="*/ 3303 h 9826"/>
                <a:gd name="connsiteX34-2177" fmla="*/ 6633 w 10000"/>
                <a:gd name="connsiteY34-2178" fmla="*/ 3378 h 9826"/>
                <a:gd name="connsiteX35-2179" fmla="*/ 6618 w 10000"/>
                <a:gd name="connsiteY35-2180" fmla="*/ 3441 h 9826"/>
                <a:gd name="connsiteX36-2181" fmla="*/ 6541 w 10000"/>
                <a:gd name="connsiteY36-2182" fmla="*/ 3580 h 9826"/>
                <a:gd name="connsiteX37-2183" fmla="*/ 6457 w 10000"/>
                <a:gd name="connsiteY37-2184" fmla="*/ 3682 h 9826"/>
                <a:gd name="connsiteX38-2185" fmla="*/ 6349 w 10000"/>
                <a:gd name="connsiteY38-2186" fmla="*/ 3795 h 9826"/>
                <a:gd name="connsiteX39-2187" fmla="*/ 6234 w 10000"/>
                <a:gd name="connsiteY39-2188" fmla="*/ 3885 h 9826"/>
                <a:gd name="connsiteX40-2189" fmla="*/ 6103 w 10000"/>
                <a:gd name="connsiteY40-2190" fmla="*/ 3949 h 9826"/>
                <a:gd name="connsiteX41-2191" fmla="*/ 5972 w 10000"/>
                <a:gd name="connsiteY41-2192" fmla="*/ 4012 h 9826"/>
                <a:gd name="connsiteX42-2193" fmla="*/ 5842 w 10000"/>
                <a:gd name="connsiteY42-2194" fmla="*/ 4035 h 9826"/>
                <a:gd name="connsiteX43-2195" fmla="*/ 5711 w 10000"/>
                <a:gd name="connsiteY43-2196" fmla="*/ 4050 h 9826"/>
                <a:gd name="connsiteX44-2197" fmla="*/ 5580 w 10000"/>
                <a:gd name="connsiteY44-2198" fmla="*/ 4035 h 9826"/>
                <a:gd name="connsiteX45-2199" fmla="*/ 5457 w 10000"/>
                <a:gd name="connsiteY45-2200" fmla="*/ 4000 h 9826"/>
                <a:gd name="connsiteX46-2201" fmla="*/ 5350 w 10000"/>
                <a:gd name="connsiteY46-2202" fmla="*/ 3935 h 9826"/>
                <a:gd name="connsiteX47-2203" fmla="*/ 5296 w 10000"/>
                <a:gd name="connsiteY47-2204" fmla="*/ 3885 h 9826"/>
                <a:gd name="connsiteX48-2205" fmla="*/ 5250 w 10000"/>
                <a:gd name="connsiteY48-2206" fmla="*/ 3834 h 9826"/>
                <a:gd name="connsiteX49-2207" fmla="*/ 5250 w 10000"/>
                <a:gd name="connsiteY49-2208" fmla="*/ 3834 h 9826"/>
                <a:gd name="connsiteX50-2209" fmla="*/ 5173 w 10000"/>
                <a:gd name="connsiteY50-2210" fmla="*/ 3719 h 9826"/>
                <a:gd name="connsiteX51-2211" fmla="*/ 5104 w 10000"/>
                <a:gd name="connsiteY51-2212" fmla="*/ 3594 h 9826"/>
                <a:gd name="connsiteX52-2213" fmla="*/ 5065 w 10000"/>
                <a:gd name="connsiteY52-2214" fmla="*/ 3441 h 9826"/>
                <a:gd name="connsiteX53-2215" fmla="*/ 5042 w 10000"/>
                <a:gd name="connsiteY53-2216" fmla="*/ 3277 h 9826"/>
                <a:gd name="connsiteX54-2217" fmla="*/ 5019 w 10000"/>
                <a:gd name="connsiteY54-2218" fmla="*/ 3100 h 9826"/>
                <a:gd name="connsiteX55-2219" fmla="*/ 5019 w 10000"/>
                <a:gd name="connsiteY55-2220" fmla="*/ 2923 h 9826"/>
                <a:gd name="connsiteX56-2221" fmla="*/ 5035 w 10000"/>
                <a:gd name="connsiteY56-2222" fmla="*/ 2720 h 9826"/>
                <a:gd name="connsiteX57-2223" fmla="*/ 5042 w 10000"/>
                <a:gd name="connsiteY57-2224" fmla="*/ 2518 h 9826"/>
                <a:gd name="connsiteX58-2225" fmla="*/ 5088 w 10000"/>
                <a:gd name="connsiteY58-2226" fmla="*/ 2099 h 9826"/>
                <a:gd name="connsiteX59-2227" fmla="*/ 5150 w 10000"/>
                <a:gd name="connsiteY59-2228" fmla="*/ 1696 h 9826"/>
                <a:gd name="connsiteX60-2229" fmla="*/ 5211 w 10000"/>
                <a:gd name="connsiteY60-2230" fmla="*/ 1279 h 9826"/>
                <a:gd name="connsiteX61-2231" fmla="*/ 5227 w 10000"/>
                <a:gd name="connsiteY61-2232" fmla="*/ 1062 h 9826"/>
                <a:gd name="connsiteX62-2233" fmla="*/ 5250 w 10000"/>
                <a:gd name="connsiteY62-2234" fmla="*/ 873 h 9826"/>
                <a:gd name="connsiteX63-2235" fmla="*/ 5250 w 10000"/>
                <a:gd name="connsiteY63-2236" fmla="*/ 873 h 9826"/>
                <a:gd name="connsiteX64-2237" fmla="*/ 5250 w 10000"/>
                <a:gd name="connsiteY64-2238" fmla="*/ 784 h 9826"/>
                <a:gd name="connsiteX65-2239" fmla="*/ 5250 w 10000"/>
                <a:gd name="connsiteY65-2240" fmla="*/ 722 h 9826"/>
                <a:gd name="connsiteX66-2241" fmla="*/ 5227 w 10000"/>
                <a:gd name="connsiteY66-2242" fmla="*/ 645 h 9826"/>
                <a:gd name="connsiteX67-2243" fmla="*/ 5211 w 10000"/>
                <a:gd name="connsiteY67-2244" fmla="*/ 582 h 9826"/>
                <a:gd name="connsiteX68-2245" fmla="*/ 5181 w 10000"/>
                <a:gd name="connsiteY68-2246" fmla="*/ 520 h 9826"/>
                <a:gd name="connsiteX69-2247" fmla="*/ 5150 w 10000"/>
                <a:gd name="connsiteY69-2248" fmla="*/ 468 h 9826"/>
                <a:gd name="connsiteX70-2249" fmla="*/ 5058 w 10000"/>
                <a:gd name="connsiteY70-2250" fmla="*/ 366 h 9826"/>
                <a:gd name="connsiteX71-2251" fmla="*/ 4958 w 10000"/>
                <a:gd name="connsiteY71-2252" fmla="*/ 278 h 9826"/>
                <a:gd name="connsiteX72-2253" fmla="*/ 4827 w 10000"/>
                <a:gd name="connsiteY72-2254" fmla="*/ 203 h 9826"/>
                <a:gd name="connsiteX73-2255" fmla="*/ 4689 w 10000"/>
                <a:gd name="connsiteY73-2256" fmla="*/ 151 h 9826"/>
                <a:gd name="connsiteX74-2257" fmla="*/ 4527 w 10000"/>
                <a:gd name="connsiteY74-2258" fmla="*/ 114 h 9826"/>
                <a:gd name="connsiteX75-2259" fmla="*/ 4358 w 10000"/>
                <a:gd name="connsiteY75-2260" fmla="*/ 77 h 9826"/>
                <a:gd name="connsiteX76-2261" fmla="*/ 4174 w 10000"/>
                <a:gd name="connsiteY76-2262" fmla="*/ 50 h 9826"/>
                <a:gd name="connsiteX77-2263" fmla="*/ 3805 w 10000"/>
                <a:gd name="connsiteY77-2264" fmla="*/ 12 h 9826"/>
                <a:gd name="connsiteX78-2265" fmla="*/ 3413 w 10000"/>
                <a:gd name="connsiteY78-2266" fmla="*/ 12 h 9826"/>
                <a:gd name="connsiteX79-2267" fmla="*/ 3036 w 10000"/>
                <a:gd name="connsiteY79-2268" fmla="*/ 12 h 9826"/>
                <a:gd name="connsiteX80-2269" fmla="*/ 3036 w 10000"/>
                <a:gd name="connsiteY80-2270" fmla="*/ 12 h 9826"/>
                <a:gd name="connsiteX81-2271" fmla="*/ 2636 w 10000"/>
                <a:gd name="connsiteY81-2272" fmla="*/ 37 h 9826"/>
                <a:gd name="connsiteX82-2273" fmla="*/ 2636 w 10000"/>
                <a:gd name="connsiteY82-2274" fmla="*/ 37 h 9826"/>
                <a:gd name="connsiteX83-2275" fmla="*/ 2390 w 10000"/>
                <a:gd name="connsiteY83-2276" fmla="*/ 37 h 9826"/>
                <a:gd name="connsiteX84-2277" fmla="*/ 2152 w 10000"/>
                <a:gd name="connsiteY84-2278" fmla="*/ 50 h 9826"/>
                <a:gd name="connsiteX85-2279" fmla="*/ 2152 w 10000"/>
                <a:gd name="connsiteY85-2280" fmla="*/ 50 h 9826"/>
                <a:gd name="connsiteX86-2281" fmla="*/ 2291 w 10000"/>
                <a:gd name="connsiteY86-2282" fmla="*/ 987 h 9826"/>
                <a:gd name="connsiteX87-2283" fmla="*/ 2406 w 10000"/>
                <a:gd name="connsiteY87-2284" fmla="*/ 1811 h 9826"/>
                <a:gd name="connsiteX88-2285" fmla="*/ 2483 w 10000"/>
                <a:gd name="connsiteY88-2286" fmla="*/ 2530 h 9826"/>
                <a:gd name="connsiteX89-2287" fmla="*/ 2544 w 10000"/>
                <a:gd name="connsiteY89-2288" fmla="*/ 3164 h 9826"/>
                <a:gd name="connsiteX90-2289" fmla="*/ 2560 w 10000"/>
                <a:gd name="connsiteY90-2290" fmla="*/ 3682 h 9826"/>
                <a:gd name="connsiteX91-2291" fmla="*/ 2567 w 10000"/>
                <a:gd name="connsiteY91-2292" fmla="*/ 3909 h 9826"/>
                <a:gd name="connsiteX92-2293" fmla="*/ 2560 w 10000"/>
                <a:gd name="connsiteY92-2294" fmla="*/ 4124 h 9826"/>
                <a:gd name="connsiteX93-2295" fmla="*/ 2552 w 10000"/>
                <a:gd name="connsiteY93-2296" fmla="*/ 4315 h 9826"/>
                <a:gd name="connsiteX94-2297" fmla="*/ 2544 w 10000"/>
                <a:gd name="connsiteY94-2298" fmla="*/ 4478 h 9826"/>
                <a:gd name="connsiteX95-2299" fmla="*/ 2513 w 10000"/>
                <a:gd name="connsiteY95-2300" fmla="*/ 4632 h 9826"/>
                <a:gd name="connsiteX96-2301" fmla="*/ 2498 w 10000"/>
                <a:gd name="connsiteY96-2302" fmla="*/ 4770 h 9826"/>
                <a:gd name="connsiteX97-2303" fmla="*/ 2460 w 10000"/>
                <a:gd name="connsiteY97-2304" fmla="*/ 4884 h 9826"/>
                <a:gd name="connsiteX98-2305" fmla="*/ 2421 w 10000"/>
                <a:gd name="connsiteY98-2306" fmla="*/ 4986 h 9826"/>
                <a:gd name="connsiteX99-2307" fmla="*/ 2383 w 10000"/>
                <a:gd name="connsiteY99-2308" fmla="*/ 5062 h 9826"/>
                <a:gd name="connsiteX100-2309" fmla="*/ 2337 w 10000"/>
                <a:gd name="connsiteY100-2310" fmla="*/ 5124 h 9826"/>
                <a:gd name="connsiteX101-2311" fmla="*/ 2283 w 10000"/>
                <a:gd name="connsiteY101-2312" fmla="*/ 5189 h 9826"/>
                <a:gd name="connsiteX102-2313" fmla="*/ 2229 w 10000"/>
                <a:gd name="connsiteY102-2314" fmla="*/ 5226 h 9826"/>
                <a:gd name="connsiteX103-2315" fmla="*/ 2168 w 10000"/>
                <a:gd name="connsiteY103-2316" fmla="*/ 5252 h 9826"/>
                <a:gd name="connsiteX104-2317" fmla="*/ 2106 w 10000"/>
                <a:gd name="connsiteY104-2318" fmla="*/ 5263 h 9826"/>
                <a:gd name="connsiteX105-2319" fmla="*/ 2029 w 10000"/>
                <a:gd name="connsiteY105-2320" fmla="*/ 5263 h 9826"/>
                <a:gd name="connsiteX106-2321" fmla="*/ 1952 w 10000"/>
                <a:gd name="connsiteY106-2322" fmla="*/ 5263 h 9826"/>
                <a:gd name="connsiteX107-2323" fmla="*/ 1806 w 10000"/>
                <a:gd name="connsiteY107-2324" fmla="*/ 5226 h 9826"/>
                <a:gd name="connsiteX108-2325" fmla="*/ 1630 w 10000"/>
                <a:gd name="connsiteY108-2326" fmla="*/ 5124 h 9826"/>
                <a:gd name="connsiteX109-2327" fmla="*/ 1453 w 10000"/>
                <a:gd name="connsiteY109-2328" fmla="*/ 5022 h 9826"/>
                <a:gd name="connsiteX110-2329" fmla="*/ 1453 w 10000"/>
                <a:gd name="connsiteY110-2330" fmla="*/ 5022 h 9826"/>
                <a:gd name="connsiteX111-2331" fmla="*/ 1107 w 10000"/>
                <a:gd name="connsiteY111-2332" fmla="*/ 4808 h 9826"/>
                <a:gd name="connsiteX112-2333" fmla="*/ 961 w 10000"/>
                <a:gd name="connsiteY112-2334" fmla="*/ 4720 h 9826"/>
                <a:gd name="connsiteX113-2335" fmla="*/ 815 w 10000"/>
                <a:gd name="connsiteY113-2336" fmla="*/ 4632 h 9826"/>
                <a:gd name="connsiteX114-2337" fmla="*/ 699 w 10000"/>
                <a:gd name="connsiteY114-2338" fmla="*/ 4592 h 9826"/>
                <a:gd name="connsiteX115-2339" fmla="*/ 584 w 10000"/>
                <a:gd name="connsiteY115-2340" fmla="*/ 4555 h 9826"/>
                <a:gd name="connsiteX116-2341" fmla="*/ 484 w 10000"/>
                <a:gd name="connsiteY116-2342" fmla="*/ 4544 h 9826"/>
                <a:gd name="connsiteX117-2343" fmla="*/ 400 w 10000"/>
                <a:gd name="connsiteY117-2344" fmla="*/ 4580 h 9826"/>
                <a:gd name="connsiteX118-2345" fmla="*/ 354 w 10000"/>
                <a:gd name="connsiteY118-2346" fmla="*/ 4605 h 9826"/>
                <a:gd name="connsiteX119-2347" fmla="*/ 315 w 10000"/>
                <a:gd name="connsiteY119-2348" fmla="*/ 4632 h 9826"/>
                <a:gd name="connsiteX120-2349" fmla="*/ 277 w 10000"/>
                <a:gd name="connsiteY120-2350" fmla="*/ 4681 h 9826"/>
                <a:gd name="connsiteX121-2351" fmla="*/ 246 w 10000"/>
                <a:gd name="connsiteY121-2352" fmla="*/ 4734 h 9826"/>
                <a:gd name="connsiteX122-2353" fmla="*/ 192 w 10000"/>
                <a:gd name="connsiteY122-2354" fmla="*/ 4847 h 9826"/>
                <a:gd name="connsiteX123-2355" fmla="*/ 138 w 10000"/>
                <a:gd name="connsiteY123-2356" fmla="*/ 5022 h 9826"/>
                <a:gd name="connsiteX124-2357" fmla="*/ 92 w 10000"/>
                <a:gd name="connsiteY124-2358" fmla="*/ 5239 h 9826"/>
                <a:gd name="connsiteX125-2359" fmla="*/ 54 w 10000"/>
                <a:gd name="connsiteY125-2360" fmla="*/ 5517 h 9826"/>
                <a:gd name="connsiteX126-2361" fmla="*/ 23 w 10000"/>
                <a:gd name="connsiteY126-2362" fmla="*/ 5820 h 9826"/>
                <a:gd name="connsiteX127-2363" fmla="*/ 0 w 10000"/>
                <a:gd name="connsiteY127-2364" fmla="*/ 6174 h 9826"/>
                <a:gd name="connsiteX128-2365" fmla="*/ 0 w 10000"/>
                <a:gd name="connsiteY128-2366" fmla="*/ 6174 h 9826"/>
                <a:gd name="connsiteX129-2367" fmla="*/ 0 w 10000"/>
                <a:gd name="connsiteY129-2368" fmla="*/ 6379 h 9826"/>
                <a:gd name="connsiteX130-2369" fmla="*/ 0 w 10000"/>
                <a:gd name="connsiteY130-2370" fmla="*/ 6541 h 9826"/>
                <a:gd name="connsiteX131-2371" fmla="*/ 8 w 10000"/>
                <a:gd name="connsiteY131-2372" fmla="*/ 6681 h 9826"/>
                <a:gd name="connsiteX132-2373" fmla="*/ 23 w 10000"/>
                <a:gd name="connsiteY132-2374" fmla="*/ 6820 h 9826"/>
                <a:gd name="connsiteX133-2375" fmla="*/ 54 w 10000"/>
                <a:gd name="connsiteY133-2376" fmla="*/ 6934 h 9826"/>
                <a:gd name="connsiteX134-2377" fmla="*/ 85 w 10000"/>
                <a:gd name="connsiteY134-2378" fmla="*/ 7036 h 9826"/>
                <a:gd name="connsiteX135-2379" fmla="*/ 115 w 10000"/>
                <a:gd name="connsiteY135-2380" fmla="*/ 7124 h 9826"/>
                <a:gd name="connsiteX136-2381" fmla="*/ 161 w 10000"/>
                <a:gd name="connsiteY136-2382" fmla="*/ 7200 h 9826"/>
                <a:gd name="connsiteX137-2383" fmla="*/ 215 w 10000"/>
                <a:gd name="connsiteY137-2384" fmla="*/ 7251 h 9826"/>
                <a:gd name="connsiteX138-2385" fmla="*/ 269 w 10000"/>
                <a:gd name="connsiteY138-2386" fmla="*/ 7302 h 9826"/>
                <a:gd name="connsiteX139-2387" fmla="*/ 323 w 10000"/>
                <a:gd name="connsiteY139-2388" fmla="*/ 7339 h 9826"/>
                <a:gd name="connsiteX140-2389" fmla="*/ 392 w 10000"/>
                <a:gd name="connsiteY140-2390" fmla="*/ 7365 h 9826"/>
                <a:gd name="connsiteX141-2391" fmla="*/ 453 w 10000"/>
                <a:gd name="connsiteY141-2392" fmla="*/ 7389 h 9826"/>
                <a:gd name="connsiteX142-2393" fmla="*/ 530 w 10000"/>
                <a:gd name="connsiteY142-2394" fmla="*/ 7389 h 9826"/>
                <a:gd name="connsiteX143-2395" fmla="*/ 676 w 10000"/>
                <a:gd name="connsiteY143-2396" fmla="*/ 7389 h 9826"/>
                <a:gd name="connsiteX144-2397" fmla="*/ 838 w 10000"/>
                <a:gd name="connsiteY144-2398" fmla="*/ 7353 h 9826"/>
                <a:gd name="connsiteX145-2399" fmla="*/ 992 w 10000"/>
                <a:gd name="connsiteY145-2400" fmla="*/ 7302 h 9826"/>
                <a:gd name="connsiteX146-2401" fmla="*/ 1314 w 10000"/>
                <a:gd name="connsiteY146-2402" fmla="*/ 7175 h 9826"/>
                <a:gd name="connsiteX147-2403" fmla="*/ 1606 w 10000"/>
                <a:gd name="connsiteY147-2404" fmla="*/ 7048 h 9826"/>
                <a:gd name="connsiteX148-2405" fmla="*/ 1729 w 10000"/>
                <a:gd name="connsiteY148-2406" fmla="*/ 6984 h 9826"/>
                <a:gd name="connsiteX149-2407" fmla="*/ 1845 w 10000"/>
                <a:gd name="connsiteY149-2408" fmla="*/ 6972 h 9826"/>
                <a:gd name="connsiteX150-2409" fmla="*/ 1845 w 10000"/>
                <a:gd name="connsiteY150-2410" fmla="*/ 6972 h 9826"/>
                <a:gd name="connsiteX151-2411" fmla="*/ 2060 w 10000"/>
                <a:gd name="connsiteY151-2412" fmla="*/ 6934 h 9826"/>
                <a:gd name="connsiteX152-2413" fmla="*/ 2168 w 10000"/>
                <a:gd name="connsiteY152-2414" fmla="*/ 6934 h 9826"/>
                <a:gd name="connsiteX153-2415" fmla="*/ 2291 w 10000"/>
                <a:gd name="connsiteY153-2416" fmla="*/ 6958 h 9826"/>
                <a:gd name="connsiteX154-2417" fmla="*/ 2414 w 10000"/>
                <a:gd name="connsiteY154-2418" fmla="*/ 6984 h 9826"/>
                <a:gd name="connsiteX155-2419" fmla="*/ 2467 w 10000"/>
                <a:gd name="connsiteY155-2420" fmla="*/ 7011 h 9826"/>
                <a:gd name="connsiteX156-2421" fmla="*/ 2521 w 10000"/>
                <a:gd name="connsiteY156-2422" fmla="*/ 7060 h 9826"/>
                <a:gd name="connsiteX157-2423" fmla="*/ 2583 w 10000"/>
                <a:gd name="connsiteY157-2424" fmla="*/ 7124 h 9826"/>
                <a:gd name="connsiteX158-2425" fmla="*/ 2629 w 10000"/>
                <a:gd name="connsiteY158-2426" fmla="*/ 7188 h 9826"/>
                <a:gd name="connsiteX159-2427" fmla="*/ 2683 w 10000"/>
                <a:gd name="connsiteY159-2428" fmla="*/ 7263 h 9826"/>
                <a:gd name="connsiteX160-2429" fmla="*/ 2729 w 10000"/>
                <a:gd name="connsiteY160-2430" fmla="*/ 7353 h 9826"/>
                <a:gd name="connsiteX161-2431" fmla="*/ 2775 w 10000"/>
                <a:gd name="connsiteY161-2432" fmla="*/ 7441 h 9826"/>
                <a:gd name="connsiteX162-2433" fmla="*/ 2813 w 10000"/>
                <a:gd name="connsiteY162-2434" fmla="*/ 7566 h 9826"/>
                <a:gd name="connsiteX163-2435" fmla="*/ 2852 w 10000"/>
                <a:gd name="connsiteY163-2436" fmla="*/ 7706 h 9826"/>
                <a:gd name="connsiteX164-2437" fmla="*/ 2890 w 10000"/>
                <a:gd name="connsiteY164-2438" fmla="*/ 7857 h 9826"/>
                <a:gd name="connsiteX165-2439" fmla="*/ 2913 w 10000"/>
                <a:gd name="connsiteY165-2440" fmla="*/ 8022 h 9826"/>
                <a:gd name="connsiteX166-2441" fmla="*/ 2936 w 10000"/>
                <a:gd name="connsiteY166-2442" fmla="*/ 8225 h 9826"/>
                <a:gd name="connsiteX167-2443" fmla="*/ 2952 w 10000"/>
                <a:gd name="connsiteY167-2444" fmla="*/ 8427 h 9826"/>
                <a:gd name="connsiteX168-2445" fmla="*/ 2975 w 10000"/>
                <a:gd name="connsiteY168-2446" fmla="*/ 8656 h 9826"/>
                <a:gd name="connsiteX169-2447" fmla="*/ 2982 w 10000"/>
                <a:gd name="connsiteY169-2448" fmla="*/ 8922 h 9826"/>
                <a:gd name="connsiteX170-2449" fmla="*/ 2982 w 10000"/>
                <a:gd name="connsiteY170-2450" fmla="*/ 9200 h 9826"/>
                <a:gd name="connsiteX171-2451" fmla="*/ 2975 w 10000"/>
                <a:gd name="connsiteY171-2452" fmla="*/ 9491 h 9826"/>
                <a:gd name="connsiteX172-2453" fmla="*/ 9298 w 10000"/>
                <a:gd name="connsiteY172-2454" fmla="*/ 9826 h 9826"/>
                <a:gd name="connsiteX173-2455" fmla="*/ 10000 w 10000"/>
                <a:gd name="connsiteY173-2456" fmla="*/ 0 h 9826"/>
                <a:gd name="connsiteX0-2457" fmla="*/ 9052 w 10000"/>
                <a:gd name="connsiteY0-2458" fmla="*/ 294 h 10000"/>
                <a:gd name="connsiteX1-2459" fmla="*/ 10000 w 10000"/>
                <a:gd name="connsiteY1-2460" fmla="*/ 0 h 10000"/>
                <a:gd name="connsiteX2-2461" fmla="*/ 8378 w 10000"/>
                <a:gd name="connsiteY2-2462" fmla="*/ 193 h 10000"/>
                <a:gd name="connsiteX3-2463" fmla="*/ 7556 w 10000"/>
                <a:gd name="connsiteY3-2464" fmla="*/ 297 h 10000"/>
                <a:gd name="connsiteX4-2465" fmla="*/ 6879 w 10000"/>
                <a:gd name="connsiteY4-2466" fmla="*/ 412 h 10000"/>
                <a:gd name="connsiteX5-2467" fmla="*/ 6879 w 10000"/>
                <a:gd name="connsiteY5-2468" fmla="*/ 412 h 10000"/>
                <a:gd name="connsiteX6-2469" fmla="*/ 6764 w 10000"/>
                <a:gd name="connsiteY6-2470" fmla="*/ 425 h 10000"/>
                <a:gd name="connsiteX7-2471" fmla="*/ 6664 w 10000"/>
                <a:gd name="connsiteY7-2472" fmla="*/ 451 h 10000"/>
                <a:gd name="connsiteX8-2473" fmla="*/ 6580 w 10000"/>
                <a:gd name="connsiteY8-2474" fmla="*/ 504 h 10000"/>
                <a:gd name="connsiteX9-2475" fmla="*/ 6503 w 10000"/>
                <a:gd name="connsiteY9-2476" fmla="*/ 529 h 10000"/>
                <a:gd name="connsiteX10-2477" fmla="*/ 6434 w 10000"/>
                <a:gd name="connsiteY10-2478" fmla="*/ 579 h 10000"/>
                <a:gd name="connsiteX11-2479" fmla="*/ 6372 w 10000"/>
                <a:gd name="connsiteY11-2480" fmla="*/ 645 h 10000"/>
                <a:gd name="connsiteX12-2481" fmla="*/ 6318 w 10000"/>
                <a:gd name="connsiteY12-2482" fmla="*/ 707 h 10000"/>
                <a:gd name="connsiteX13-2483" fmla="*/ 6280 w 10000"/>
                <a:gd name="connsiteY13-2484" fmla="*/ 773 h 10000"/>
                <a:gd name="connsiteX14-2485" fmla="*/ 6241 w 10000"/>
                <a:gd name="connsiteY14-2486" fmla="*/ 824 h 10000"/>
                <a:gd name="connsiteX15-2487" fmla="*/ 6218 w 10000"/>
                <a:gd name="connsiteY15-2488" fmla="*/ 914 h 10000"/>
                <a:gd name="connsiteX16-2489" fmla="*/ 6195 w 10000"/>
                <a:gd name="connsiteY16-2490" fmla="*/ 991 h 10000"/>
                <a:gd name="connsiteX17-2491" fmla="*/ 6180 w 10000"/>
                <a:gd name="connsiteY17-2492" fmla="*/ 1069 h 10000"/>
                <a:gd name="connsiteX18-2493" fmla="*/ 6172 w 10000"/>
                <a:gd name="connsiteY18-2494" fmla="*/ 1146 h 10000"/>
                <a:gd name="connsiteX19-2495" fmla="*/ 6172 w 10000"/>
                <a:gd name="connsiteY19-2496" fmla="*/ 1237 h 10000"/>
                <a:gd name="connsiteX20-2497" fmla="*/ 6180 w 10000"/>
                <a:gd name="connsiteY20-2498" fmla="*/ 1404 h 10000"/>
                <a:gd name="connsiteX21-2499" fmla="*/ 6203 w 10000"/>
                <a:gd name="connsiteY21-2500" fmla="*/ 1598 h 10000"/>
                <a:gd name="connsiteX22-2501" fmla="*/ 6257 w 10000"/>
                <a:gd name="connsiteY22-2502" fmla="*/ 1777 h 10000"/>
                <a:gd name="connsiteX23-2503" fmla="*/ 6311 w 10000"/>
                <a:gd name="connsiteY23-2504" fmla="*/ 1984 h 10000"/>
                <a:gd name="connsiteX24-2505" fmla="*/ 6364 w 10000"/>
                <a:gd name="connsiteY24-2506" fmla="*/ 2177 h 10000"/>
                <a:gd name="connsiteX25-2507" fmla="*/ 6503 w 10000"/>
                <a:gd name="connsiteY25-2508" fmla="*/ 2563 h 10000"/>
                <a:gd name="connsiteX26-2509" fmla="*/ 6633 w 10000"/>
                <a:gd name="connsiteY26-2510" fmla="*/ 2910 h 10000"/>
                <a:gd name="connsiteX27-2511" fmla="*/ 6633 w 10000"/>
                <a:gd name="connsiteY27-2512" fmla="*/ 2910 h 10000"/>
                <a:gd name="connsiteX28-2513" fmla="*/ 6656 w 10000"/>
                <a:gd name="connsiteY28-2514" fmla="*/ 2987 h 10000"/>
                <a:gd name="connsiteX29-2515" fmla="*/ 6672 w 10000"/>
                <a:gd name="connsiteY29-2516" fmla="*/ 3064 h 10000"/>
                <a:gd name="connsiteX30-2517" fmla="*/ 6679 w 10000"/>
                <a:gd name="connsiteY30-2518" fmla="*/ 3144 h 10000"/>
                <a:gd name="connsiteX31-2519" fmla="*/ 6679 w 10000"/>
                <a:gd name="connsiteY31-2520" fmla="*/ 3220 h 10000"/>
                <a:gd name="connsiteX32-2521" fmla="*/ 6672 w 10000"/>
                <a:gd name="connsiteY32-2522" fmla="*/ 3296 h 10000"/>
                <a:gd name="connsiteX33-2523" fmla="*/ 6664 w 10000"/>
                <a:gd name="connsiteY33-2524" fmla="*/ 3361 h 10000"/>
                <a:gd name="connsiteX34-2525" fmla="*/ 6633 w 10000"/>
                <a:gd name="connsiteY34-2526" fmla="*/ 3438 h 10000"/>
                <a:gd name="connsiteX35-2527" fmla="*/ 6618 w 10000"/>
                <a:gd name="connsiteY35-2528" fmla="*/ 3502 h 10000"/>
                <a:gd name="connsiteX36-2529" fmla="*/ 6541 w 10000"/>
                <a:gd name="connsiteY36-2530" fmla="*/ 3643 h 10000"/>
                <a:gd name="connsiteX37-2531" fmla="*/ 6457 w 10000"/>
                <a:gd name="connsiteY37-2532" fmla="*/ 3747 h 10000"/>
                <a:gd name="connsiteX38-2533" fmla="*/ 6349 w 10000"/>
                <a:gd name="connsiteY38-2534" fmla="*/ 3862 h 10000"/>
                <a:gd name="connsiteX39-2535" fmla="*/ 6234 w 10000"/>
                <a:gd name="connsiteY39-2536" fmla="*/ 3954 h 10000"/>
                <a:gd name="connsiteX40-2537" fmla="*/ 6103 w 10000"/>
                <a:gd name="connsiteY40-2538" fmla="*/ 4019 h 10000"/>
                <a:gd name="connsiteX41-2539" fmla="*/ 5972 w 10000"/>
                <a:gd name="connsiteY41-2540" fmla="*/ 4083 h 10000"/>
                <a:gd name="connsiteX42-2541" fmla="*/ 5842 w 10000"/>
                <a:gd name="connsiteY42-2542" fmla="*/ 4106 h 10000"/>
                <a:gd name="connsiteX43-2543" fmla="*/ 5711 w 10000"/>
                <a:gd name="connsiteY43-2544" fmla="*/ 4122 h 10000"/>
                <a:gd name="connsiteX44-2545" fmla="*/ 5580 w 10000"/>
                <a:gd name="connsiteY44-2546" fmla="*/ 4106 h 10000"/>
                <a:gd name="connsiteX45-2547" fmla="*/ 5457 w 10000"/>
                <a:gd name="connsiteY45-2548" fmla="*/ 4071 h 10000"/>
                <a:gd name="connsiteX46-2549" fmla="*/ 5350 w 10000"/>
                <a:gd name="connsiteY46-2550" fmla="*/ 4005 h 10000"/>
                <a:gd name="connsiteX47-2551" fmla="*/ 5296 w 10000"/>
                <a:gd name="connsiteY47-2552" fmla="*/ 3954 h 10000"/>
                <a:gd name="connsiteX48-2553" fmla="*/ 5250 w 10000"/>
                <a:gd name="connsiteY48-2554" fmla="*/ 3902 h 10000"/>
                <a:gd name="connsiteX49-2555" fmla="*/ 5250 w 10000"/>
                <a:gd name="connsiteY49-2556" fmla="*/ 3902 h 10000"/>
                <a:gd name="connsiteX50-2557" fmla="*/ 5173 w 10000"/>
                <a:gd name="connsiteY50-2558" fmla="*/ 3785 h 10000"/>
                <a:gd name="connsiteX51-2559" fmla="*/ 5104 w 10000"/>
                <a:gd name="connsiteY51-2560" fmla="*/ 3658 h 10000"/>
                <a:gd name="connsiteX52-2561" fmla="*/ 5065 w 10000"/>
                <a:gd name="connsiteY52-2562" fmla="*/ 3502 h 10000"/>
                <a:gd name="connsiteX53-2563" fmla="*/ 5042 w 10000"/>
                <a:gd name="connsiteY53-2564" fmla="*/ 3335 h 10000"/>
                <a:gd name="connsiteX54-2565" fmla="*/ 5019 w 10000"/>
                <a:gd name="connsiteY54-2566" fmla="*/ 3155 h 10000"/>
                <a:gd name="connsiteX55-2567" fmla="*/ 5019 w 10000"/>
                <a:gd name="connsiteY55-2568" fmla="*/ 2975 h 10000"/>
                <a:gd name="connsiteX56-2569" fmla="*/ 5035 w 10000"/>
                <a:gd name="connsiteY56-2570" fmla="*/ 2768 h 10000"/>
                <a:gd name="connsiteX57-2571" fmla="*/ 5042 w 10000"/>
                <a:gd name="connsiteY57-2572" fmla="*/ 2563 h 10000"/>
                <a:gd name="connsiteX58-2573" fmla="*/ 5088 w 10000"/>
                <a:gd name="connsiteY58-2574" fmla="*/ 2136 h 10000"/>
                <a:gd name="connsiteX59-2575" fmla="*/ 5150 w 10000"/>
                <a:gd name="connsiteY59-2576" fmla="*/ 1726 h 10000"/>
                <a:gd name="connsiteX60-2577" fmla="*/ 5211 w 10000"/>
                <a:gd name="connsiteY60-2578" fmla="*/ 1302 h 10000"/>
                <a:gd name="connsiteX61-2579" fmla="*/ 5227 w 10000"/>
                <a:gd name="connsiteY61-2580" fmla="*/ 1081 h 10000"/>
                <a:gd name="connsiteX62-2581" fmla="*/ 5250 w 10000"/>
                <a:gd name="connsiteY62-2582" fmla="*/ 888 h 10000"/>
                <a:gd name="connsiteX63-2583" fmla="*/ 5250 w 10000"/>
                <a:gd name="connsiteY63-2584" fmla="*/ 888 h 10000"/>
                <a:gd name="connsiteX64-2585" fmla="*/ 5250 w 10000"/>
                <a:gd name="connsiteY64-2586" fmla="*/ 798 h 10000"/>
                <a:gd name="connsiteX65-2587" fmla="*/ 5250 w 10000"/>
                <a:gd name="connsiteY65-2588" fmla="*/ 735 h 10000"/>
                <a:gd name="connsiteX66-2589" fmla="*/ 5227 w 10000"/>
                <a:gd name="connsiteY66-2590" fmla="*/ 656 h 10000"/>
                <a:gd name="connsiteX67-2591" fmla="*/ 5211 w 10000"/>
                <a:gd name="connsiteY67-2592" fmla="*/ 592 h 10000"/>
                <a:gd name="connsiteX68-2593" fmla="*/ 5181 w 10000"/>
                <a:gd name="connsiteY68-2594" fmla="*/ 529 h 10000"/>
                <a:gd name="connsiteX69-2595" fmla="*/ 5150 w 10000"/>
                <a:gd name="connsiteY69-2596" fmla="*/ 476 h 10000"/>
                <a:gd name="connsiteX70-2597" fmla="*/ 5058 w 10000"/>
                <a:gd name="connsiteY70-2598" fmla="*/ 372 h 10000"/>
                <a:gd name="connsiteX71-2599" fmla="*/ 4958 w 10000"/>
                <a:gd name="connsiteY71-2600" fmla="*/ 283 h 10000"/>
                <a:gd name="connsiteX72-2601" fmla="*/ 4827 w 10000"/>
                <a:gd name="connsiteY72-2602" fmla="*/ 207 h 10000"/>
                <a:gd name="connsiteX73-2603" fmla="*/ 4689 w 10000"/>
                <a:gd name="connsiteY73-2604" fmla="*/ 154 h 10000"/>
                <a:gd name="connsiteX74-2605" fmla="*/ 4527 w 10000"/>
                <a:gd name="connsiteY74-2606" fmla="*/ 116 h 10000"/>
                <a:gd name="connsiteX75-2607" fmla="*/ 4358 w 10000"/>
                <a:gd name="connsiteY75-2608" fmla="*/ 78 h 10000"/>
                <a:gd name="connsiteX76-2609" fmla="*/ 4174 w 10000"/>
                <a:gd name="connsiteY76-2610" fmla="*/ 51 h 10000"/>
                <a:gd name="connsiteX77-2611" fmla="*/ 3805 w 10000"/>
                <a:gd name="connsiteY77-2612" fmla="*/ 12 h 10000"/>
                <a:gd name="connsiteX78-2613" fmla="*/ 3413 w 10000"/>
                <a:gd name="connsiteY78-2614" fmla="*/ 12 h 10000"/>
                <a:gd name="connsiteX79-2615" fmla="*/ 3036 w 10000"/>
                <a:gd name="connsiteY79-2616" fmla="*/ 12 h 10000"/>
                <a:gd name="connsiteX80-2617" fmla="*/ 3036 w 10000"/>
                <a:gd name="connsiteY80-2618" fmla="*/ 12 h 10000"/>
                <a:gd name="connsiteX81-2619" fmla="*/ 2636 w 10000"/>
                <a:gd name="connsiteY81-2620" fmla="*/ 38 h 10000"/>
                <a:gd name="connsiteX82-2621" fmla="*/ 2636 w 10000"/>
                <a:gd name="connsiteY82-2622" fmla="*/ 38 h 10000"/>
                <a:gd name="connsiteX83-2623" fmla="*/ 2390 w 10000"/>
                <a:gd name="connsiteY83-2624" fmla="*/ 38 h 10000"/>
                <a:gd name="connsiteX84-2625" fmla="*/ 2152 w 10000"/>
                <a:gd name="connsiteY84-2626" fmla="*/ 51 h 10000"/>
                <a:gd name="connsiteX85-2627" fmla="*/ 2152 w 10000"/>
                <a:gd name="connsiteY85-2628" fmla="*/ 51 h 10000"/>
                <a:gd name="connsiteX86-2629" fmla="*/ 2291 w 10000"/>
                <a:gd name="connsiteY86-2630" fmla="*/ 1004 h 10000"/>
                <a:gd name="connsiteX87-2631" fmla="*/ 2406 w 10000"/>
                <a:gd name="connsiteY87-2632" fmla="*/ 1843 h 10000"/>
                <a:gd name="connsiteX88-2633" fmla="*/ 2483 w 10000"/>
                <a:gd name="connsiteY88-2634" fmla="*/ 2575 h 10000"/>
                <a:gd name="connsiteX89-2635" fmla="*/ 2544 w 10000"/>
                <a:gd name="connsiteY89-2636" fmla="*/ 3220 h 10000"/>
                <a:gd name="connsiteX90-2637" fmla="*/ 2560 w 10000"/>
                <a:gd name="connsiteY90-2638" fmla="*/ 3747 h 10000"/>
                <a:gd name="connsiteX91-2639" fmla="*/ 2567 w 10000"/>
                <a:gd name="connsiteY91-2640" fmla="*/ 3978 h 10000"/>
                <a:gd name="connsiteX92-2641" fmla="*/ 2560 w 10000"/>
                <a:gd name="connsiteY92-2642" fmla="*/ 4197 h 10000"/>
                <a:gd name="connsiteX93-2643" fmla="*/ 2552 w 10000"/>
                <a:gd name="connsiteY93-2644" fmla="*/ 4391 h 10000"/>
                <a:gd name="connsiteX94-2645" fmla="*/ 2544 w 10000"/>
                <a:gd name="connsiteY94-2646" fmla="*/ 4557 h 10000"/>
                <a:gd name="connsiteX95-2647" fmla="*/ 2513 w 10000"/>
                <a:gd name="connsiteY95-2648" fmla="*/ 4714 h 10000"/>
                <a:gd name="connsiteX96-2649" fmla="*/ 2498 w 10000"/>
                <a:gd name="connsiteY96-2650" fmla="*/ 4854 h 10000"/>
                <a:gd name="connsiteX97-2651" fmla="*/ 2460 w 10000"/>
                <a:gd name="connsiteY97-2652" fmla="*/ 4970 h 10000"/>
                <a:gd name="connsiteX98-2653" fmla="*/ 2421 w 10000"/>
                <a:gd name="connsiteY98-2654" fmla="*/ 5074 h 10000"/>
                <a:gd name="connsiteX99-2655" fmla="*/ 2383 w 10000"/>
                <a:gd name="connsiteY99-2656" fmla="*/ 5152 h 10000"/>
                <a:gd name="connsiteX100-2657" fmla="*/ 2337 w 10000"/>
                <a:gd name="connsiteY100-2658" fmla="*/ 5215 h 10000"/>
                <a:gd name="connsiteX101-2659" fmla="*/ 2283 w 10000"/>
                <a:gd name="connsiteY101-2660" fmla="*/ 5281 h 10000"/>
                <a:gd name="connsiteX102-2661" fmla="*/ 2229 w 10000"/>
                <a:gd name="connsiteY102-2662" fmla="*/ 5319 h 10000"/>
                <a:gd name="connsiteX103-2663" fmla="*/ 2168 w 10000"/>
                <a:gd name="connsiteY103-2664" fmla="*/ 5345 h 10000"/>
                <a:gd name="connsiteX104-2665" fmla="*/ 2106 w 10000"/>
                <a:gd name="connsiteY104-2666" fmla="*/ 5356 h 10000"/>
                <a:gd name="connsiteX105-2667" fmla="*/ 2029 w 10000"/>
                <a:gd name="connsiteY105-2668" fmla="*/ 5356 h 10000"/>
                <a:gd name="connsiteX106-2669" fmla="*/ 1952 w 10000"/>
                <a:gd name="connsiteY106-2670" fmla="*/ 5356 h 10000"/>
                <a:gd name="connsiteX107-2671" fmla="*/ 1806 w 10000"/>
                <a:gd name="connsiteY107-2672" fmla="*/ 5319 h 10000"/>
                <a:gd name="connsiteX108-2673" fmla="*/ 1630 w 10000"/>
                <a:gd name="connsiteY108-2674" fmla="*/ 5215 h 10000"/>
                <a:gd name="connsiteX109-2675" fmla="*/ 1453 w 10000"/>
                <a:gd name="connsiteY109-2676" fmla="*/ 5111 h 10000"/>
                <a:gd name="connsiteX110-2677" fmla="*/ 1453 w 10000"/>
                <a:gd name="connsiteY110-2678" fmla="*/ 5111 h 10000"/>
                <a:gd name="connsiteX111-2679" fmla="*/ 1107 w 10000"/>
                <a:gd name="connsiteY111-2680" fmla="*/ 4893 h 10000"/>
                <a:gd name="connsiteX112-2681" fmla="*/ 961 w 10000"/>
                <a:gd name="connsiteY112-2682" fmla="*/ 4804 h 10000"/>
                <a:gd name="connsiteX113-2683" fmla="*/ 815 w 10000"/>
                <a:gd name="connsiteY113-2684" fmla="*/ 4714 h 10000"/>
                <a:gd name="connsiteX114-2685" fmla="*/ 699 w 10000"/>
                <a:gd name="connsiteY114-2686" fmla="*/ 4673 h 10000"/>
                <a:gd name="connsiteX115-2687" fmla="*/ 584 w 10000"/>
                <a:gd name="connsiteY115-2688" fmla="*/ 4636 h 10000"/>
                <a:gd name="connsiteX116-2689" fmla="*/ 484 w 10000"/>
                <a:gd name="connsiteY116-2690" fmla="*/ 4624 h 10000"/>
                <a:gd name="connsiteX117-2691" fmla="*/ 400 w 10000"/>
                <a:gd name="connsiteY117-2692" fmla="*/ 4661 h 10000"/>
                <a:gd name="connsiteX118-2693" fmla="*/ 354 w 10000"/>
                <a:gd name="connsiteY118-2694" fmla="*/ 4687 h 10000"/>
                <a:gd name="connsiteX119-2695" fmla="*/ 315 w 10000"/>
                <a:gd name="connsiteY119-2696" fmla="*/ 4714 h 10000"/>
                <a:gd name="connsiteX120-2697" fmla="*/ 277 w 10000"/>
                <a:gd name="connsiteY120-2698" fmla="*/ 4764 h 10000"/>
                <a:gd name="connsiteX121-2699" fmla="*/ 246 w 10000"/>
                <a:gd name="connsiteY121-2700" fmla="*/ 4818 h 10000"/>
                <a:gd name="connsiteX122-2701" fmla="*/ 192 w 10000"/>
                <a:gd name="connsiteY122-2702" fmla="*/ 4933 h 10000"/>
                <a:gd name="connsiteX123-2703" fmla="*/ 138 w 10000"/>
                <a:gd name="connsiteY123-2704" fmla="*/ 5111 h 10000"/>
                <a:gd name="connsiteX124-2705" fmla="*/ 92 w 10000"/>
                <a:gd name="connsiteY124-2706" fmla="*/ 5332 h 10000"/>
                <a:gd name="connsiteX125-2707" fmla="*/ 54 w 10000"/>
                <a:gd name="connsiteY125-2708" fmla="*/ 5615 h 10000"/>
                <a:gd name="connsiteX126-2709" fmla="*/ 23 w 10000"/>
                <a:gd name="connsiteY126-2710" fmla="*/ 5923 h 10000"/>
                <a:gd name="connsiteX127-2711" fmla="*/ 0 w 10000"/>
                <a:gd name="connsiteY127-2712" fmla="*/ 6283 h 10000"/>
                <a:gd name="connsiteX128-2713" fmla="*/ 0 w 10000"/>
                <a:gd name="connsiteY128-2714" fmla="*/ 6283 h 10000"/>
                <a:gd name="connsiteX129-2715" fmla="*/ 0 w 10000"/>
                <a:gd name="connsiteY129-2716" fmla="*/ 6492 h 10000"/>
                <a:gd name="connsiteX130-2717" fmla="*/ 0 w 10000"/>
                <a:gd name="connsiteY130-2718" fmla="*/ 6657 h 10000"/>
                <a:gd name="connsiteX131-2719" fmla="*/ 8 w 10000"/>
                <a:gd name="connsiteY131-2720" fmla="*/ 6799 h 10000"/>
                <a:gd name="connsiteX132-2721" fmla="*/ 23 w 10000"/>
                <a:gd name="connsiteY132-2722" fmla="*/ 6941 h 10000"/>
                <a:gd name="connsiteX133-2723" fmla="*/ 54 w 10000"/>
                <a:gd name="connsiteY133-2724" fmla="*/ 7057 h 10000"/>
                <a:gd name="connsiteX134-2725" fmla="*/ 85 w 10000"/>
                <a:gd name="connsiteY134-2726" fmla="*/ 7161 h 10000"/>
                <a:gd name="connsiteX135-2727" fmla="*/ 115 w 10000"/>
                <a:gd name="connsiteY135-2728" fmla="*/ 7250 h 10000"/>
                <a:gd name="connsiteX136-2729" fmla="*/ 161 w 10000"/>
                <a:gd name="connsiteY136-2730" fmla="*/ 7327 h 10000"/>
                <a:gd name="connsiteX137-2731" fmla="*/ 215 w 10000"/>
                <a:gd name="connsiteY137-2732" fmla="*/ 7379 h 10000"/>
                <a:gd name="connsiteX138-2733" fmla="*/ 269 w 10000"/>
                <a:gd name="connsiteY138-2734" fmla="*/ 7431 h 10000"/>
                <a:gd name="connsiteX139-2735" fmla="*/ 323 w 10000"/>
                <a:gd name="connsiteY139-2736" fmla="*/ 7469 h 10000"/>
                <a:gd name="connsiteX140-2737" fmla="*/ 392 w 10000"/>
                <a:gd name="connsiteY140-2738" fmla="*/ 7495 h 10000"/>
                <a:gd name="connsiteX141-2739" fmla="*/ 453 w 10000"/>
                <a:gd name="connsiteY141-2740" fmla="*/ 7520 h 10000"/>
                <a:gd name="connsiteX142-2741" fmla="*/ 530 w 10000"/>
                <a:gd name="connsiteY142-2742" fmla="*/ 7520 h 10000"/>
                <a:gd name="connsiteX143-2743" fmla="*/ 676 w 10000"/>
                <a:gd name="connsiteY143-2744" fmla="*/ 7520 h 10000"/>
                <a:gd name="connsiteX144-2745" fmla="*/ 838 w 10000"/>
                <a:gd name="connsiteY144-2746" fmla="*/ 7483 h 10000"/>
                <a:gd name="connsiteX145-2747" fmla="*/ 992 w 10000"/>
                <a:gd name="connsiteY145-2748" fmla="*/ 7431 h 10000"/>
                <a:gd name="connsiteX146-2749" fmla="*/ 1314 w 10000"/>
                <a:gd name="connsiteY146-2750" fmla="*/ 7302 h 10000"/>
                <a:gd name="connsiteX147-2751" fmla="*/ 1606 w 10000"/>
                <a:gd name="connsiteY147-2752" fmla="*/ 7173 h 10000"/>
                <a:gd name="connsiteX148-2753" fmla="*/ 1729 w 10000"/>
                <a:gd name="connsiteY148-2754" fmla="*/ 7108 h 10000"/>
                <a:gd name="connsiteX149-2755" fmla="*/ 1845 w 10000"/>
                <a:gd name="connsiteY149-2756" fmla="*/ 7095 h 10000"/>
                <a:gd name="connsiteX150-2757" fmla="*/ 1845 w 10000"/>
                <a:gd name="connsiteY150-2758" fmla="*/ 7095 h 10000"/>
                <a:gd name="connsiteX151-2759" fmla="*/ 2060 w 10000"/>
                <a:gd name="connsiteY151-2760" fmla="*/ 7057 h 10000"/>
                <a:gd name="connsiteX152-2761" fmla="*/ 2168 w 10000"/>
                <a:gd name="connsiteY152-2762" fmla="*/ 7057 h 10000"/>
                <a:gd name="connsiteX153-2763" fmla="*/ 2291 w 10000"/>
                <a:gd name="connsiteY153-2764" fmla="*/ 7081 h 10000"/>
                <a:gd name="connsiteX154-2765" fmla="*/ 2414 w 10000"/>
                <a:gd name="connsiteY154-2766" fmla="*/ 7108 h 10000"/>
                <a:gd name="connsiteX155-2767" fmla="*/ 2467 w 10000"/>
                <a:gd name="connsiteY155-2768" fmla="*/ 7135 h 10000"/>
                <a:gd name="connsiteX156-2769" fmla="*/ 2521 w 10000"/>
                <a:gd name="connsiteY156-2770" fmla="*/ 7185 h 10000"/>
                <a:gd name="connsiteX157-2771" fmla="*/ 2583 w 10000"/>
                <a:gd name="connsiteY157-2772" fmla="*/ 7250 h 10000"/>
                <a:gd name="connsiteX158-2773" fmla="*/ 2629 w 10000"/>
                <a:gd name="connsiteY158-2774" fmla="*/ 7315 h 10000"/>
                <a:gd name="connsiteX159-2775" fmla="*/ 2683 w 10000"/>
                <a:gd name="connsiteY159-2776" fmla="*/ 7392 h 10000"/>
                <a:gd name="connsiteX160-2777" fmla="*/ 2729 w 10000"/>
                <a:gd name="connsiteY160-2778" fmla="*/ 7483 h 10000"/>
                <a:gd name="connsiteX161-2779" fmla="*/ 2775 w 10000"/>
                <a:gd name="connsiteY161-2780" fmla="*/ 7573 h 10000"/>
                <a:gd name="connsiteX162-2781" fmla="*/ 2813 w 10000"/>
                <a:gd name="connsiteY162-2782" fmla="*/ 7700 h 10000"/>
                <a:gd name="connsiteX163-2783" fmla="*/ 2852 w 10000"/>
                <a:gd name="connsiteY163-2784" fmla="*/ 7842 h 10000"/>
                <a:gd name="connsiteX164-2785" fmla="*/ 2890 w 10000"/>
                <a:gd name="connsiteY164-2786" fmla="*/ 7996 h 10000"/>
                <a:gd name="connsiteX165-2787" fmla="*/ 2913 w 10000"/>
                <a:gd name="connsiteY165-2788" fmla="*/ 8164 h 10000"/>
                <a:gd name="connsiteX166-2789" fmla="*/ 2936 w 10000"/>
                <a:gd name="connsiteY166-2790" fmla="*/ 8371 h 10000"/>
                <a:gd name="connsiteX167-2791" fmla="*/ 2952 w 10000"/>
                <a:gd name="connsiteY167-2792" fmla="*/ 8576 h 10000"/>
                <a:gd name="connsiteX168-2793" fmla="*/ 2975 w 10000"/>
                <a:gd name="connsiteY168-2794" fmla="*/ 8809 h 10000"/>
                <a:gd name="connsiteX169-2795" fmla="*/ 2982 w 10000"/>
                <a:gd name="connsiteY169-2796" fmla="*/ 9080 h 10000"/>
                <a:gd name="connsiteX170-2797" fmla="*/ 2982 w 10000"/>
                <a:gd name="connsiteY170-2798" fmla="*/ 9363 h 10000"/>
                <a:gd name="connsiteX171-2799" fmla="*/ 2975 w 10000"/>
                <a:gd name="connsiteY171-2800" fmla="*/ 9659 h 10000"/>
                <a:gd name="connsiteX172-2801" fmla="*/ 9298 w 10000"/>
                <a:gd name="connsiteY172-2802" fmla="*/ 10000 h 10000"/>
                <a:gd name="connsiteX173-2803" fmla="*/ 9052 w 10000"/>
                <a:gd name="connsiteY173-2804" fmla="*/ 294 h 10000"/>
                <a:gd name="connsiteX0-2805" fmla="*/ 9052 w 9299"/>
                <a:gd name="connsiteY0-2806" fmla="*/ 282 h 9988"/>
                <a:gd name="connsiteX1-2807" fmla="*/ 8378 w 9299"/>
                <a:gd name="connsiteY1-2808" fmla="*/ 181 h 9988"/>
                <a:gd name="connsiteX2-2809" fmla="*/ 7556 w 9299"/>
                <a:gd name="connsiteY2-2810" fmla="*/ 285 h 9988"/>
                <a:gd name="connsiteX3-2811" fmla="*/ 6879 w 9299"/>
                <a:gd name="connsiteY3-2812" fmla="*/ 400 h 9988"/>
                <a:gd name="connsiteX4-2813" fmla="*/ 6879 w 9299"/>
                <a:gd name="connsiteY4-2814" fmla="*/ 400 h 9988"/>
                <a:gd name="connsiteX5-2815" fmla="*/ 6764 w 9299"/>
                <a:gd name="connsiteY5-2816" fmla="*/ 413 h 9988"/>
                <a:gd name="connsiteX6-2817" fmla="*/ 6664 w 9299"/>
                <a:gd name="connsiteY6-2818" fmla="*/ 439 h 9988"/>
                <a:gd name="connsiteX7-2819" fmla="*/ 6580 w 9299"/>
                <a:gd name="connsiteY7-2820" fmla="*/ 492 h 9988"/>
                <a:gd name="connsiteX8-2821" fmla="*/ 6503 w 9299"/>
                <a:gd name="connsiteY8-2822" fmla="*/ 517 h 9988"/>
                <a:gd name="connsiteX9-2823" fmla="*/ 6434 w 9299"/>
                <a:gd name="connsiteY9-2824" fmla="*/ 567 h 9988"/>
                <a:gd name="connsiteX10-2825" fmla="*/ 6372 w 9299"/>
                <a:gd name="connsiteY10-2826" fmla="*/ 633 h 9988"/>
                <a:gd name="connsiteX11-2827" fmla="*/ 6318 w 9299"/>
                <a:gd name="connsiteY11-2828" fmla="*/ 695 h 9988"/>
                <a:gd name="connsiteX12-2829" fmla="*/ 6280 w 9299"/>
                <a:gd name="connsiteY12-2830" fmla="*/ 761 h 9988"/>
                <a:gd name="connsiteX13-2831" fmla="*/ 6241 w 9299"/>
                <a:gd name="connsiteY13-2832" fmla="*/ 812 h 9988"/>
                <a:gd name="connsiteX14-2833" fmla="*/ 6218 w 9299"/>
                <a:gd name="connsiteY14-2834" fmla="*/ 902 h 9988"/>
                <a:gd name="connsiteX15-2835" fmla="*/ 6195 w 9299"/>
                <a:gd name="connsiteY15-2836" fmla="*/ 979 h 9988"/>
                <a:gd name="connsiteX16-2837" fmla="*/ 6180 w 9299"/>
                <a:gd name="connsiteY16-2838" fmla="*/ 1057 h 9988"/>
                <a:gd name="connsiteX17-2839" fmla="*/ 6172 w 9299"/>
                <a:gd name="connsiteY17-2840" fmla="*/ 1134 h 9988"/>
                <a:gd name="connsiteX18-2841" fmla="*/ 6172 w 9299"/>
                <a:gd name="connsiteY18-2842" fmla="*/ 1225 h 9988"/>
                <a:gd name="connsiteX19-2843" fmla="*/ 6180 w 9299"/>
                <a:gd name="connsiteY19-2844" fmla="*/ 1392 h 9988"/>
                <a:gd name="connsiteX20-2845" fmla="*/ 6203 w 9299"/>
                <a:gd name="connsiteY20-2846" fmla="*/ 1586 h 9988"/>
                <a:gd name="connsiteX21-2847" fmla="*/ 6257 w 9299"/>
                <a:gd name="connsiteY21-2848" fmla="*/ 1765 h 9988"/>
                <a:gd name="connsiteX22-2849" fmla="*/ 6311 w 9299"/>
                <a:gd name="connsiteY22-2850" fmla="*/ 1972 h 9988"/>
                <a:gd name="connsiteX23-2851" fmla="*/ 6364 w 9299"/>
                <a:gd name="connsiteY23-2852" fmla="*/ 2165 h 9988"/>
                <a:gd name="connsiteX24-2853" fmla="*/ 6503 w 9299"/>
                <a:gd name="connsiteY24-2854" fmla="*/ 2551 h 9988"/>
                <a:gd name="connsiteX25-2855" fmla="*/ 6633 w 9299"/>
                <a:gd name="connsiteY25-2856" fmla="*/ 2898 h 9988"/>
                <a:gd name="connsiteX26-2857" fmla="*/ 6633 w 9299"/>
                <a:gd name="connsiteY26-2858" fmla="*/ 2898 h 9988"/>
                <a:gd name="connsiteX27-2859" fmla="*/ 6656 w 9299"/>
                <a:gd name="connsiteY27-2860" fmla="*/ 2975 h 9988"/>
                <a:gd name="connsiteX28-2861" fmla="*/ 6672 w 9299"/>
                <a:gd name="connsiteY28-2862" fmla="*/ 3052 h 9988"/>
                <a:gd name="connsiteX29-2863" fmla="*/ 6679 w 9299"/>
                <a:gd name="connsiteY29-2864" fmla="*/ 3132 h 9988"/>
                <a:gd name="connsiteX30-2865" fmla="*/ 6679 w 9299"/>
                <a:gd name="connsiteY30-2866" fmla="*/ 3208 h 9988"/>
                <a:gd name="connsiteX31-2867" fmla="*/ 6672 w 9299"/>
                <a:gd name="connsiteY31-2868" fmla="*/ 3284 h 9988"/>
                <a:gd name="connsiteX32-2869" fmla="*/ 6664 w 9299"/>
                <a:gd name="connsiteY32-2870" fmla="*/ 3349 h 9988"/>
                <a:gd name="connsiteX33-2871" fmla="*/ 6633 w 9299"/>
                <a:gd name="connsiteY33-2872" fmla="*/ 3426 h 9988"/>
                <a:gd name="connsiteX34-2873" fmla="*/ 6618 w 9299"/>
                <a:gd name="connsiteY34-2874" fmla="*/ 3490 h 9988"/>
                <a:gd name="connsiteX35-2875" fmla="*/ 6541 w 9299"/>
                <a:gd name="connsiteY35-2876" fmla="*/ 3631 h 9988"/>
                <a:gd name="connsiteX36-2877" fmla="*/ 6457 w 9299"/>
                <a:gd name="connsiteY36-2878" fmla="*/ 3735 h 9988"/>
                <a:gd name="connsiteX37-2879" fmla="*/ 6349 w 9299"/>
                <a:gd name="connsiteY37-2880" fmla="*/ 3850 h 9988"/>
                <a:gd name="connsiteX38-2881" fmla="*/ 6234 w 9299"/>
                <a:gd name="connsiteY38-2882" fmla="*/ 3942 h 9988"/>
                <a:gd name="connsiteX39-2883" fmla="*/ 6103 w 9299"/>
                <a:gd name="connsiteY39-2884" fmla="*/ 4007 h 9988"/>
                <a:gd name="connsiteX40-2885" fmla="*/ 5972 w 9299"/>
                <a:gd name="connsiteY40-2886" fmla="*/ 4071 h 9988"/>
                <a:gd name="connsiteX41-2887" fmla="*/ 5842 w 9299"/>
                <a:gd name="connsiteY41-2888" fmla="*/ 4094 h 9988"/>
                <a:gd name="connsiteX42-2889" fmla="*/ 5711 w 9299"/>
                <a:gd name="connsiteY42-2890" fmla="*/ 4110 h 9988"/>
                <a:gd name="connsiteX43-2891" fmla="*/ 5580 w 9299"/>
                <a:gd name="connsiteY43-2892" fmla="*/ 4094 h 9988"/>
                <a:gd name="connsiteX44-2893" fmla="*/ 5457 w 9299"/>
                <a:gd name="connsiteY44-2894" fmla="*/ 4059 h 9988"/>
                <a:gd name="connsiteX45-2895" fmla="*/ 5350 w 9299"/>
                <a:gd name="connsiteY45-2896" fmla="*/ 3993 h 9988"/>
                <a:gd name="connsiteX46-2897" fmla="*/ 5296 w 9299"/>
                <a:gd name="connsiteY46-2898" fmla="*/ 3942 h 9988"/>
                <a:gd name="connsiteX47-2899" fmla="*/ 5250 w 9299"/>
                <a:gd name="connsiteY47-2900" fmla="*/ 3890 h 9988"/>
                <a:gd name="connsiteX48-2901" fmla="*/ 5250 w 9299"/>
                <a:gd name="connsiteY48-2902" fmla="*/ 3890 h 9988"/>
                <a:gd name="connsiteX49-2903" fmla="*/ 5173 w 9299"/>
                <a:gd name="connsiteY49-2904" fmla="*/ 3773 h 9988"/>
                <a:gd name="connsiteX50-2905" fmla="*/ 5104 w 9299"/>
                <a:gd name="connsiteY50-2906" fmla="*/ 3646 h 9988"/>
                <a:gd name="connsiteX51-2907" fmla="*/ 5065 w 9299"/>
                <a:gd name="connsiteY51-2908" fmla="*/ 3490 h 9988"/>
                <a:gd name="connsiteX52-2909" fmla="*/ 5042 w 9299"/>
                <a:gd name="connsiteY52-2910" fmla="*/ 3323 h 9988"/>
                <a:gd name="connsiteX53-2911" fmla="*/ 5019 w 9299"/>
                <a:gd name="connsiteY53-2912" fmla="*/ 3143 h 9988"/>
                <a:gd name="connsiteX54-2913" fmla="*/ 5019 w 9299"/>
                <a:gd name="connsiteY54-2914" fmla="*/ 2963 h 9988"/>
                <a:gd name="connsiteX55-2915" fmla="*/ 5035 w 9299"/>
                <a:gd name="connsiteY55-2916" fmla="*/ 2756 h 9988"/>
                <a:gd name="connsiteX56-2917" fmla="*/ 5042 w 9299"/>
                <a:gd name="connsiteY56-2918" fmla="*/ 2551 h 9988"/>
                <a:gd name="connsiteX57-2919" fmla="*/ 5088 w 9299"/>
                <a:gd name="connsiteY57-2920" fmla="*/ 2124 h 9988"/>
                <a:gd name="connsiteX58-2921" fmla="*/ 5150 w 9299"/>
                <a:gd name="connsiteY58-2922" fmla="*/ 1714 h 9988"/>
                <a:gd name="connsiteX59-2923" fmla="*/ 5211 w 9299"/>
                <a:gd name="connsiteY59-2924" fmla="*/ 1290 h 9988"/>
                <a:gd name="connsiteX60-2925" fmla="*/ 5227 w 9299"/>
                <a:gd name="connsiteY60-2926" fmla="*/ 1069 h 9988"/>
                <a:gd name="connsiteX61-2927" fmla="*/ 5250 w 9299"/>
                <a:gd name="connsiteY61-2928" fmla="*/ 876 h 9988"/>
                <a:gd name="connsiteX62-2929" fmla="*/ 5250 w 9299"/>
                <a:gd name="connsiteY62-2930" fmla="*/ 876 h 9988"/>
                <a:gd name="connsiteX63-2931" fmla="*/ 5250 w 9299"/>
                <a:gd name="connsiteY63-2932" fmla="*/ 786 h 9988"/>
                <a:gd name="connsiteX64-2933" fmla="*/ 5250 w 9299"/>
                <a:gd name="connsiteY64-2934" fmla="*/ 723 h 9988"/>
                <a:gd name="connsiteX65-2935" fmla="*/ 5227 w 9299"/>
                <a:gd name="connsiteY65-2936" fmla="*/ 644 h 9988"/>
                <a:gd name="connsiteX66-2937" fmla="*/ 5211 w 9299"/>
                <a:gd name="connsiteY66-2938" fmla="*/ 580 h 9988"/>
                <a:gd name="connsiteX67-2939" fmla="*/ 5181 w 9299"/>
                <a:gd name="connsiteY67-2940" fmla="*/ 517 h 9988"/>
                <a:gd name="connsiteX68-2941" fmla="*/ 5150 w 9299"/>
                <a:gd name="connsiteY68-2942" fmla="*/ 464 h 9988"/>
                <a:gd name="connsiteX69-2943" fmla="*/ 5058 w 9299"/>
                <a:gd name="connsiteY69-2944" fmla="*/ 360 h 9988"/>
                <a:gd name="connsiteX70-2945" fmla="*/ 4958 w 9299"/>
                <a:gd name="connsiteY70-2946" fmla="*/ 271 h 9988"/>
                <a:gd name="connsiteX71-2947" fmla="*/ 4827 w 9299"/>
                <a:gd name="connsiteY71-2948" fmla="*/ 195 h 9988"/>
                <a:gd name="connsiteX72-2949" fmla="*/ 4689 w 9299"/>
                <a:gd name="connsiteY72-2950" fmla="*/ 142 h 9988"/>
                <a:gd name="connsiteX73-2951" fmla="*/ 4527 w 9299"/>
                <a:gd name="connsiteY73-2952" fmla="*/ 104 h 9988"/>
                <a:gd name="connsiteX74-2953" fmla="*/ 4358 w 9299"/>
                <a:gd name="connsiteY74-2954" fmla="*/ 66 h 9988"/>
                <a:gd name="connsiteX75-2955" fmla="*/ 4174 w 9299"/>
                <a:gd name="connsiteY75-2956" fmla="*/ 39 h 9988"/>
                <a:gd name="connsiteX76-2957" fmla="*/ 3805 w 9299"/>
                <a:gd name="connsiteY76-2958" fmla="*/ 0 h 9988"/>
                <a:gd name="connsiteX77-2959" fmla="*/ 3413 w 9299"/>
                <a:gd name="connsiteY77-2960" fmla="*/ 0 h 9988"/>
                <a:gd name="connsiteX78-2961" fmla="*/ 3036 w 9299"/>
                <a:gd name="connsiteY78-2962" fmla="*/ 0 h 9988"/>
                <a:gd name="connsiteX79-2963" fmla="*/ 3036 w 9299"/>
                <a:gd name="connsiteY79-2964" fmla="*/ 0 h 9988"/>
                <a:gd name="connsiteX80-2965" fmla="*/ 2636 w 9299"/>
                <a:gd name="connsiteY80-2966" fmla="*/ 26 h 9988"/>
                <a:gd name="connsiteX81-2967" fmla="*/ 2636 w 9299"/>
                <a:gd name="connsiteY81-2968" fmla="*/ 26 h 9988"/>
                <a:gd name="connsiteX82-2969" fmla="*/ 2390 w 9299"/>
                <a:gd name="connsiteY82-2970" fmla="*/ 26 h 9988"/>
                <a:gd name="connsiteX83-2971" fmla="*/ 2152 w 9299"/>
                <a:gd name="connsiteY83-2972" fmla="*/ 39 h 9988"/>
                <a:gd name="connsiteX84-2973" fmla="*/ 2152 w 9299"/>
                <a:gd name="connsiteY84-2974" fmla="*/ 39 h 9988"/>
                <a:gd name="connsiteX85-2975" fmla="*/ 2291 w 9299"/>
                <a:gd name="connsiteY85-2976" fmla="*/ 992 h 9988"/>
                <a:gd name="connsiteX86-2977" fmla="*/ 2406 w 9299"/>
                <a:gd name="connsiteY86-2978" fmla="*/ 1831 h 9988"/>
                <a:gd name="connsiteX87-2979" fmla="*/ 2483 w 9299"/>
                <a:gd name="connsiteY87-2980" fmla="*/ 2563 h 9988"/>
                <a:gd name="connsiteX88-2981" fmla="*/ 2544 w 9299"/>
                <a:gd name="connsiteY88-2982" fmla="*/ 3208 h 9988"/>
                <a:gd name="connsiteX89-2983" fmla="*/ 2560 w 9299"/>
                <a:gd name="connsiteY89-2984" fmla="*/ 3735 h 9988"/>
                <a:gd name="connsiteX90-2985" fmla="*/ 2567 w 9299"/>
                <a:gd name="connsiteY90-2986" fmla="*/ 3966 h 9988"/>
                <a:gd name="connsiteX91-2987" fmla="*/ 2560 w 9299"/>
                <a:gd name="connsiteY91-2988" fmla="*/ 4185 h 9988"/>
                <a:gd name="connsiteX92-2989" fmla="*/ 2552 w 9299"/>
                <a:gd name="connsiteY92-2990" fmla="*/ 4379 h 9988"/>
                <a:gd name="connsiteX93-2991" fmla="*/ 2544 w 9299"/>
                <a:gd name="connsiteY93-2992" fmla="*/ 4545 h 9988"/>
                <a:gd name="connsiteX94-2993" fmla="*/ 2513 w 9299"/>
                <a:gd name="connsiteY94-2994" fmla="*/ 4702 h 9988"/>
                <a:gd name="connsiteX95-2995" fmla="*/ 2498 w 9299"/>
                <a:gd name="connsiteY95-2996" fmla="*/ 4842 h 9988"/>
                <a:gd name="connsiteX96-2997" fmla="*/ 2460 w 9299"/>
                <a:gd name="connsiteY96-2998" fmla="*/ 4958 h 9988"/>
                <a:gd name="connsiteX97-2999" fmla="*/ 2421 w 9299"/>
                <a:gd name="connsiteY97-3000" fmla="*/ 5062 h 9988"/>
                <a:gd name="connsiteX98-3001" fmla="*/ 2383 w 9299"/>
                <a:gd name="connsiteY98-3002" fmla="*/ 5140 h 9988"/>
                <a:gd name="connsiteX99-3003" fmla="*/ 2337 w 9299"/>
                <a:gd name="connsiteY99-3004" fmla="*/ 5203 h 9988"/>
                <a:gd name="connsiteX100-3005" fmla="*/ 2283 w 9299"/>
                <a:gd name="connsiteY100-3006" fmla="*/ 5269 h 9988"/>
                <a:gd name="connsiteX101-3007" fmla="*/ 2229 w 9299"/>
                <a:gd name="connsiteY101-3008" fmla="*/ 5307 h 9988"/>
                <a:gd name="connsiteX102-3009" fmla="*/ 2168 w 9299"/>
                <a:gd name="connsiteY102-3010" fmla="*/ 5333 h 9988"/>
                <a:gd name="connsiteX103-3011" fmla="*/ 2106 w 9299"/>
                <a:gd name="connsiteY103-3012" fmla="*/ 5344 h 9988"/>
                <a:gd name="connsiteX104-3013" fmla="*/ 2029 w 9299"/>
                <a:gd name="connsiteY104-3014" fmla="*/ 5344 h 9988"/>
                <a:gd name="connsiteX105-3015" fmla="*/ 1952 w 9299"/>
                <a:gd name="connsiteY105-3016" fmla="*/ 5344 h 9988"/>
                <a:gd name="connsiteX106-3017" fmla="*/ 1806 w 9299"/>
                <a:gd name="connsiteY106-3018" fmla="*/ 5307 h 9988"/>
                <a:gd name="connsiteX107-3019" fmla="*/ 1630 w 9299"/>
                <a:gd name="connsiteY107-3020" fmla="*/ 5203 h 9988"/>
                <a:gd name="connsiteX108-3021" fmla="*/ 1453 w 9299"/>
                <a:gd name="connsiteY108-3022" fmla="*/ 5099 h 9988"/>
                <a:gd name="connsiteX109-3023" fmla="*/ 1453 w 9299"/>
                <a:gd name="connsiteY109-3024" fmla="*/ 5099 h 9988"/>
                <a:gd name="connsiteX110-3025" fmla="*/ 1107 w 9299"/>
                <a:gd name="connsiteY110-3026" fmla="*/ 4881 h 9988"/>
                <a:gd name="connsiteX111-3027" fmla="*/ 961 w 9299"/>
                <a:gd name="connsiteY111-3028" fmla="*/ 4792 h 9988"/>
                <a:gd name="connsiteX112-3029" fmla="*/ 815 w 9299"/>
                <a:gd name="connsiteY112-3030" fmla="*/ 4702 h 9988"/>
                <a:gd name="connsiteX113-3031" fmla="*/ 699 w 9299"/>
                <a:gd name="connsiteY113-3032" fmla="*/ 4661 h 9988"/>
                <a:gd name="connsiteX114-3033" fmla="*/ 584 w 9299"/>
                <a:gd name="connsiteY114-3034" fmla="*/ 4624 h 9988"/>
                <a:gd name="connsiteX115-3035" fmla="*/ 484 w 9299"/>
                <a:gd name="connsiteY115-3036" fmla="*/ 4612 h 9988"/>
                <a:gd name="connsiteX116-3037" fmla="*/ 400 w 9299"/>
                <a:gd name="connsiteY116-3038" fmla="*/ 4649 h 9988"/>
                <a:gd name="connsiteX117-3039" fmla="*/ 354 w 9299"/>
                <a:gd name="connsiteY117-3040" fmla="*/ 4675 h 9988"/>
                <a:gd name="connsiteX118-3041" fmla="*/ 315 w 9299"/>
                <a:gd name="connsiteY118-3042" fmla="*/ 4702 h 9988"/>
                <a:gd name="connsiteX119-3043" fmla="*/ 277 w 9299"/>
                <a:gd name="connsiteY119-3044" fmla="*/ 4752 h 9988"/>
                <a:gd name="connsiteX120-3045" fmla="*/ 246 w 9299"/>
                <a:gd name="connsiteY120-3046" fmla="*/ 4806 h 9988"/>
                <a:gd name="connsiteX121-3047" fmla="*/ 192 w 9299"/>
                <a:gd name="connsiteY121-3048" fmla="*/ 4921 h 9988"/>
                <a:gd name="connsiteX122-3049" fmla="*/ 138 w 9299"/>
                <a:gd name="connsiteY122-3050" fmla="*/ 5099 h 9988"/>
                <a:gd name="connsiteX123-3051" fmla="*/ 92 w 9299"/>
                <a:gd name="connsiteY123-3052" fmla="*/ 5320 h 9988"/>
                <a:gd name="connsiteX124-3053" fmla="*/ 54 w 9299"/>
                <a:gd name="connsiteY124-3054" fmla="*/ 5603 h 9988"/>
                <a:gd name="connsiteX125-3055" fmla="*/ 23 w 9299"/>
                <a:gd name="connsiteY125-3056" fmla="*/ 5911 h 9988"/>
                <a:gd name="connsiteX126-3057" fmla="*/ 0 w 9299"/>
                <a:gd name="connsiteY126-3058" fmla="*/ 6271 h 9988"/>
                <a:gd name="connsiteX127-3059" fmla="*/ 0 w 9299"/>
                <a:gd name="connsiteY127-3060" fmla="*/ 6271 h 9988"/>
                <a:gd name="connsiteX128-3061" fmla="*/ 0 w 9299"/>
                <a:gd name="connsiteY128-3062" fmla="*/ 6480 h 9988"/>
                <a:gd name="connsiteX129-3063" fmla="*/ 0 w 9299"/>
                <a:gd name="connsiteY129-3064" fmla="*/ 6645 h 9988"/>
                <a:gd name="connsiteX130-3065" fmla="*/ 8 w 9299"/>
                <a:gd name="connsiteY130-3066" fmla="*/ 6787 h 9988"/>
                <a:gd name="connsiteX131-3067" fmla="*/ 23 w 9299"/>
                <a:gd name="connsiteY131-3068" fmla="*/ 6929 h 9988"/>
                <a:gd name="connsiteX132-3069" fmla="*/ 54 w 9299"/>
                <a:gd name="connsiteY132-3070" fmla="*/ 7045 h 9988"/>
                <a:gd name="connsiteX133-3071" fmla="*/ 85 w 9299"/>
                <a:gd name="connsiteY133-3072" fmla="*/ 7149 h 9988"/>
                <a:gd name="connsiteX134-3073" fmla="*/ 115 w 9299"/>
                <a:gd name="connsiteY134-3074" fmla="*/ 7238 h 9988"/>
                <a:gd name="connsiteX135-3075" fmla="*/ 161 w 9299"/>
                <a:gd name="connsiteY135-3076" fmla="*/ 7315 h 9988"/>
                <a:gd name="connsiteX136-3077" fmla="*/ 215 w 9299"/>
                <a:gd name="connsiteY136-3078" fmla="*/ 7367 h 9988"/>
                <a:gd name="connsiteX137-3079" fmla="*/ 269 w 9299"/>
                <a:gd name="connsiteY137-3080" fmla="*/ 7419 h 9988"/>
                <a:gd name="connsiteX138-3081" fmla="*/ 323 w 9299"/>
                <a:gd name="connsiteY138-3082" fmla="*/ 7457 h 9988"/>
                <a:gd name="connsiteX139-3083" fmla="*/ 392 w 9299"/>
                <a:gd name="connsiteY139-3084" fmla="*/ 7483 h 9988"/>
                <a:gd name="connsiteX140-3085" fmla="*/ 453 w 9299"/>
                <a:gd name="connsiteY140-3086" fmla="*/ 7508 h 9988"/>
                <a:gd name="connsiteX141-3087" fmla="*/ 530 w 9299"/>
                <a:gd name="connsiteY141-3088" fmla="*/ 7508 h 9988"/>
                <a:gd name="connsiteX142-3089" fmla="*/ 676 w 9299"/>
                <a:gd name="connsiteY142-3090" fmla="*/ 7508 h 9988"/>
                <a:gd name="connsiteX143-3091" fmla="*/ 838 w 9299"/>
                <a:gd name="connsiteY143-3092" fmla="*/ 7471 h 9988"/>
                <a:gd name="connsiteX144-3093" fmla="*/ 992 w 9299"/>
                <a:gd name="connsiteY144-3094" fmla="*/ 7419 h 9988"/>
                <a:gd name="connsiteX145-3095" fmla="*/ 1314 w 9299"/>
                <a:gd name="connsiteY145-3096" fmla="*/ 7290 h 9988"/>
                <a:gd name="connsiteX146-3097" fmla="*/ 1606 w 9299"/>
                <a:gd name="connsiteY146-3098" fmla="*/ 7161 h 9988"/>
                <a:gd name="connsiteX147-3099" fmla="*/ 1729 w 9299"/>
                <a:gd name="connsiteY147-3100" fmla="*/ 7096 h 9988"/>
                <a:gd name="connsiteX148-3101" fmla="*/ 1845 w 9299"/>
                <a:gd name="connsiteY148-3102" fmla="*/ 7083 h 9988"/>
                <a:gd name="connsiteX149-3103" fmla="*/ 1845 w 9299"/>
                <a:gd name="connsiteY149-3104" fmla="*/ 7083 h 9988"/>
                <a:gd name="connsiteX150-3105" fmla="*/ 2060 w 9299"/>
                <a:gd name="connsiteY150-3106" fmla="*/ 7045 h 9988"/>
                <a:gd name="connsiteX151-3107" fmla="*/ 2168 w 9299"/>
                <a:gd name="connsiteY151-3108" fmla="*/ 7045 h 9988"/>
                <a:gd name="connsiteX152-3109" fmla="*/ 2291 w 9299"/>
                <a:gd name="connsiteY152-3110" fmla="*/ 7069 h 9988"/>
                <a:gd name="connsiteX153-3111" fmla="*/ 2414 w 9299"/>
                <a:gd name="connsiteY153-3112" fmla="*/ 7096 h 9988"/>
                <a:gd name="connsiteX154-3113" fmla="*/ 2467 w 9299"/>
                <a:gd name="connsiteY154-3114" fmla="*/ 7123 h 9988"/>
                <a:gd name="connsiteX155-3115" fmla="*/ 2521 w 9299"/>
                <a:gd name="connsiteY155-3116" fmla="*/ 7173 h 9988"/>
                <a:gd name="connsiteX156-3117" fmla="*/ 2583 w 9299"/>
                <a:gd name="connsiteY156-3118" fmla="*/ 7238 h 9988"/>
                <a:gd name="connsiteX157-3119" fmla="*/ 2629 w 9299"/>
                <a:gd name="connsiteY157-3120" fmla="*/ 7303 h 9988"/>
                <a:gd name="connsiteX158-3121" fmla="*/ 2683 w 9299"/>
                <a:gd name="connsiteY158-3122" fmla="*/ 7380 h 9988"/>
                <a:gd name="connsiteX159-3123" fmla="*/ 2729 w 9299"/>
                <a:gd name="connsiteY159-3124" fmla="*/ 7471 h 9988"/>
                <a:gd name="connsiteX160-3125" fmla="*/ 2775 w 9299"/>
                <a:gd name="connsiteY160-3126" fmla="*/ 7561 h 9988"/>
                <a:gd name="connsiteX161-3127" fmla="*/ 2813 w 9299"/>
                <a:gd name="connsiteY161-3128" fmla="*/ 7688 h 9988"/>
                <a:gd name="connsiteX162-3129" fmla="*/ 2852 w 9299"/>
                <a:gd name="connsiteY162-3130" fmla="*/ 7830 h 9988"/>
                <a:gd name="connsiteX163-3131" fmla="*/ 2890 w 9299"/>
                <a:gd name="connsiteY163-3132" fmla="*/ 7984 h 9988"/>
                <a:gd name="connsiteX164-3133" fmla="*/ 2913 w 9299"/>
                <a:gd name="connsiteY164-3134" fmla="*/ 8152 h 9988"/>
                <a:gd name="connsiteX165-3135" fmla="*/ 2936 w 9299"/>
                <a:gd name="connsiteY165-3136" fmla="*/ 8359 h 9988"/>
                <a:gd name="connsiteX166-3137" fmla="*/ 2952 w 9299"/>
                <a:gd name="connsiteY166-3138" fmla="*/ 8564 h 9988"/>
                <a:gd name="connsiteX167-3139" fmla="*/ 2975 w 9299"/>
                <a:gd name="connsiteY167-3140" fmla="*/ 8797 h 9988"/>
                <a:gd name="connsiteX168-3141" fmla="*/ 2982 w 9299"/>
                <a:gd name="connsiteY168-3142" fmla="*/ 9068 h 9988"/>
                <a:gd name="connsiteX169-3143" fmla="*/ 2982 w 9299"/>
                <a:gd name="connsiteY169-3144" fmla="*/ 9351 h 9988"/>
                <a:gd name="connsiteX170-3145" fmla="*/ 2975 w 9299"/>
                <a:gd name="connsiteY170-3146" fmla="*/ 9647 h 9988"/>
                <a:gd name="connsiteX171-3147" fmla="*/ 9298 w 9299"/>
                <a:gd name="connsiteY171-3148" fmla="*/ 9988 h 9988"/>
                <a:gd name="connsiteX172-3149" fmla="*/ 9052 w 9299"/>
                <a:gd name="connsiteY172-3150" fmla="*/ 282 h 9988"/>
                <a:gd name="connsiteX0-3151" fmla="*/ 9658 w 10000"/>
                <a:gd name="connsiteY0-3152" fmla="*/ 282 h 10000"/>
                <a:gd name="connsiteX1-3153" fmla="*/ 9010 w 10000"/>
                <a:gd name="connsiteY1-3154" fmla="*/ 181 h 10000"/>
                <a:gd name="connsiteX2-3155" fmla="*/ 8126 w 10000"/>
                <a:gd name="connsiteY2-3156" fmla="*/ 285 h 10000"/>
                <a:gd name="connsiteX3-3157" fmla="*/ 7398 w 10000"/>
                <a:gd name="connsiteY3-3158" fmla="*/ 400 h 10000"/>
                <a:gd name="connsiteX4-3159" fmla="*/ 7398 w 10000"/>
                <a:gd name="connsiteY4-3160" fmla="*/ 400 h 10000"/>
                <a:gd name="connsiteX5-3161" fmla="*/ 7274 w 10000"/>
                <a:gd name="connsiteY5-3162" fmla="*/ 413 h 10000"/>
                <a:gd name="connsiteX6-3163" fmla="*/ 7166 w 10000"/>
                <a:gd name="connsiteY6-3164" fmla="*/ 440 h 10000"/>
                <a:gd name="connsiteX7-3165" fmla="*/ 7076 w 10000"/>
                <a:gd name="connsiteY7-3166" fmla="*/ 493 h 10000"/>
                <a:gd name="connsiteX8-3167" fmla="*/ 6993 w 10000"/>
                <a:gd name="connsiteY8-3168" fmla="*/ 518 h 10000"/>
                <a:gd name="connsiteX9-3169" fmla="*/ 6919 w 10000"/>
                <a:gd name="connsiteY9-3170" fmla="*/ 568 h 10000"/>
                <a:gd name="connsiteX10-3171" fmla="*/ 6852 w 10000"/>
                <a:gd name="connsiteY10-3172" fmla="*/ 634 h 10000"/>
                <a:gd name="connsiteX11-3173" fmla="*/ 6794 w 10000"/>
                <a:gd name="connsiteY11-3174" fmla="*/ 696 h 10000"/>
                <a:gd name="connsiteX12-3175" fmla="*/ 6753 w 10000"/>
                <a:gd name="connsiteY12-3176" fmla="*/ 762 h 10000"/>
                <a:gd name="connsiteX13-3177" fmla="*/ 6711 w 10000"/>
                <a:gd name="connsiteY13-3178" fmla="*/ 813 h 10000"/>
                <a:gd name="connsiteX14-3179" fmla="*/ 6687 w 10000"/>
                <a:gd name="connsiteY14-3180" fmla="*/ 903 h 10000"/>
                <a:gd name="connsiteX15-3181" fmla="*/ 6662 w 10000"/>
                <a:gd name="connsiteY15-3182" fmla="*/ 980 h 10000"/>
                <a:gd name="connsiteX16-3183" fmla="*/ 6646 w 10000"/>
                <a:gd name="connsiteY16-3184" fmla="*/ 1058 h 10000"/>
                <a:gd name="connsiteX17-3185" fmla="*/ 6637 w 10000"/>
                <a:gd name="connsiteY17-3186" fmla="*/ 1135 h 10000"/>
                <a:gd name="connsiteX18-3187" fmla="*/ 6637 w 10000"/>
                <a:gd name="connsiteY18-3188" fmla="*/ 1226 h 10000"/>
                <a:gd name="connsiteX19-3189" fmla="*/ 6646 w 10000"/>
                <a:gd name="connsiteY19-3190" fmla="*/ 1394 h 10000"/>
                <a:gd name="connsiteX20-3191" fmla="*/ 6671 w 10000"/>
                <a:gd name="connsiteY20-3192" fmla="*/ 1588 h 10000"/>
                <a:gd name="connsiteX21-3193" fmla="*/ 6729 w 10000"/>
                <a:gd name="connsiteY21-3194" fmla="*/ 1767 h 10000"/>
                <a:gd name="connsiteX22-3195" fmla="*/ 6787 w 10000"/>
                <a:gd name="connsiteY22-3196" fmla="*/ 1974 h 10000"/>
                <a:gd name="connsiteX23-3197" fmla="*/ 6844 w 10000"/>
                <a:gd name="connsiteY23-3198" fmla="*/ 2168 h 10000"/>
                <a:gd name="connsiteX24-3199" fmla="*/ 6993 w 10000"/>
                <a:gd name="connsiteY24-3200" fmla="*/ 2554 h 10000"/>
                <a:gd name="connsiteX25-3201" fmla="*/ 7133 w 10000"/>
                <a:gd name="connsiteY25-3202" fmla="*/ 2901 h 10000"/>
                <a:gd name="connsiteX26-3203" fmla="*/ 7133 w 10000"/>
                <a:gd name="connsiteY26-3204" fmla="*/ 2901 h 10000"/>
                <a:gd name="connsiteX27-3205" fmla="*/ 7158 w 10000"/>
                <a:gd name="connsiteY27-3206" fmla="*/ 2979 h 10000"/>
                <a:gd name="connsiteX28-3207" fmla="*/ 7175 w 10000"/>
                <a:gd name="connsiteY28-3208" fmla="*/ 3056 h 10000"/>
                <a:gd name="connsiteX29-3209" fmla="*/ 7182 w 10000"/>
                <a:gd name="connsiteY29-3210" fmla="*/ 3136 h 10000"/>
                <a:gd name="connsiteX30-3211" fmla="*/ 7182 w 10000"/>
                <a:gd name="connsiteY30-3212" fmla="*/ 3212 h 10000"/>
                <a:gd name="connsiteX31-3213" fmla="*/ 7175 w 10000"/>
                <a:gd name="connsiteY31-3214" fmla="*/ 3288 h 10000"/>
                <a:gd name="connsiteX32-3215" fmla="*/ 7166 w 10000"/>
                <a:gd name="connsiteY32-3216" fmla="*/ 3353 h 10000"/>
                <a:gd name="connsiteX33-3217" fmla="*/ 7133 w 10000"/>
                <a:gd name="connsiteY33-3218" fmla="*/ 3430 h 10000"/>
                <a:gd name="connsiteX34-3219" fmla="*/ 7117 w 10000"/>
                <a:gd name="connsiteY34-3220" fmla="*/ 3494 h 10000"/>
                <a:gd name="connsiteX35-3221" fmla="*/ 7034 w 10000"/>
                <a:gd name="connsiteY35-3222" fmla="*/ 3635 h 10000"/>
                <a:gd name="connsiteX36-3223" fmla="*/ 6944 w 10000"/>
                <a:gd name="connsiteY36-3224" fmla="*/ 3739 h 10000"/>
                <a:gd name="connsiteX37-3225" fmla="*/ 6828 w 10000"/>
                <a:gd name="connsiteY37-3226" fmla="*/ 3855 h 10000"/>
                <a:gd name="connsiteX38-3227" fmla="*/ 6704 w 10000"/>
                <a:gd name="connsiteY38-3228" fmla="*/ 3947 h 10000"/>
                <a:gd name="connsiteX39-3229" fmla="*/ 6563 w 10000"/>
                <a:gd name="connsiteY39-3230" fmla="*/ 4012 h 10000"/>
                <a:gd name="connsiteX40-3231" fmla="*/ 6422 w 10000"/>
                <a:gd name="connsiteY40-3232" fmla="*/ 4076 h 10000"/>
                <a:gd name="connsiteX41-3233" fmla="*/ 6282 w 10000"/>
                <a:gd name="connsiteY41-3234" fmla="*/ 4099 h 10000"/>
                <a:gd name="connsiteX42-3235" fmla="*/ 6142 w 10000"/>
                <a:gd name="connsiteY42-3236" fmla="*/ 4115 h 10000"/>
                <a:gd name="connsiteX43-3237" fmla="*/ 6001 w 10000"/>
                <a:gd name="connsiteY43-3238" fmla="*/ 4099 h 10000"/>
                <a:gd name="connsiteX44-3239" fmla="*/ 5868 w 10000"/>
                <a:gd name="connsiteY44-3240" fmla="*/ 4064 h 10000"/>
                <a:gd name="connsiteX45-3241" fmla="*/ 5753 w 10000"/>
                <a:gd name="connsiteY45-3242" fmla="*/ 3998 h 10000"/>
                <a:gd name="connsiteX46-3243" fmla="*/ 5695 w 10000"/>
                <a:gd name="connsiteY46-3244" fmla="*/ 3947 h 10000"/>
                <a:gd name="connsiteX47-3245" fmla="*/ 5646 w 10000"/>
                <a:gd name="connsiteY47-3246" fmla="*/ 3895 h 10000"/>
                <a:gd name="connsiteX48-3247" fmla="*/ 5646 w 10000"/>
                <a:gd name="connsiteY48-3248" fmla="*/ 3895 h 10000"/>
                <a:gd name="connsiteX49-3249" fmla="*/ 5563 w 10000"/>
                <a:gd name="connsiteY49-3250" fmla="*/ 3778 h 10000"/>
                <a:gd name="connsiteX50-3251" fmla="*/ 5489 w 10000"/>
                <a:gd name="connsiteY50-3252" fmla="*/ 3650 h 10000"/>
                <a:gd name="connsiteX51-3253" fmla="*/ 5447 w 10000"/>
                <a:gd name="connsiteY51-3254" fmla="*/ 3494 h 10000"/>
                <a:gd name="connsiteX52-3255" fmla="*/ 5422 w 10000"/>
                <a:gd name="connsiteY52-3256" fmla="*/ 3327 h 10000"/>
                <a:gd name="connsiteX53-3257" fmla="*/ 5397 w 10000"/>
                <a:gd name="connsiteY53-3258" fmla="*/ 3147 h 10000"/>
                <a:gd name="connsiteX54-3259" fmla="*/ 5397 w 10000"/>
                <a:gd name="connsiteY54-3260" fmla="*/ 2967 h 10000"/>
                <a:gd name="connsiteX55-3261" fmla="*/ 5415 w 10000"/>
                <a:gd name="connsiteY55-3262" fmla="*/ 2759 h 10000"/>
                <a:gd name="connsiteX56-3263" fmla="*/ 5422 w 10000"/>
                <a:gd name="connsiteY56-3264" fmla="*/ 2554 h 10000"/>
                <a:gd name="connsiteX57-3265" fmla="*/ 5472 w 10000"/>
                <a:gd name="connsiteY57-3266" fmla="*/ 2127 h 10000"/>
                <a:gd name="connsiteX58-3267" fmla="*/ 5538 w 10000"/>
                <a:gd name="connsiteY58-3268" fmla="*/ 1716 h 10000"/>
                <a:gd name="connsiteX59-3269" fmla="*/ 5604 w 10000"/>
                <a:gd name="connsiteY59-3270" fmla="*/ 1292 h 10000"/>
                <a:gd name="connsiteX60-3271" fmla="*/ 5621 w 10000"/>
                <a:gd name="connsiteY60-3272" fmla="*/ 1070 h 10000"/>
                <a:gd name="connsiteX61-3273" fmla="*/ 5646 w 10000"/>
                <a:gd name="connsiteY61-3274" fmla="*/ 877 h 10000"/>
                <a:gd name="connsiteX62-3275" fmla="*/ 5646 w 10000"/>
                <a:gd name="connsiteY62-3276" fmla="*/ 877 h 10000"/>
                <a:gd name="connsiteX63-3277" fmla="*/ 5646 w 10000"/>
                <a:gd name="connsiteY63-3278" fmla="*/ 787 h 10000"/>
                <a:gd name="connsiteX64-3279" fmla="*/ 5646 w 10000"/>
                <a:gd name="connsiteY64-3280" fmla="*/ 724 h 10000"/>
                <a:gd name="connsiteX65-3281" fmla="*/ 5621 w 10000"/>
                <a:gd name="connsiteY65-3282" fmla="*/ 645 h 10000"/>
                <a:gd name="connsiteX66-3283" fmla="*/ 5604 w 10000"/>
                <a:gd name="connsiteY66-3284" fmla="*/ 581 h 10000"/>
                <a:gd name="connsiteX67-3285" fmla="*/ 5572 w 10000"/>
                <a:gd name="connsiteY67-3286" fmla="*/ 518 h 10000"/>
                <a:gd name="connsiteX68-3287" fmla="*/ 5538 w 10000"/>
                <a:gd name="connsiteY68-3288" fmla="*/ 465 h 10000"/>
                <a:gd name="connsiteX69-3289" fmla="*/ 5439 w 10000"/>
                <a:gd name="connsiteY69-3290" fmla="*/ 360 h 10000"/>
                <a:gd name="connsiteX70-3291" fmla="*/ 5332 w 10000"/>
                <a:gd name="connsiteY70-3292" fmla="*/ 271 h 10000"/>
                <a:gd name="connsiteX71-3293" fmla="*/ 5191 w 10000"/>
                <a:gd name="connsiteY71-3294" fmla="*/ 195 h 10000"/>
                <a:gd name="connsiteX72-3295" fmla="*/ 5042 w 10000"/>
                <a:gd name="connsiteY72-3296" fmla="*/ 142 h 10000"/>
                <a:gd name="connsiteX73-3297" fmla="*/ 4868 w 10000"/>
                <a:gd name="connsiteY73-3298" fmla="*/ 104 h 10000"/>
                <a:gd name="connsiteX74-3299" fmla="*/ 4687 w 10000"/>
                <a:gd name="connsiteY74-3300" fmla="*/ 66 h 10000"/>
                <a:gd name="connsiteX75-3301" fmla="*/ 4489 w 10000"/>
                <a:gd name="connsiteY75-3302" fmla="*/ 39 h 10000"/>
                <a:gd name="connsiteX76-3303" fmla="*/ 4092 w 10000"/>
                <a:gd name="connsiteY76-3304" fmla="*/ 0 h 10000"/>
                <a:gd name="connsiteX77-3305" fmla="*/ 3670 w 10000"/>
                <a:gd name="connsiteY77-3306" fmla="*/ 0 h 10000"/>
                <a:gd name="connsiteX78-3307" fmla="*/ 3265 w 10000"/>
                <a:gd name="connsiteY78-3308" fmla="*/ 0 h 10000"/>
                <a:gd name="connsiteX79-3309" fmla="*/ 3265 w 10000"/>
                <a:gd name="connsiteY79-3310" fmla="*/ 0 h 10000"/>
                <a:gd name="connsiteX80-3311" fmla="*/ 2835 w 10000"/>
                <a:gd name="connsiteY80-3312" fmla="*/ 26 h 10000"/>
                <a:gd name="connsiteX81-3313" fmla="*/ 2835 w 10000"/>
                <a:gd name="connsiteY81-3314" fmla="*/ 26 h 10000"/>
                <a:gd name="connsiteX82-3315" fmla="*/ 2570 w 10000"/>
                <a:gd name="connsiteY82-3316" fmla="*/ 26 h 10000"/>
                <a:gd name="connsiteX83-3317" fmla="*/ 2314 w 10000"/>
                <a:gd name="connsiteY83-3318" fmla="*/ 39 h 10000"/>
                <a:gd name="connsiteX84-3319" fmla="*/ 2314 w 10000"/>
                <a:gd name="connsiteY84-3320" fmla="*/ 39 h 10000"/>
                <a:gd name="connsiteX85-3321" fmla="*/ 2464 w 10000"/>
                <a:gd name="connsiteY85-3322" fmla="*/ 993 h 10000"/>
                <a:gd name="connsiteX86-3323" fmla="*/ 2587 w 10000"/>
                <a:gd name="connsiteY86-3324" fmla="*/ 1833 h 10000"/>
                <a:gd name="connsiteX87-3325" fmla="*/ 2670 w 10000"/>
                <a:gd name="connsiteY87-3326" fmla="*/ 2566 h 10000"/>
                <a:gd name="connsiteX88-3327" fmla="*/ 2736 w 10000"/>
                <a:gd name="connsiteY88-3328" fmla="*/ 3212 h 10000"/>
                <a:gd name="connsiteX89-3329" fmla="*/ 2753 w 10000"/>
                <a:gd name="connsiteY89-3330" fmla="*/ 3739 h 10000"/>
                <a:gd name="connsiteX90-3331" fmla="*/ 2761 w 10000"/>
                <a:gd name="connsiteY90-3332" fmla="*/ 3971 h 10000"/>
                <a:gd name="connsiteX91-3333" fmla="*/ 2753 w 10000"/>
                <a:gd name="connsiteY91-3334" fmla="*/ 4190 h 10000"/>
                <a:gd name="connsiteX92-3335" fmla="*/ 2744 w 10000"/>
                <a:gd name="connsiteY92-3336" fmla="*/ 4384 h 10000"/>
                <a:gd name="connsiteX93-3337" fmla="*/ 2736 w 10000"/>
                <a:gd name="connsiteY93-3338" fmla="*/ 4550 h 10000"/>
                <a:gd name="connsiteX94-3339" fmla="*/ 2702 w 10000"/>
                <a:gd name="connsiteY94-3340" fmla="*/ 4708 h 10000"/>
                <a:gd name="connsiteX95-3341" fmla="*/ 2686 w 10000"/>
                <a:gd name="connsiteY95-3342" fmla="*/ 4848 h 10000"/>
                <a:gd name="connsiteX96-3343" fmla="*/ 2645 w 10000"/>
                <a:gd name="connsiteY96-3344" fmla="*/ 4964 h 10000"/>
                <a:gd name="connsiteX97-3345" fmla="*/ 2604 w 10000"/>
                <a:gd name="connsiteY97-3346" fmla="*/ 5068 h 10000"/>
                <a:gd name="connsiteX98-3347" fmla="*/ 2563 w 10000"/>
                <a:gd name="connsiteY98-3348" fmla="*/ 5146 h 10000"/>
                <a:gd name="connsiteX99-3349" fmla="*/ 2513 w 10000"/>
                <a:gd name="connsiteY99-3350" fmla="*/ 5209 h 10000"/>
                <a:gd name="connsiteX100-3351" fmla="*/ 2455 w 10000"/>
                <a:gd name="connsiteY100-3352" fmla="*/ 5275 h 10000"/>
                <a:gd name="connsiteX101-3353" fmla="*/ 2397 w 10000"/>
                <a:gd name="connsiteY101-3354" fmla="*/ 5313 h 10000"/>
                <a:gd name="connsiteX102-3355" fmla="*/ 2331 w 10000"/>
                <a:gd name="connsiteY102-3356" fmla="*/ 5339 h 10000"/>
                <a:gd name="connsiteX103-3357" fmla="*/ 2265 w 10000"/>
                <a:gd name="connsiteY103-3358" fmla="*/ 5350 h 10000"/>
                <a:gd name="connsiteX104-3359" fmla="*/ 2182 w 10000"/>
                <a:gd name="connsiteY104-3360" fmla="*/ 5350 h 10000"/>
                <a:gd name="connsiteX105-3361" fmla="*/ 2099 w 10000"/>
                <a:gd name="connsiteY105-3362" fmla="*/ 5350 h 10000"/>
                <a:gd name="connsiteX106-3363" fmla="*/ 1942 w 10000"/>
                <a:gd name="connsiteY106-3364" fmla="*/ 5313 h 10000"/>
                <a:gd name="connsiteX107-3365" fmla="*/ 1753 w 10000"/>
                <a:gd name="connsiteY107-3366" fmla="*/ 5209 h 10000"/>
                <a:gd name="connsiteX108-3367" fmla="*/ 1563 w 10000"/>
                <a:gd name="connsiteY108-3368" fmla="*/ 5105 h 10000"/>
                <a:gd name="connsiteX109-3369" fmla="*/ 1563 w 10000"/>
                <a:gd name="connsiteY109-3370" fmla="*/ 5105 h 10000"/>
                <a:gd name="connsiteX110-3371" fmla="*/ 1190 w 10000"/>
                <a:gd name="connsiteY110-3372" fmla="*/ 4887 h 10000"/>
                <a:gd name="connsiteX111-3373" fmla="*/ 1033 w 10000"/>
                <a:gd name="connsiteY111-3374" fmla="*/ 4798 h 10000"/>
                <a:gd name="connsiteX112-3375" fmla="*/ 876 w 10000"/>
                <a:gd name="connsiteY112-3376" fmla="*/ 4708 h 10000"/>
                <a:gd name="connsiteX113-3377" fmla="*/ 752 w 10000"/>
                <a:gd name="connsiteY113-3378" fmla="*/ 4667 h 10000"/>
                <a:gd name="connsiteX114-3379" fmla="*/ 628 w 10000"/>
                <a:gd name="connsiteY114-3380" fmla="*/ 4630 h 10000"/>
                <a:gd name="connsiteX115-3381" fmla="*/ 520 w 10000"/>
                <a:gd name="connsiteY115-3382" fmla="*/ 4618 h 10000"/>
                <a:gd name="connsiteX116-3383" fmla="*/ 430 w 10000"/>
                <a:gd name="connsiteY116-3384" fmla="*/ 4655 h 10000"/>
                <a:gd name="connsiteX117-3385" fmla="*/ 381 w 10000"/>
                <a:gd name="connsiteY117-3386" fmla="*/ 4681 h 10000"/>
                <a:gd name="connsiteX118-3387" fmla="*/ 339 w 10000"/>
                <a:gd name="connsiteY118-3388" fmla="*/ 4708 h 10000"/>
                <a:gd name="connsiteX119-3389" fmla="*/ 298 w 10000"/>
                <a:gd name="connsiteY119-3390" fmla="*/ 4758 h 10000"/>
                <a:gd name="connsiteX120-3391" fmla="*/ 265 w 10000"/>
                <a:gd name="connsiteY120-3392" fmla="*/ 4812 h 10000"/>
                <a:gd name="connsiteX121-3393" fmla="*/ 206 w 10000"/>
                <a:gd name="connsiteY121-3394" fmla="*/ 4927 h 10000"/>
                <a:gd name="connsiteX122-3395" fmla="*/ 148 w 10000"/>
                <a:gd name="connsiteY122-3396" fmla="*/ 5105 h 10000"/>
                <a:gd name="connsiteX123-3397" fmla="*/ 99 w 10000"/>
                <a:gd name="connsiteY123-3398" fmla="*/ 5326 h 10000"/>
                <a:gd name="connsiteX124-3399" fmla="*/ 58 w 10000"/>
                <a:gd name="connsiteY124-3400" fmla="*/ 5610 h 10000"/>
                <a:gd name="connsiteX125-3401" fmla="*/ 25 w 10000"/>
                <a:gd name="connsiteY125-3402" fmla="*/ 5918 h 10000"/>
                <a:gd name="connsiteX126-3403" fmla="*/ 0 w 10000"/>
                <a:gd name="connsiteY126-3404" fmla="*/ 6279 h 10000"/>
                <a:gd name="connsiteX127-3405" fmla="*/ 0 w 10000"/>
                <a:gd name="connsiteY127-3406" fmla="*/ 6279 h 10000"/>
                <a:gd name="connsiteX128-3407" fmla="*/ 0 w 10000"/>
                <a:gd name="connsiteY128-3408" fmla="*/ 6488 h 10000"/>
                <a:gd name="connsiteX129-3409" fmla="*/ 0 w 10000"/>
                <a:gd name="connsiteY129-3410" fmla="*/ 6653 h 10000"/>
                <a:gd name="connsiteX130-3411" fmla="*/ 9 w 10000"/>
                <a:gd name="connsiteY130-3412" fmla="*/ 6795 h 10000"/>
                <a:gd name="connsiteX131-3413" fmla="*/ 25 w 10000"/>
                <a:gd name="connsiteY131-3414" fmla="*/ 6937 h 10000"/>
                <a:gd name="connsiteX132-3415" fmla="*/ 58 w 10000"/>
                <a:gd name="connsiteY132-3416" fmla="*/ 7053 h 10000"/>
                <a:gd name="connsiteX133-3417" fmla="*/ 91 w 10000"/>
                <a:gd name="connsiteY133-3418" fmla="*/ 7158 h 10000"/>
                <a:gd name="connsiteX134-3419" fmla="*/ 124 w 10000"/>
                <a:gd name="connsiteY134-3420" fmla="*/ 7247 h 10000"/>
                <a:gd name="connsiteX135-3421" fmla="*/ 173 w 10000"/>
                <a:gd name="connsiteY135-3422" fmla="*/ 7324 h 10000"/>
                <a:gd name="connsiteX136-3423" fmla="*/ 231 w 10000"/>
                <a:gd name="connsiteY136-3424" fmla="*/ 7376 h 10000"/>
                <a:gd name="connsiteX137-3425" fmla="*/ 289 w 10000"/>
                <a:gd name="connsiteY137-3426" fmla="*/ 7428 h 10000"/>
                <a:gd name="connsiteX138-3427" fmla="*/ 347 w 10000"/>
                <a:gd name="connsiteY138-3428" fmla="*/ 7466 h 10000"/>
                <a:gd name="connsiteX139-3429" fmla="*/ 422 w 10000"/>
                <a:gd name="connsiteY139-3430" fmla="*/ 7492 h 10000"/>
                <a:gd name="connsiteX140-3431" fmla="*/ 487 w 10000"/>
                <a:gd name="connsiteY140-3432" fmla="*/ 7517 h 10000"/>
                <a:gd name="connsiteX141-3433" fmla="*/ 570 w 10000"/>
                <a:gd name="connsiteY141-3434" fmla="*/ 7517 h 10000"/>
                <a:gd name="connsiteX142-3435" fmla="*/ 727 w 10000"/>
                <a:gd name="connsiteY142-3436" fmla="*/ 7517 h 10000"/>
                <a:gd name="connsiteX143-3437" fmla="*/ 901 w 10000"/>
                <a:gd name="connsiteY143-3438" fmla="*/ 7480 h 10000"/>
                <a:gd name="connsiteX144-3439" fmla="*/ 1067 w 10000"/>
                <a:gd name="connsiteY144-3440" fmla="*/ 7428 h 10000"/>
                <a:gd name="connsiteX145-3441" fmla="*/ 1413 w 10000"/>
                <a:gd name="connsiteY145-3442" fmla="*/ 7299 h 10000"/>
                <a:gd name="connsiteX146-3443" fmla="*/ 1727 w 10000"/>
                <a:gd name="connsiteY146-3444" fmla="*/ 7170 h 10000"/>
                <a:gd name="connsiteX147-3445" fmla="*/ 1859 w 10000"/>
                <a:gd name="connsiteY147-3446" fmla="*/ 7105 h 10000"/>
                <a:gd name="connsiteX148-3447" fmla="*/ 1984 w 10000"/>
                <a:gd name="connsiteY148-3448" fmla="*/ 7092 h 10000"/>
                <a:gd name="connsiteX149-3449" fmla="*/ 1984 w 10000"/>
                <a:gd name="connsiteY149-3450" fmla="*/ 7092 h 10000"/>
                <a:gd name="connsiteX150-3451" fmla="*/ 2215 w 10000"/>
                <a:gd name="connsiteY150-3452" fmla="*/ 7053 h 10000"/>
                <a:gd name="connsiteX151-3453" fmla="*/ 2331 w 10000"/>
                <a:gd name="connsiteY151-3454" fmla="*/ 7053 h 10000"/>
                <a:gd name="connsiteX152-3455" fmla="*/ 2464 w 10000"/>
                <a:gd name="connsiteY152-3456" fmla="*/ 7077 h 10000"/>
                <a:gd name="connsiteX153-3457" fmla="*/ 2596 w 10000"/>
                <a:gd name="connsiteY153-3458" fmla="*/ 7105 h 10000"/>
                <a:gd name="connsiteX154-3459" fmla="*/ 2653 w 10000"/>
                <a:gd name="connsiteY154-3460" fmla="*/ 7132 h 10000"/>
                <a:gd name="connsiteX155-3461" fmla="*/ 2711 w 10000"/>
                <a:gd name="connsiteY155-3462" fmla="*/ 7182 h 10000"/>
                <a:gd name="connsiteX156-3463" fmla="*/ 2778 w 10000"/>
                <a:gd name="connsiteY156-3464" fmla="*/ 7247 h 10000"/>
                <a:gd name="connsiteX157-3465" fmla="*/ 2827 w 10000"/>
                <a:gd name="connsiteY157-3466" fmla="*/ 7312 h 10000"/>
                <a:gd name="connsiteX158-3467" fmla="*/ 2885 w 10000"/>
                <a:gd name="connsiteY158-3468" fmla="*/ 7389 h 10000"/>
                <a:gd name="connsiteX159-3469" fmla="*/ 2935 w 10000"/>
                <a:gd name="connsiteY159-3470" fmla="*/ 7480 h 10000"/>
                <a:gd name="connsiteX160-3471" fmla="*/ 2984 w 10000"/>
                <a:gd name="connsiteY160-3472" fmla="*/ 7570 h 10000"/>
                <a:gd name="connsiteX161-3473" fmla="*/ 3025 w 10000"/>
                <a:gd name="connsiteY161-3474" fmla="*/ 7697 h 10000"/>
                <a:gd name="connsiteX162-3475" fmla="*/ 3067 w 10000"/>
                <a:gd name="connsiteY162-3476" fmla="*/ 7839 h 10000"/>
                <a:gd name="connsiteX163-3477" fmla="*/ 3108 w 10000"/>
                <a:gd name="connsiteY163-3478" fmla="*/ 7994 h 10000"/>
                <a:gd name="connsiteX164-3479" fmla="*/ 3133 w 10000"/>
                <a:gd name="connsiteY164-3480" fmla="*/ 8162 h 10000"/>
                <a:gd name="connsiteX165-3481" fmla="*/ 3157 w 10000"/>
                <a:gd name="connsiteY165-3482" fmla="*/ 8369 h 10000"/>
                <a:gd name="connsiteX166-3483" fmla="*/ 3175 w 10000"/>
                <a:gd name="connsiteY166-3484" fmla="*/ 8574 h 10000"/>
                <a:gd name="connsiteX167-3485" fmla="*/ 3199 w 10000"/>
                <a:gd name="connsiteY167-3486" fmla="*/ 8808 h 10000"/>
                <a:gd name="connsiteX168-3487" fmla="*/ 3207 w 10000"/>
                <a:gd name="connsiteY168-3488" fmla="*/ 9079 h 10000"/>
                <a:gd name="connsiteX169-3489" fmla="*/ 3207 w 10000"/>
                <a:gd name="connsiteY169-3490" fmla="*/ 9362 h 10000"/>
                <a:gd name="connsiteX170-3491" fmla="*/ 3199 w 10000"/>
                <a:gd name="connsiteY170-3492" fmla="*/ 9659 h 10000"/>
                <a:gd name="connsiteX171-3493" fmla="*/ 9999 w 10000"/>
                <a:gd name="connsiteY171-3494" fmla="*/ 10000 h 10000"/>
                <a:gd name="connsiteX172-3495" fmla="*/ 9658 w 10000"/>
                <a:gd name="connsiteY172-3496" fmla="*/ 282 h 10000"/>
                <a:gd name="connsiteX0-3497" fmla="*/ 9658 w 10000"/>
                <a:gd name="connsiteY0-3498" fmla="*/ 282 h 10000"/>
                <a:gd name="connsiteX1-3499" fmla="*/ 9010 w 10000"/>
                <a:gd name="connsiteY1-3500" fmla="*/ 181 h 10000"/>
                <a:gd name="connsiteX2-3501" fmla="*/ 8126 w 10000"/>
                <a:gd name="connsiteY2-3502" fmla="*/ 285 h 10000"/>
                <a:gd name="connsiteX3-3503" fmla="*/ 7398 w 10000"/>
                <a:gd name="connsiteY3-3504" fmla="*/ 400 h 10000"/>
                <a:gd name="connsiteX4-3505" fmla="*/ 7398 w 10000"/>
                <a:gd name="connsiteY4-3506" fmla="*/ 400 h 10000"/>
                <a:gd name="connsiteX5-3507" fmla="*/ 7274 w 10000"/>
                <a:gd name="connsiteY5-3508" fmla="*/ 413 h 10000"/>
                <a:gd name="connsiteX6-3509" fmla="*/ 7166 w 10000"/>
                <a:gd name="connsiteY6-3510" fmla="*/ 440 h 10000"/>
                <a:gd name="connsiteX7-3511" fmla="*/ 7076 w 10000"/>
                <a:gd name="connsiteY7-3512" fmla="*/ 493 h 10000"/>
                <a:gd name="connsiteX8-3513" fmla="*/ 6993 w 10000"/>
                <a:gd name="connsiteY8-3514" fmla="*/ 518 h 10000"/>
                <a:gd name="connsiteX9-3515" fmla="*/ 6919 w 10000"/>
                <a:gd name="connsiteY9-3516" fmla="*/ 568 h 10000"/>
                <a:gd name="connsiteX10-3517" fmla="*/ 6852 w 10000"/>
                <a:gd name="connsiteY10-3518" fmla="*/ 634 h 10000"/>
                <a:gd name="connsiteX11-3519" fmla="*/ 6794 w 10000"/>
                <a:gd name="connsiteY11-3520" fmla="*/ 696 h 10000"/>
                <a:gd name="connsiteX12-3521" fmla="*/ 6753 w 10000"/>
                <a:gd name="connsiteY12-3522" fmla="*/ 762 h 10000"/>
                <a:gd name="connsiteX13-3523" fmla="*/ 6711 w 10000"/>
                <a:gd name="connsiteY13-3524" fmla="*/ 813 h 10000"/>
                <a:gd name="connsiteX14-3525" fmla="*/ 6687 w 10000"/>
                <a:gd name="connsiteY14-3526" fmla="*/ 903 h 10000"/>
                <a:gd name="connsiteX15-3527" fmla="*/ 6662 w 10000"/>
                <a:gd name="connsiteY15-3528" fmla="*/ 980 h 10000"/>
                <a:gd name="connsiteX16-3529" fmla="*/ 6646 w 10000"/>
                <a:gd name="connsiteY16-3530" fmla="*/ 1058 h 10000"/>
                <a:gd name="connsiteX17-3531" fmla="*/ 6637 w 10000"/>
                <a:gd name="connsiteY17-3532" fmla="*/ 1135 h 10000"/>
                <a:gd name="connsiteX18-3533" fmla="*/ 6637 w 10000"/>
                <a:gd name="connsiteY18-3534" fmla="*/ 1226 h 10000"/>
                <a:gd name="connsiteX19-3535" fmla="*/ 6646 w 10000"/>
                <a:gd name="connsiteY19-3536" fmla="*/ 1394 h 10000"/>
                <a:gd name="connsiteX20-3537" fmla="*/ 6671 w 10000"/>
                <a:gd name="connsiteY20-3538" fmla="*/ 1588 h 10000"/>
                <a:gd name="connsiteX21-3539" fmla="*/ 6729 w 10000"/>
                <a:gd name="connsiteY21-3540" fmla="*/ 1767 h 10000"/>
                <a:gd name="connsiteX22-3541" fmla="*/ 6787 w 10000"/>
                <a:gd name="connsiteY22-3542" fmla="*/ 1974 h 10000"/>
                <a:gd name="connsiteX23-3543" fmla="*/ 6844 w 10000"/>
                <a:gd name="connsiteY23-3544" fmla="*/ 2168 h 10000"/>
                <a:gd name="connsiteX24-3545" fmla="*/ 6993 w 10000"/>
                <a:gd name="connsiteY24-3546" fmla="*/ 2554 h 10000"/>
                <a:gd name="connsiteX25-3547" fmla="*/ 7133 w 10000"/>
                <a:gd name="connsiteY25-3548" fmla="*/ 2901 h 10000"/>
                <a:gd name="connsiteX26-3549" fmla="*/ 7133 w 10000"/>
                <a:gd name="connsiteY26-3550" fmla="*/ 2901 h 10000"/>
                <a:gd name="connsiteX27-3551" fmla="*/ 7158 w 10000"/>
                <a:gd name="connsiteY27-3552" fmla="*/ 2979 h 10000"/>
                <a:gd name="connsiteX28-3553" fmla="*/ 7175 w 10000"/>
                <a:gd name="connsiteY28-3554" fmla="*/ 3056 h 10000"/>
                <a:gd name="connsiteX29-3555" fmla="*/ 7182 w 10000"/>
                <a:gd name="connsiteY29-3556" fmla="*/ 3136 h 10000"/>
                <a:gd name="connsiteX30-3557" fmla="*/ 7182 w 10000"/>
                <a:gd name="connsiteY30-3558" fmla="*/ 3212 h 10000"/>
                <a:gd name="connsiteX31-3559" fmla="*/ 7175 w 10000"/>
                <a:gd name="connsiteY31-3560" fmla="*/ 3288 h 10000"/>
                <a:gd name="connsiteX32-3561" fmla="*/ 7166 w 10000"/>
                <a:gd name="connsiteY32-3562" fmla="*/ 3353 h 10000"/>
                <a:gd name="connsiteX33-3563" fmla="*/ 7133 w 10000"/>
                <a:gd name="connsiteY33-3564" fmla="*/ 3430 h 10000"/>
                <a:gd name="connsiteX34-3565" fmla="*/ 7117 w 10000"/>
                <a:gd name="connsiteY34-3566" fmla="*/ 3494 h 10000"/>
                <a:gd name="connsiteX35-3567" fmla="*/ 7034 w 10000"/>
                <a:gd name="connsiteY35-3568" fmla="*/ 3635 h 10000"/>
                <a:gd name="connsiteX36-3569" fmla="*/ 6944 w 10000"/>
                <a:gd name="connsiteY36-3570" fmla="*/ 3739 h 10000"/>
                <a:gd name="connsiteX37-3571" fmla="*/ 6828 w 10000"/>
                <a:gd name="connsiteY37-3572" fmla="*/ 3855 h 10000"/>
                <a:gd name="connsiteX38-3573" fmla="*/ 6704 w 10000"/>
                <a:gd name="connsiteY38-3574" fmla="*/ 3947 h 10000"/>
                <a:gd name="connsiteX39-3575" fmla="*/ 6563 w 10000"/>
                <a:gd name="connsiteY39-3576" fmla="*/ 4012 h 10000"/>
                <a:gd name="connsiteX40-3577" fmla="*/ 6422 w 10000"/>
                <a:gd name="connsiteY40-3578" fmla="*/ 4076 h 10000"/>
                <a:gd name="connsiteX41-3579" fmla="*/ 6282 w 10000"/>
                <a:gd name="connsiteY41-3580" fmla="*/ 4099 h 10000"/>
                <a:gd name="connsiteX42-3581" fmla="*/ 6142 w 10000"/>
                <a:gd name="connsiteY42-3582" fmla="*/ 4115 h 10000"/>
                <a:gd name="connsiteX43-3583" fmla="*/ 6001 w 10000"/>
                <a:gd name="connsiteY43-3584" fmla="*/ 4099 h 10000"/>
                <a:gd name="connsiteX44-3585" fmla="*/ 5868 w 10000"/>
                <a:gd name="connsiteY44-3586" fmla="*/ 4064 h 10000"/>
                <a:gd name="connsiteX45-3587" fmla="*/ 5753 w 10000"/>
                <a:gd name="connsiteY45-3588" fmla="*/ 3998 h 10000"/>
                <a:gd name="connsiteX46-3589" fmla="*/ 5695 w 10000"/>
                <a:gd name="connsiteY46-3590" fmla="*/ 3947 h 10000"/>
                <a:gd name="connsiteX47-3591" fmla="*/ 5646 w 10000"/>
                <a:gd name="connsiteY47-3592" fmla="*/ 3895 h 10000"/>
                <a:gd name="connsiteX48-3593" fmla="*/ 5646 w 10000"/>
                <a:gd name="connsiteY48-3594" fmla="*/ 3895 h 10000"/>
                <a:gd name="connsiteX49-3595" fmla="*/ 5563 w 10000"/>
                <a:gd name="connsiteY49-3596" fmla="*/ 3778 h 10000"/>
                <a:gd name="connsiteX50-3597" fmla="*/ 5489 w 10000"/>
                <a:gd name="connsiteY50-3598" fmla="*/ 3650 h 10000"/>
                <a:gd name="connsiteX51-3599" fmla="*/ 5447 w 10000"/>
                <a:gd name="connsiteY51-3600" fmla="*/ 3494 h 10000"/>
                <a:gd name="connsiteX52-3601" fmla="*/ 5422 w 10000"/>
                <a:gd name="connsiteY52-3602" fmla="*/ 3327 h 10000"/>
                <a:gd name="connsiteX53-3603" fmla="*/ 5397 w 10000"/>
                <a:gd name="connsiteY53-3604" fmla="*/ 3147 h 10000"/>
                <a:gd name="connsiteX54-3605" fmla="*/ 5397 w 10000"/>
                <a:gd name="connsiteY54-3606" fmla="*/ 2967 h 10000"/>
                <a:gd name="connsiteX55-3607" fmla="*/ 5415 w 10000"/>
                <a:gd name="connsiteY55-3608" fmla="*/ 2759 h 10000"/>
                <a:gd name="connsiteX56-3609" fmla="*/ 5422 w 10000"/>
                <a:gd name="connsiteY56-3610" fmla="*/ 2554 h 10000"/>
                <a:gd name="connsiteX57-3611" fmla="*/ 5472 w 10000"/>
                <a:gd name="connsiteY57-3612" fmla="*/ 2127 h 10000"/>
                <a:gd name="connsiteX58-3613" fmla="*/ 5538 w 10000"/>
                <a:gd name="connsiteY58-3614" fmla="*/ 1716 h 10000"/>
                <a:gd name="connsiteX59-3615" fmla="*/ 5604 w 10000"/>
                <a:gd name="connsiteY59-3616" fmla="*/ 1292 h 10000"/>
                <a:gd name="connsiteX60-3617" fmla="*/ 5621 w 10000"/>
                <a:gd name="connsiteY60-3618" fmla="*/ 1070 h 10000"/>
                <a:gd name="connsiteX61-3619" fmla="*/ 5646 w 10000"/>
                <a:gd name="connsiteY61-3620" fmla="*/ 877 h 10000"/>
                <a:gd name="connsiteX62-3621" fmla="*/ 5646 w 10000"/>
                <a:gd name="connsiteY62-3622" fmla="*/ 877 h 10000"/>
                <a:gd name="connsiteX63-3623" fmla="*/ 5646 w 10000"/>
                <a:gd name="connsiteY63-3624" fmla="*/ 787 h 10000"/>
                <a:gd name="connsiteX64-3625" fmla="*/ 5646 w 10000"/>
                <a:gd name="connsiteY64-3626" fmla="*/ 724 h 10000"/>
                <a:gd name="connsiteX65-3627" fmla="*/ 5621 w 10000"/>
                <a:gd name="connsiteY65-3628" fmla="*/ 645 h 10000"/>
                <a:gd name="connsiteX66-3629" fmla="*/ 5604 w 10000"/>
                <a:gd name="connsiteY66-3630" fmla="*/ 581 h 10000"/>
                <a:gd name="connsiteX67-3631" fmla="*/ 5572 w 10000"/>
                <a:gd name="connsiteY67-3632" fmla="*/ 518 h 10000"/>
                <a:gd name="connsiteX68-3633" fmla="*/ 5538 w 10000"/>
                <a:gd name="connsiteY68-3634" fmla="*/ 465 h 10000"/>
                <a:gd name="connsiteX69-3635" fmla="*/ 5439 w 10000"/>
                <a:gd name="connsiteY69-3636" fmla="*/ 360 h 10000"/>
                <a:gd name="connsiteX70-3637" fmla="*/ 5332 w 10000"/>
                <a:gd name="connsiteY70-3638" fmla="*/ 271 h 10000"/>
                <a:gd name="connsiteX71-3639" fmla="*/ 5191 w 10000"/>
                <a:gd name="connsiteY71-3640" fmla="*/ 195 h 10000"/>
                <a:gd name="connsiteX72-3641" fmla="*/ 5042 w 10000"/>
                <a:gd name="connsiteY72-3642" fmla="*/ 142 h 10000"/>
                <a:gd name="connsiteX73-3643" fmla="*/ 4868 w 10000"/>
                <a:gd name="connsiteY73-3644" fmla="*/ 104 h 10000"/>
                <a:gd name="connsiteX74-3645" fmla="*/ 4687 w 10000"/>
                <a:gd name="connsiteY74-3646" fmla="*/ 66 h 10000"/>
                <a:gd name="connsiteX75-3647" fmla="*/ 4489 w 10000"/>
                <a:gd name="connsiteY75-3648" fmla="*/ 39 h 10000"/>
                <a:gd name="connsiteX76-3649" fmla="*/ 4092 w 10000"/>
                <a:gd name="connsiteY76-3650" fmla="*/ 0 h 10000"/>
                <a:gd name="connsiteX77-3651" fmla="*/ 3670 w 10000"/>
                <a:gd name="connsiteY77-3652" fmla="*/ 0 h 10000"/>
                <a:gd name="connsiteX78-3653" fmla="*/ 3265 w 10000"/>
                <a:gd name="connsiteY78-3654" fmla="*/ 0 h 10000"/>
                <a:gd name="connsiteX79-3655" fmla="*/ 3265 w 10000"/>
                <a:gd name="connsiteY79-3656" fmla="*/ 0 h 10000"/>
                <a:gd name="connsiteX80-3657" fmla="*/ 2835 w 10000"/>
                <a:gd name="connsiteY80-3658" fmla="*/ 26 h 10000"/>
                <a:gd name="connsiteX81-3659" fmla="*/ 2835 w 10000"/>
                <a:gd name="connsiteY81-3660" fmla="*/ 26 h 10000"/>
                <a:gd name="connsiteX82-3661" fmla="*/ 2570 w 10000"/>
                <a:gd name="connsiteY82-3662" fmla="*/ 26 h 10000"/>
                <a:gd name="connsiteX83-3663" fmla="*/ 2314 w 10000"/>
                <a:gd name="connsiteY83-3664" fmla="*/ 39 h 10000"/>
                <a:gd name="connsiteX84-3665" fmla="*/ 2314 w 10000"/>
                <a:gd name="connsiteY84-3666" fmla="*/ 39 h 10000"/>
                <a:gd name="connsiteX85-3667" fmla="*/ 2464 w 10000"/>
                <a:gd name="connsiteY85-3668" fmla="*/ 993 h 10000"/>
                <a:gd name="connsiteX86-3669" fmla="*/ 2587 w 10000"/>
                <a:gd name="connsiteY86-3670" fmla="*/ 1833 h 10000"/>
                <a:gd name="connsiteX87-3671" fmla="*/ 2670 w 10000"/>
                <a:gd name="connsiteY87-3672" fmla="*/ 2566 h 10000"/>
                <a:gd name="connsiteX88-3673" fmla="*/ 2736 w 10000"/>
                <a:gd name="connsiteY88-3674" fmla="*/ 3212 h 10000"/>
                <a:gd name="connsiteX89-3675" fmla="*/ 2753 w 10000"/>
                <a:gd name="connsiteY89-3676" fmla="*/ 3739 h 10000"/>
                <a:gd name="connsiteX90-3677" fmla="*/ 2761 w 10000"/>
                <a:gd name="connsiteY90-3678" fmla="*/ 3971 h 10000"/>
                <a:gd name="connsiteX91-3679" fmla="*/ 2753 w 10000"/>
                <a:gd name="connsiteY91-3680" fmla="*/ 4190 h 10000"/>
                <a:gd name="connsiteX92-3681" fmla="*/ 2744 w 10000"/>
                <a:gd name="connsiteY92-3682" fmla="*/ 4384 h 10000"/>
                <a:gd name="connsiteX93-3683" fmla="*/ 2736 w 10000"/>
                <a:gd name="connsiteY93-3684" fmla="*/ 4550 h 10000"/>
                <a:gd name="connsiteX94-3685" fmla="*/ 2702 w 10000"/>
                <a:gd name="connsiteY94-3686" fmla="*/ 4708 h 10000"/>
                <a:gd name="connsiteX95-3687" fmla="*/ 2686 w 10000"/>
                <a:gd name="connsiteY95-3688" fmla="*/ 4848 h 10000"/>
                <a:gd name="connsiteX96-3689" fmla="*/ 2645 w 10000"/>
                <a:gd name="connsiteY96-3690" fmla="*/ 4964 h 10000"/>
                <a:gd name="connsiteX97-3691" fmla="*/ 2604 w 10000"/>
                <a:gd name="connsiteY97-3692" fmla="*/ 5068 h 10000"/>
                <a:gd name="connsiteX98-3693" fmla="*/ 2563 w 10000"/>
                <a:gd name="connsiteY98-3694" fmla="*/ 5146 h 10000"/>
                <a:gd name="connsiteX99-3695" fmla="*/ 2513 w 10000"/>
                <a:gd name="connsiteY99-3696" fmla="*/ 5209 h 10000"/>
                <a:gd name="connsiteX100-3697" fmla="*/ 2455 w 10000"/>
                <a:gd name="connsiteY100-3698" fmla="*/ 5275 h 10000"/>
                <a:gd name="connsiteX101-3699" fmla="*/ 2397 w 10000"/>
                <a:gd name="connsiteY101-3700" fmla="*/ 5313 h 10000"/>
                <a:gd name="connsiteX102-3701" fmla="*/ 2331 w 10000"/>
                <a:gd name="connsiteY102-3702" fmla="*/ 5339 h 10000"/>
                <a:gd name="connsiteX103-3703" fmla="*/ 2265 w 10000"/>
                <a:gd name="connsiteY103-3704" fmla="*/ 5350 h 10000"/>
                <a:gd name="connsiteX104-3705" fmla="*/ 2182 w 10000"/>
                <a:gd name="connsiteY104-3706" fmla="*/ 5350 h 10000"/>
                <a:gd name="connsiteX105-3707" fmla="*/ 2099 w 10000"/>
                <a:gd name="connsiteY105-3708" fmla="*/ 5350 h 10000"/>
                <a:gd name="connsiteX106-3709" fmla="*/ 1942 w 10000"/>
                <a:gd name="connsiteY106-3710" fmla="*/ 5313 h 10000"/>
                <a:gd name="connsiteX107-3711" fmla="*/ 1753 w 10000"/>
                <a:gd name="connsiteY107-3712" fmla="*/ 5209 h 10000"/>
                <a:gd name="connsiteX108-3713" fmla="*/ 1563 w 10000"/>
                <a:gd name="connsiteY108-3714" fmla="*/ 5105 h 10000"/>
                <a:gd name="connsiteX109-3715" fmla="*/ 1563 w 10000"/>
                <a:gd name="connsiteY109-3716" fmla="*/ 5105 h 10000"/>
                <a:gd name="connsiteX110-3717" fmla="*/ 1190 w 10000"/>
                <a:gd name="connsiteY110-3718" fmla="*/ 4887 h 10000"/>
                <a:gd name="connsiteX111-3719" fmla="*/ 1033 w 10000"/>
                <a:gd name="connsiteY111-3720" fmla="*/ 4798 h 10000"/>
                <a:gd name="connsiteX112-3721" fmla="*/ 876 w 10000"/>
                <a:gd name="connsiteY112-3722" fmla="*/ 4708 h 10000"/>
                <a:gd name="connsiteX113-3723" fmla="*/ 752 w 10000"/>
                <a:gd name="connsiteY113-3724" fmla="*/ 4667 h 10000"/>
                <a:gd name="connsiteX114-3725" fmla="*/ 628 w 10000"/>
                <a:gd name="connsiteY114-3726" fmla="*/ 4630 h 10000"/>
                <a:gd name="connsiteX115-3727" fmla="*/ 520 w 10000"/>
                <a:gd name="connsiteY115-3728" fmla="*/ 4618 h 10000"/>
                <a:gd name="connsiteX116-3729" fmla="*/ 430 w 10000"/>
                <a:gd name="connsiteY116-3730" fmla="*/ 4655 h 10000"/>
                <a:gd name="connsiteX117-3731" fmla="*/ 381 w 10000"/>
                <a:gd name="connsiteY117-3732" fmla="*/ 4681 h 10000"/>
                <a:gd name="connsiteX118-3733" fmla="*/ 339 w 10000"/>
                <a:gd name="connsiteY118-3734" fmla="*/ 4708 h 10000"/>
                <a:gd name="connsiteX119-3735" fmla="*/ 298 w 10000"/>
                <a:gd name="connsiteY119-3736" fmla="*/ 4758 h 10000"/>
                <a:gd name="connsiteX120-3737" fmla="*/ 265 w 10000"/>
                <a:gd name="connsiteY120-3738" fmla="*/ 4812 h 10000"/>
                <a:gd name="connsiteX121-3739" fmla="*/ 206 w 10000"/>
                <a:gd name="connsiteY121-3740" fmla="*/ 4927 h 10000"/>
                <a:gd name="connsiteX122-3741" fmla="*/ 148 w 10000"/>
                <a:gd name="connsiteY122-3742" fmla="*/ 5105 h 10000"/>
                <a:gd name="connsiteX123-3743" fmla="*/ 99 w 10000"/>
                <a:gd name="connsiteY123-3744" fmla="*/ 5326 h 10000"/>
                <a:gd name="connsiteX124-3745" fmla="*/ 58 w 10000"/>
                <a:gd name="connsiteY124-3746" fmla="*/ 5610 h 10000"/>
                <a:gd name="connsiteX125-3747" fmla="*/ 25 w 10000"/>
                <a:gd name="connsiteY125-3748" fmla="*/ 5918 h 10000"/>
                <a:gd name="connsiteX126-3749" fmla="*/ 0 w 10000"/>
                <a:gd name="connsiteY126-3750" fmla="*/ 6279 h 10000"/>
                <a:gd name="connsiteX127-3751" fmla="*/ 0 w 10000"/>
                <a:gd name="connsiteY127-3752" fmla="*/ 6279 h 10000"/>
                <a:gd name="connsiteX128-3753" fmla="*/ 0 w 10000"/>
                <a:gd name="connsiteY128-3754" fmla="*/ 6488 h 10000"/>
                <a:gd name="connsiteX129-3755" fmla="*/ 0 w 10000"/>
                <a:gd name="connsiteY129-3756" fmla="*/ 6653 h 10000"/>
                <a:gd name="connsiteX130-3757" fmla="*/ 9 w 10000"/>
                <a:gd name="connsiteY130-3758" fmla="*/ 6795 h 10000"/>
                <a:gd name="connsiteX131-3759" fmla="*/ 25 w 10000"/>
                <a:gd name="connsiteY131-3760" fmla="*/ 6937 h 10000"/>
                <a:gd name="connsiteX132-3761" fmla="*/ 58 w 10000"/>
                <a:gd name="connsiteY132-3762" fmla="*/ 7053 h 10000"/>
                <a:gd name="connsiteX133-3763" fmla="*/ 91 w 10000"/>
                <a:gd name="connsiteY133-3764" fmla="*/ 7158 h 10000"/>
                <a:gd name="connsiteX134-3765" fmla="*/ 124 w 10000"/>
                <a:gd name="connsiteY134-3766" fmla="*/ 7247 h 10000"/>
                <a:gd name="connsiteX135-3767" fmla="*/ 173 w 10000"/>
                <a:gd name="connsiteY135-3768" fmla="*/ 7324 h 10000"/>
                <a:gd name="connsiteX136-3769" fmla="*/ 231 w 10000"/>
                <a:gd name="connsiteY136-3770" fmla="*/ 7376 h 10000"/>
                <a:gd name="connsiteX137-3771" fmla="*/ 289 w 10000"/>
                <a:gd name="connsiteY137-3772" fmla="*/ 7428 h 10000"/>
                <a:gd name="connsiteX138-3773" fmla="*/ 347 w 10000"/>
                <a:gd name="connsiteY138-3774" fmla="*/ 7466 h 10000"/>
                <a:gd name="connsiteX139-3775" fmla="*/ 422 w 10000"/>
                <a:gd name="connsiteY139-3776" fmla="*/ 7492 h 10000"/>
                <a:gd name="connsiteX140-3777" fmla="*/ 487 w 10000"/>
                <a:gd name="connsiteY140-3778" fmla="*/ 7517 h 10000"/>
                <a:gd name="connsiteX141-3779" fmla="*/ 570 w 10000"/>
                <a:gd name="connsiteY141-3780" fmla="*/ 7517 h 10000"/>
                <a:gd name="connsiteX142-3781" fmla="*/ 727 w 10000"/>
                <a:gd name="connsiteY142-3782" fmla="*/ 7517 h 10000"/>
                <a:gd name="connsiteX143-3783" fmla="*/ 901 w 10000"/>
                <a:gd name="connsiteY143-3784" fmla="*/ 7480 h 10000"/>
                <a:gd name="connsiteX144-3785" fmla="*/ 1067 w 10000"/>
                <a:gd name="connsiteY144-3786" fmla="*/ 7428 h 10000"/>
                <a:gd name="connsiteX145-3787" fmla="*/ 1413 w 10000"/>
                <a:gd name="connsiteY145-3788" fmla="*/ 7299 h 10000"/>
                <a:gd name="connsiteX146-3789" fmla="*/ 1727 w 10000"/>
                <a:gd name="connsiteY146-3790" fmla="*/ 7170 h 10000"/>
                <a:gd name="connsiteX147-3791" fmla="*/ 1859 w 10000"/>
                <a:gd name="connsiteY147-3792" fmla="*/ 7105 h 10000"/>
                <a:gd name="connsiteX148-3793" fmla="*/ 1984 w 10000"/>
                <a:gd name="connsiteY148-3794" fmla="*/ 7092 h 10000"/>
                <a:gd name="connsiteX149-3795" fmla="*/ 1984 w 10000"/>
                <a:gd name="connsiteY149-3796" fmla="*/ 7092 h 10000"/>
                <a:gd name="connsiteX150-3797" fmla="*/ 2215 w 10000"/>
                <a:gd name="connsiteY150-3798" fmla="*/ 7053 h 10000"/>
                <a:gd name="connsiteX151-3799" fmla="*/ 2331 w 10000"/>
                <a:gd name="connsiteY151-3800" fmla="*/ 7053 h 10000"/>
                <a:gd name="connsiteX152-3801" fmla="*/ 2464 w 10000"/>
                <a:gd name="connsiteY152-3802" fmla="*/ 7077 h 10000"/>
                <a:gd name="connsiteX153-3803" fmla="*/ 2596 w 10000"/>
                <a:gd name="connsiteY153-3804" fmla="*/ 7105 h 10000"/>
                <a:gd name="connsiteX154-3805" fmla="*/ 2653 w 10000"/>
                <a:gd name="connsiteY154-3806" fmla="*/ 7132 h 10000"/>
                <a:gd name="connsiteX155-3807" fmla="*/ 2711 w 10000"/>
                <a:gd name="connsiteY155-3808" fmla="*/ 7182 h 10000"/>
                <a:gd name="connsiteX156-3809" fmla="*/ 2778 w 10000"/>
                <a:gd name="connsiteY156-3810" fmla="*/ 7247 h 10000"/>
                <a:gd name="connsiteX157-3811" fmla="*/ 2827 w 10000"/>
                <a:gd name="connsiteY157-3812" fmla="*/ 7312 h 10000"/>
                <a:gd name="connsiteX158-3813" fmla="*/ 2885 w 10000"/>
                <a:gd name="connsiteY158-3814" fmla="*/ 7389 h 10000"/>
                <a:gd name="connsiteX159-3815" fmla="*/ 2935 w 10000"/>
                <a:gd name="connsiteY159-3816" fmla="*/ 7480 h 10000"/>
                <a:gd name="connsiteX160-3817" fmla="*/ 2984 w 10000"/>
                <a:gd name="connsiteY160-3818" fmla="*/ 7570 h 10000"/>
                <a:gd name="connsiteX161-3819" fmla="*/ 3025 w 10000"/>
                <a:gd name="connsiteY161-3820" fmla="*/ 7697 h 10000"/>
                <a:gd name="connsiteX162-3821" fmla="*/ 3067 w 10000"/>
                <a:gd name="connsiteY162-3822" fmla="*/ 7839 h 10000"/>
                <a:gd name="connsiteX163-3823" fmla="*/ 3108 w 10000"/>
                <a:gd name="connsiteY163-3824" fmla="*/ 7994 h 10000"/>
                <a:gd name="connsiteX164-3825" fmla="*/ 3133 w 10000"/>
                <a:gd name="connsiteY164-3826" fmla="*/ 8162 h 10000"/>
                <a:gd name="connsiteX165-3827" fmla="*/ 3157 w 10000"/>
                <a:gd name="connsiteY165-3828" fmla="*/ 8369 h 10000"/>
                <a:gd name="connsiteX166-3829" fmla="*/ 3175 w 10000"/>
                <a:gd name="connsiteY166-3830" fmla="*/ 8574 h 10000"/>
                <a:gd name="connsiteX167-3831" fmla="*/ 3199 w 10000"/>
                <a:gd name="connsiteY167-3832" fmla="*/ 8808 h 10000"/>
                <a:gd name="connsiteX168-3833" fmla="*/ 3207 w 10000"/>
                <a:gd name="connsiteY168-3834" fmla="*/ 9079 h 10000"/>
                <a:gd name="connsiteX169-3835" fmla="*/ 3207 w 10000"/>
                <a:gd name="connsiteY169-3836" fmla="*/ 9362 h 10000"/>
                <a:gd name="connsiteX170-3837" fmla="*/ 3199 w 10000"/>
                <a:gd name="connsiteY170-3838" fmla="*/ 9659 h 10000"/>
                <a:gd name="connsiteX171-3839" fmla="*/ 9999 w 10000"/>
                <a:gd name="connsiteY171-3840" fmla="*/ 10000 h 10000"/>
                <a:gd name="connsiteX172-3841" fmla="*/ 9658 w 10000"/>
                <a:gd name="connsiteY172-3842" fmla="*/ 282 h 10000"/>
                <a:gd name="connsiteX0-3843" fmla="*/ 9658 w 10000"/>
                <a:gd name="connsiteY0-3844" fmla="*/ 282 h 10000"/>
                <a:gd name="connsiteX1-3845" fmla="*/ 9010 w 10000"/>
                <a:gd name="connsiteY1-3846" fmla="*/ 181 h 10000"/>
                <a:gd name="connsiteX2-3847" fmla="*/ 8126 w 10000"/>
                <a:gd name="connsiteY2-3848" fmla="*/ 285 h 10000"/>
                <a:gd name="connsiteX3-3849" fmla="*/ 7398 w 10000"/>
                <a:gd name="connsiteY3-3850" fmla="*/ 400 h 10000"/>
                <a:gd name="connsiteX4-3851" fmla="*/ 7398 w 10000"/>
                <a:gd name="connsiteY4-3852" fmla="*/ 400 h 10000"/>
                <a:gd name="connsiteX5-3853" fmla="*/ 7274 w 10000"/>
                <a:gd name="connsiteY5-3854" fmla="*/ 413 h 10000"/>
                <a:gd name="connsiteX6-3855" fmla="*/ 7166 w 10000"/>
                <a:gd name="connsiteY6-3856" fmla="*/ 440 h 10000"/>
                <a:gd name="connsiteX7-3857" fmla="*/ 7076 w 10000"/>
                <a:gd name="connsiteY7-3858" fmla="*/ 493 h 10000"/>
                <a:gd name="connsiteX8-3859" fmla="*/ 6993 w 10000"/>
                <a:gd name="connsiteY8-3860" fmla="*/ 518 h 10000"/>
                <a:gd name="connsiteX9-3861" fmla="*/ 6919 w 10000"/>
                <a:gd name="connsiteY9-3862" fmla="*/ 568 h 10000"/>
                <a:gd name="connsiteX10-3863" fmla="*/ 6852 w 10000"/>
                <a:gd name="connsiteY10-3864" fmla="*/ 634 h 10000"/>
                <a:gd name="connsiteX11-3865" fmla="*/ 6794 w 10000"/>
                <a:gd name="connsiteY11-3866" fmla="*/ 696 h 10000"/>
                <a:gd name="connsiteX12-3867" fmla="*/ 6753 w 10000"/>
                <a:gd name="connsiteY12-3868" fmla="*/ 762 h 10000"/>
                <a:gd name="connsiteX13-3869" fmla="*/ 6711 w 10000"/>
                <a:gd name="connsiteY13-3870" fmla="*/ 813 h 10000"/>
                <a:gd name="connsiteX14-3871" fmla="*/ 6687 w 10000"/>
                <a:gd name="connsiteY14-3872" fmla="*/ 903 h 10000"/>
                <a:gd name="connsiteX15-3873" fmla="*/ 6662 w 10000"/>
                <a:gd name="connsiteY15-3874" fmla="*/ 980 h 10000"/>
                <a:gd name="connsiteX16-3875" fmla="*/ 6646 w 10000"/>
                <a:gd name="connsiteY16-3876" fmla="*/ 1058 h 10000"/>
                <a:gd name="connsiteX17-3877" fmla="*/ 6637 w 10000"/>
                <a:gd name="connsiteY17-3878" fmla="*/ 1135 h 10000"/>
                <a:gd name="connsiteX18-3879" fmla="*/ 6637 w 10000"/>
                <a:gd name="connsiteY18-3880" fmla="*/ 1226 h 10000"/>
                <a:gd name="connsiteX19-3881" fmla="*/ 6646 w 10000"/>
                <a:gd name="connsiteY19-3882" fmla="*/ 1394 h 10000"/>
                <a:gd name="connsiteX20-3883" fmla="*/ 6671 w 10000"/>
                <a:gd name="connsiteY20-3884" fmla="*/ 1588 h 10000"/>
                <a:gd name="connsiteX21-3885" fmla="*/ 6729 w 10000"/>
                <a:gd name="connsiteY21-3886" fmla="*/ 1767 h 10000"/>
                <a:gd name="connsiteX22-3887" fmla="*/ 6787 w 10000"/>
                <a:gd name="connsiteY22-3888" fmla="*/ 1974 h 10000"/>
                <a:gd name="connsiteX23-3889" fmla="*/ 6844 w 10000"/>
                <a:gd name="connsiteY23-3890" fmla="*/ 2168 h 10000"/>
                <a:gd name="connsiteX24-3891" fmla="*/ 6993 w 10000"/>
                <a:gd name="connsiteY24-3892" fmla="*/ 2554 h 10000"/>
                <a:gd name="connsiteX25-3893" fmla="*/ 7133 w 10000"/>
                <a:gd name="connsiteY25-3894" fmla="*/ 2901 h 10000"/>
                <a:gd name="connsiteX26-3895" fmla="*/ 7133 w 10000"/>
                <a:gd name="connsiteY26-3896" fmla="*/ 2901 h 10000"/>
                <a:gd name="connsiteX27-3897" fmla="*/ 7158 w 10000"/>
                <a:gd name="connsiteY27-3898" fmla="*/ 2979 h 10000"/>
                <a:gd name="connsiteX28-3899" fmla="*/ 7175 w 10000"/>
                <a:gd name="connsiteY28-3900" fmla="*/ 3056 h 10000"/>
                <a:gd name="connsiteX29-3901" fmla="*/ 7182 w 10000"/>
                <a:gd name="connsiteY29-3902" fmla="*/ 3136 h 10000"/>
                <a:gd name="connsiteX30-3903" fmla="*/ 7182 w 10000"/>
                <a:gd name="connsiteY30-3904" fmla="*/ 3212 h 10000"/>
                <a:gd name="connsiteX31-3905" fmla="*/ 7175 w 10000"/>
                <a:gd name="connsiteY31-3906" fmla="*/ 3288 h 10000"/>
                <a:gd name="connsiteX32-3907" fmla="*/ 7166 w 10000"/>
                <a:gd name="connsiteY32-3908" fmla="*/ 3353 h 10000"/>
                <a:gd name="connsiteX33-3909" fmla="*/ 7133 w 10000"/>
                <a:gd name="connsiteY33-3910" fmla="*/ 3430 h 10000"/>
                <a:gd name="connsiteX34-3911" fmla="*/ 7117 w 10000"/>
                <a:gd name="connsiteY34-3912" fmla="*/ 3494 h 10000"/>
                <a:gd name="connsiteX35-3913" fmla="*/ 7034 w 10000"/>
                <a:gd name="connsiteY35-3914" fmla="*/ 3635 h 10000"/>
                <a:gd name="connsiteX36-3915" fmla="*/ 6944 w 10000"/>
                <a:gd name="connsiteY36-3916" fmla="*/ 3739 h 10000"/>
                <a:gd name="connsiteX37-3917" fmla="*/ 6828 w 10000"/>
                <a:gd name="connsiteY37-3918" fmla="*/ 3855 h 10000"/>
                <a:gd name="connsiteX38-3919" fmla="*/ 6704 w 10000"/>
                <a:gd name="connsiteY38-3920" fmla="*/ 3947 h 10000"/>
                <a:gd name="connsiteX39-3921" fmla="*/ 6563 w 10000"/>
                <a:gd name="connsiteY39-3922" fmla="*/ 4012 h 10000"/>
                <a:gd name="connsiteX40-3923" fmla="*/ 6422 w 10000"/>
                <a:gd name="connsiteY40-3924" fmla="*/ 4076 h 10000"/>
                <a:gd name="connsiteX41-3925" fmla="*/ 6282 w 10000"/>
                <a:gd name="connsiteY41-3926" fmla="*/ 4099 h 10000"/>
                <a:gd name="connsiteX42-3927" fmla="*/ 6142 w 10000"/>
                <a:gd name="connsiteY42-3928" fmla="*/ 4115 h 10000"/>
                <a:gd name="connsiteX43-3929" fmla="*/ 6001 w 10000"/>
                <a:gd name="connsiteY43-3930" fmla="*/ 4099 h 10000"/>
                <a:gd name="connsiteX44-3931" fmla="*/ 5868 w 10000"/>
                <a:gd name="connsiteY44-3932" fmla="*/ 4064 h 10000"/>
                <a:gd name="connsiteX45-3933" fmla="*/ 5753 w 10000"/>
                <a:gd name="connsiteY45-3934" fmla="*/ 3998 h 10000"/>
                <a:gd name="connsiteX46-3935" fmla="*/ 5695 w 10000"/>
                <a:gd name="connsiteY46-3936" fmla="*/ 3947 h 10000"/>
                <a:gd name="connsiteX47-3937" fmla="*/ 5646 w 10000"/>
                <a:gd name="connsiteY47-3938" fmla="*/ 3895 h 10000"/>
                <a:gd name="connsiteX48-3939" fmla="*/ 5646 w 10000"/>
                <a:gd name="connsiteY48-3940" fmla="*/ 3895 h 10000"/>
                <a:gd name="connsiteX49-3941" fmla="*/ 5563 w 10000"/>
                <a:gd name="connsiteY49-3942" fmla="*/ 3778 h 10000"/>
                <a:gd name="connsiteX50-3943" fmla="*/ 5489 w 10000"/>
                <a:gd name="connsiteY50-3944" fmla="*/ 3650 h 10000"/>
                <a:gd name="connsiteX51-3945" fmla="*/ 5447 w 10000"/>
                <a:gd name="connsiteY51-3946" fmla="*/ 3494 h 10000"/>
                <a:gd name="connsiteX52-3947" fmla="*/ 5422 w 10000"/>
                <a:gd name="connsiteY52-3948" fmla="*/ 3327 h 10000"/>
                <a:gd name="connsiteX53-3949" fmla="*/ 5397 w 10000"/>
                <a:gd name="connsiteY53-3950" fmla="*/ 3147 h 10000"/>
                <a:gd name="connsiteX54-3951" fmla="*/ 5397 w 10000"/>
                <a:gd name="connsiteY54-3952" fmla="*/ 2967 h 10000"/>
                <a:gd name="connsiteX55-3953" fmla="*/ 5415 w 10000"/>
                <a:gd name="connsiteY55-3954" fmla="*/ 2759 h 10000"/>
                <a:gd name="connsiteX56-3955" fmla="*/ 5422 w 10000"/>
                <a:gd name="connsiteY56-3956" fmla="*/ 2554 h 10000"/>
                <a:gd name="connsiteX57-3957" fmla="*/ 5472 w 10000"/>
                <a:gd name="connsiteY57-3958" fmla="*/ 2127 h 10000"/>
                <a:gd name="connsiteX58-3959" fmla="*/ 5538 w 10000"/>
                <a:gd name="connsiteY58-3960" fmla="*/ 1716 h 10000"/>
                <a:gd name="connsiteX59-3961" fmla="*/ 5604 w 10000"/>
                <a:gd name="connsiteY59-3962" fmla="*/ 1292 h 10000"/>
                <a:gd name="connsiteX60-3963" fmla="*/ 5621 w 10000"/>
                <a:gd name="connsiteY60-3964" fmla="*/ 1070 h 10000"/>
                <a:gd name="connsiteX61-3965" fmla="*/ 5646 w 10000"/>
                <a:gd name="connsiteY61-3966" fmla="*/ 877 h 10000"/>
                <a:gd name="connsiteX62-3967" fmla="*/ 5646 w 10000"/>
                <a:gd name="connsiteY62-3968" fmla="*/ 877 h 10000"/>
                <a:gd name="connsiteX63-3969" fmla="*/ 5646 w 10000"/>
                <a:gd name="connsiteY63-3970" fmla="*/ 787 h 10000"/>
                <a:gd name="connsiteX64-3971" fmla="*/ 5646 w 10000"/>
                <a:gd name="connsiteY64-3972" fmla="*/ 724 h 10000"/>
                <a:gd name="connsiteX65-3973" fmla="*/ 5621 w 10000"/>
                <a:gd name="connsiteY65-3974" fmla="*/ 645 h 10000"/>
                <a:gd name="connsiteX66-3975" fmla="*/ 5604 w 10000"/>
                <a:gd name="connsiteY66-3976" fmla="*/ 581 h 10000"/>
                <a:gd name="connsiteX67-3977" fmla="*/ 5572 w 10000"/>
                <a:gd name="connsiteY67-3978" fmla="*/ 518 h 10000"/>
                <a:gd name="connsiteX68-3979" fmla="*/ 5538 w 10000"/>
                <a:gd name="connsiteY68-3980" fmla="*/ 465 h 10000"/>
                <a:gd name="connsiteX69-3981" fmla="*/ 5439 w 10000"/>
                <a:gd name="connsiteY69-3982" fmla="*/ 360 h 10000"/>
                <a:gd name="connsiteX70-3983" fmla="*/ 5332 w 10000"/>
                <a:gd name="connsiteY70-3984" fmla="*/ 271 h 10000"/>
                <a:gd name="connsiteX71-3985" fmla="*/ 5191 w 10000"/>
                <a:gd name="connsiteY71-3986" fmla="*/ 195 h 10000"/>
                <a:gd name="connsiteX72-3987" fmla="*/ 5042 w 10000"/>
                <a:gd name="connsiteY72-3988" fmla="*/ 142 h 10000"/>
                <a:gd name="connsiteX73-3989" fmla="*/ 4868 w 10000"/>
                <a:gd name="connsiteY73-3990" fmla="*/ 104 h 10000"/>
                <a:gd name="connsiteX74-3991" fmla="*/ 4687 w 10000"/>
                <a:gd name="connsiteY74-3992" fmla="*/ 66 h 10000"/>
                <a:gd name="connsiteX75-3993" fmla="*/ 4489 w 10000"/>
                <a:gd name="connsiteY75-3994" fmla="*/ 39 h 10000"/>
                <a:gd name="connsiteX76-3995" fmla="*/ 4092 w 10000"/>
                <a:gd name="connsiteY76-3996" fmla="*/ 0 h 10000"/>
                <a:gd name="connsiteX77-3997" fmla="*/ 3670 w 10000"/>
                <a:gd name="connsiteY77-3998" fmla="*/ 0 h 10000"/>
                <a:gd name="connsiteX78-3999" fmla="*/ 3265 w 10000"/>
                <a:gd name="connsiteY78-4000" fmla="*/ 0 h 10000"/>
                <a:gd name="connsiteX79-4001" fmla="*/ 3265 w 10000"/>
                <a:gd name="connsiteY79-4002" fmla="*/ 0 h 10000"/>
                <a:gd name="connsiteX80-4003" fmla="*/ 2835 w 10000"/>
                <a:gd name="connsiteY80-4004" fmla="*/ 26 h 10000"/>
                <a:gd name="connsiteX81-4005" fmla="*/ 2835 w 10000"/>
                <a:gd name="connsiteY81-4006" fmla="*/ 26 h 10000"/>
                <a:gd name="connsiteX82-4007" fmla="*/ 2570 w 10000"/>
                <a:gd name="connsiteY82-4008" fmla="*/ 26 h 10000"/>
                <a:gd name="connsiteX83-4009" fmla="*/ 2314 w 10000"/>
                <a:gd name="connsiteY83-4010" fmla="*/ 39 h 10000"/>
                <a:gd name="connsiteX84-4011" fmla="*/ 2314 w 10000"/>
                <a:gd name="connsiteY84-4012" fmla="*/ 39 h 10000"/>
                <a:gd name="connsiteX85-4013" fmla="*/ 2464 w 10000"/>
                <a:gd name="connsiteY85-4014" fmla="*/ 993 h 10000"/>
                <a:gd name="connsiteX86-4015" fmla="*/ 2587 w 10000"/>
                <a:gd name="connsiteY86-4016" fmla="*/ 1833 h 10000"/>
                <a:gd name="connsiteX87-4017" fmla="*/ 2670 w 10000"/>
                <a:gd name="connsiteY87-4018" fmla="*/ 2566 h 10000"/>
                <a:gd name="connsiteX88-4019" fmla="*/ 2736 w 10000"/>
                <a:gd name="connsiteY88-4020" fmla="*/ 3212 h 10000"/>
                <a:gd name="connsiteX89-4021" fmla="*/ 2753 w 10000"/>
                <a:gd name="connsiteY89-4022" fmla="*/ 3739 h 10000"/>
                <a:gd name="connsiteX90-4023" fmla="*/ 2761 w 10000"/>
                <a:gd name="connsiteY90-4024" fmla="*/ 3971 h 10000"/>
                <a:gd name="connsiteX91-4025" fmla="*/ 2753 w 10000"/>
                <a:gd name="connsiteY91-4026" fmla="*/ 4190 h 10000"/>
                <a:gd name="connsiteX92-4027" fmla="*/ 2744 w 10000"/>
                <a:gd name="connsiteY92-4028" fmla="*/ 4384 h 10000"/>
                <a:gd name="connsiteX93-4029" fmla="*/ 2736 w 10000"/>
                <a:gd name="connsiteY93-4030" fmla="*/ 4550 h 10000"/>
                <a:gd name="connsiteX94-4031" fmla="*/ 2702 w 10000"/>
                <a:gd name="connsiteY94-4032" fmla="*/ 4708 h 10000"/>
                <a:gd name="connsiteX95-4033" fmla="*/ 2686 w 10000"/>
                <a:gd name="connsiteY95-4034" fmla="*/ 4848 h 10000"/>
                <a:gd name="connsiteX96-4035" fmla="*/ 2645 w 10000"/>
                <a:gd name="connsiteY96-4036" fmla="*/ 4964 h 10000"/>
                <a:gd name="connsiteX97-4037" fmla="*/ 2604 w 10000"/>
                <a:gd name="connsiteY97-4038" fmla="*/ 5068 h 10000"/>
                <a:gd name="connsiteX98-4039" fmla="*/ 2563 w 10000"/>
                <a:gd name="connsiteY98-4040" fmla="*/ 5146 h 10000"/>
                <a:gd name="connsiteX99-4041" fmla="*/ 2513 w 10000"/>
                <a:gd name="connsiteY99-4042" fmla="*/ 5209 h 10000"/>
                <a:gd name="connsiteX100-4043" fmla="*/ 2455 w 10000"/>
                <a:gd name="connsiteY100-4044" fmla="*/ 5275 h 10000"/>
                <a:gd name="connsiteX101-4045" fmla="*/ 2397 w 10000"/>
                <a:gd name="connsiteY101-4046" fmla="*/ 5313 h 10000"/>
                <a:gd name="connsiteX102-4047" fmla="*/ 2331 w 10000"/>
                <a:gd name="connsiteY102-4048" fmla="*/ 5339 h 10000"/>
                <a:gd name="connsiteX103-4049" fmla="*/ 2265 w 10000"/>
                <a:gd name="connsiteY103-4050" fmla="*/ 5350 h 10000"/>
                <a:gd name="connsiteX104-4051" fmla="*/ 2182 w 10000"/>
                <a:gd name="connsiteY104-4052" fmla="*/ 5350 h 10000"/>
                <a:gd name="connsiteX105-4053" fmla="*/ 2099 w 10000"/>
                <a:gd name="connsiteY105-4054" fmla="*/ 5350 h 10000"/>
                <a:gd name="connsiteX106-4055" fmla="*/ 1942 w 10000"/>
                <a:gd name="connsiteY106-4056" fmla="*/ 5313 h 10000"/>
                <a:gd name="connsiteX107-4057" fmla="*/ 1753 w 10000"/>
                <a:gd name="connsiteY107-4058" fmla="*/ 5209 h 10000"/>
                <a:gd name="connsiteX108-4059" fmla="*/ 1563 w 10000"/>
                <a:gd name="connsiteY108-4060" fmla="*/ 5105 h 10000"/>
                <a:gd name="connsiteX109-4061" fmla="*/ 1563 w 10000"/>
                <a:gd name="connsiteY109-4062" fmla="*/ 5105 h 10000"/>
                <a:gd name="connsiteX110-4063" fmla="*/ 1190 w 10000"/>
                <a:gd name="connsiteY110-4064" fmla="*/ 4887 h 10000"/>
                <a:gd name="connsiteX111-4065" fmla="*/ 1033 w 10000"/>
                <a:gd name="connsiteY111-4066" fmla="*/ 4798 h 10000"/>
                <a:gd name="connsiteX112-4067" fmla="*/ 876 w 10000"/>
                <a:gd name="connsiteY112-4068" fmla="*/ 4708 h 10000"/>
                <a:gd name="connsiteX113-4069" fmla="*/ 752 w 10000"/>
                <a:gd name="connsiteY113-4070" fmla="*/ 4667 h 10000"/>
                <a:gd name="connsiteX114-4071" fmla="*/ 628 w 10000"/>
                <a:gd name="connsiteY114-4072" fmla="*/ 4630 h 10000"/>
                <a:gd name="connsiteX115-4073" fmla="*/ 520 w 10000"/>
                <a:gd name="connsiteY115-4074" fmla="*/ 4618 h 10000"/>
                <a:gd name="connsiteX116-4075" fmla="*/ 430 w 10000"/>
                <a:gd name="connsiteY116-4076" fmla="*/ 4655 h 10000"/>
                <a:gd name="connsiteX117-4077" fmla="*/ 381 w 10000"/>
                <a:gd name="connsiteY117-4078" fmla="*/ 4681 h 10000"/>
                <a:gd name="connsiteX118-4079" fmla="*/ 339 w 10000"/>
                <a:gd name="connsiteY118-4080" fmla="*/ 4708 h 10000"/>
                <a:gd name="connsiteX119-4081" fmla="*/ 298 w 10000"/>
                <a:gd name="connsiteY119-4082" fmla="*/ 4758 h 10000"/>
                <a:gd name="connsiteX120-4083" fmla="*/ 265 w 10000"/>
                <a:gd name="connsiteY120-4084" fmla="*/ 4812 h 10000"/>
                <a:gd name="connsiteX121-4085" fmla="*/ 206 w 10000"/>
                <a:gd name="connsiteY121-4086" fmla="*/ 4927 h 10000"/>
                <a:gd name="connsiteX122-4087" fmla="*/ 148 w 10000"/>
                <a:gd name="connsiteY122-4088" fmla="*/ 5105 h 10000"/>
                <a:gd name="connsiteX123-4089" fmla="*/ 99 w 10000"/>
                <a:gd name="connsiteY123-4090" fmla="*/ 5326 h 10000"/>
                <a:gd name="connsiteX124-4091" fmla="*/ 58 w 10000"/>
                <a:gd name="connsiteY124-4092" fmla="*/ 5610 h 10000"/>
                <a:gd name="connsiteX125-4093" fmla="*/ 25 w 10000"/>
                <a:gd name="connsiteY125-4094" fmla="*/ 5918 h 10000"/>
                <a:gd name="connsiteX126-4095" fmla="*/ 0 w 10000"/>
                <a:gd name="connsiteY126-4096" fmla="*/ 6279 h 10000"/>
                <a:gd name="connsiteX127-4097" fmla="*/ 0 w 10000"/>
                <a:gd name="connsiteY127-4098" fmla="*/ 6279 h 10000"/>
                <a:gd name="connsiteX128-4099" fmla="*/ 0 w 10000"/>
                <a:gd name="connsiteY128-4100" fmla="*/ 6488 h 10000"/>
                <a:gd name="connsiteX129-4101" fmla="*/ 0 w 10000"/>
                <a:gd name="connsiteY129-4102" fmla="*/ 6653 h 10000"/>
                <a:gd name="connsiteX130-4103" fmla="*/ 9 w 10000"/>
                <a:gd name="connsiteY130-4104" fmla="*/ 6795 h 10000"/>
                <a:gd name="connsiteX131-4105" fmla="*/ 25 w 10000"/>
                <a:gd name="connsiteY131-4106" fmla="*/ 6937 h 10000"/>
                <a:gd name="connsiteX132-4107" fmla="*/ 58 w 10000"/>
                <a:gd name="connsiteY132-4108" fmla="*/ 7053 h 10000"/>
                <a:gd name="connsiteX133-4109" fmla="*/ 91 w 10000"/>
                <a:gd name="connsiteY133-4110" fmla="*/ 7158 h 10000"/>
                <a:gd name="connsiteX134-4111" fmla="*/ 124 w 10000"/>
                <a:gd name="connsiteY134-4112" fmla="*/ 7247 h 10000"/>
                <a:gd name="connsiteX135-4113" fmla="*/ 173 w 10000"/>
                <a:gd name="connsiteY135-4114" fmla="*/ 7324 h 10000"/>
                <a:gd name="connsiteX136-4115" fmla="*/ 231 w 10000"/>
                <a:gd name="connsiteY136-4116" fmla="*/ 7376 h 10000"/>
                <a:gd name="connsiteX137-4117" fmla="*/ 289 w 10000"/>
                <a:gd name="connsiteY137-4118" fmla="*/ 7428 h 10000"/>
                <a:gd name="connsiteX138-4119" fmla="*/ 347 w 10000"/>
                <a:gd name="connsiteY138-4120" fmla="*/ 7466 h 10000"/>
                <a:gd name="connsiteX139-4121" fmla="*/ 422 w 10000"/>
                <a:gd name="connsiteY139-4122" fmla="*/ 7492 h 10000"/>
                <a:gd name="connsiteX140-4123" fmla="*/ 487 w 10000"/>
                <a:gd name="connsiteY140-4124" fmla="*/ 7517 h 10000"/>
                <a:gd name="connsiteX141-4125" fmla="*/ 570 w 10000"/>
                <a:gd name="connsiteY141-4126" fmla="*/ 7517 h 10000"/>
                <a:gd name="connsiteX142-4127" fmla="*/ 727 w 10000"/>
                <a:gd name="connsiteY142-4128" fmla="*/ 7517 h 10000"/>
                <a:gd name="connsiteX143-4129" fmla="*/ 901 w 10000"/>
                <a:gd name="connsiteY143-4130" fmla="*/ 7480 h 10000"/>
                <a:gd name="connsiteX144-4131" fmla="*/ 1067 w 10000"/>
                <a:gd name="connsiteY144-4132" fmla="*/ 7428 h 10000"/>
                <a:gd name="connsiteX145-4133" fmla="*/ 1413 w 10000"/>
                <a:gd name="connsiteY145-4134" fmla="*/ 7299 h 10000"/>
                <a:gd name="connsiteX146-4135" fmla="*/ 1727 w 10000"/>
                <a:gd name="connsiteY146-4136" fmla="*/ 7170 h 10000"/>
                <a:gd name="connsiteX147-4137" fmla="*/ 1859 w 10000"/>
                <a:gd name="connsiteY147-4138" fmla="*/ 7105 h 10000"/>
                <a:gd name="connsiteX148-4139" fmla="*/ 1984 w 10000"/>
                <a:gd name="connsiteY148-4140" fmla="*/ 7092 h 10000"/>
                <a:gd name="connsiteX149-4141" fmla="*/ 1984 w 10000"/>
                <a:gd name="connsiteY149-4142" fmla="*/ 7092 h 10000"/>
                <a:gd name="connsiteX150-4143" fmla="*/ 2215 w 10000"/>
                <a:gd name="connsiteY150-4144" fmla="*/ 7053 h 10000"/>
                <a:gd name="connsiteX151-4145" fmla="*/ 2331 w 10000"/>
                <a:gd name="connsiteY151-4146" fmla="*/ 7053 h 10000"/>
                <a:gd name="connsiteX152-4147" fmla="*/ 2464 w 10000"/>
                <a:gd name="connsiteY152-4148" fmla="*/ 7077 h 10000"/>
                <a:gd name="connsiteX153-4149" fmla="*/ 2596 w 10000"/>
                <a:gd name="connsiteY153-4150" fmla="*/ 7105 h 10000"/>
                <a:gd name="connsiteX154-4151" fmla="*/ 2653 w 10000"/>
                <a:gd name="connsiteY154-4152" fmla="*/ 7132 h 10000"/>
                <a:gd name="connsiteX155-4153" fmla="*/ 2711 w 10000"/>
                <a:gd name="connsiteY155-4154" fmla="*/ 7182 h 10000"/>
                <a:gd name="connsiteX156-4155" fmla="*/ 2778 w 10000"/>
                <a:gd name="connsiteY156-4156" fmla="*/ 7247 h 10000"/>
                <a:gd name="connsiteX157-4157" fmla="*/ 2827 w 10000"/>
                <a:gd name="connsiteY157-4158" fmla="*/ 7312 h 10000"/>
                <a:gd name="connsiteX158-4159" fmla="*/ 2885 w 10000"/>
                <a:gd name="connsiteY158-4160" fmla="*/ 7389 h 10000"/>
                <a:gd name="connsiteX159-4161" fmla="*/ 2935 w 10000"/>
                <a:gd name="connsiteY159-4162" fmla="*/ 7480 h 10000"/>
                <a:gd name="connsiteX160-4163" fmla="*/ 2984 w 10000"/>
                <a:gd name="connsiteY160-4164" fmla="*/ 7570 h 10000"/>
                <a:gd name="connsiteX161-4165" fmla="*/ 3025 w 10000"/>
                <a:gd name="connsiteY161-4166" fmla="*/ 7697 h 10000"/>
                <a:gd name="connsiteX162-4167" fmla="*/ 3067 w 10000"/>
                <a:gd name="connsiteY162-4168" fmla="*/ 7839 h 10000"/>
                <a:gd name="connsiteX163-4169" fmla="*/ 3108 w 10000"/>
                <a:gd name="connsiteY163-4170" fmla="*/ 7994 h 10000"/>
                <a:gd name="connsiteX164-4171" fmla="*/ 3133 w 10000"/>
                <a:gd name="connsiteY164-4172" fmla="*/ 8162 h 10000"/>
                <a:gd name="connsiteX165-4173" fmla="*/ 3157 w 10000"/>
                <a:gd name="connsiteY165-4174" fmla="*/ 8369 h 10000"/>
                <a:gd name="connsiteX166-4175" fmla="*/ 3175 w 10000"/>
                <a:gd name="connsiteY166-4176" fmla="*/ 8574 h 10000"/>
                <a:gd name="connsiteX167-4177" fmla="*/ 3199 w 10000"/>
                <a:gd name="connsiteY167-4178" fmla="*/ 8808 h 10000"/>
                <a:gd name="connsiteX168-4179" fmla="*/ 3207 w 10000"/>
                <a:gd name="connsiteY168-4180" fmla="*/ 9079 h 10000"/>
                <a:gd name="connsiteX169-4181" fmla="*/ 3207 w 10000"/>
                <a:gd name="connsiteY169-4182" fmla="*/ 9362 h 10000"/>
                <a:gd name="connsiteX170-4183" fmla="*/ 3086 w 10000"/>
                <a:gd name="connsiteY170-4184" fmla="*/ 9659 h 10000"/>
                <a:gd name="connsiteX171-4185" fmla="*/ 9999 w 10000"/>
                <a:gd name="connsiteY171-4186" fmla="*/ 10000 h 10000"/>
                <a:gd name="connsiteX172-4187" fmla="*/ 9658 w 10000"/>
                <a:gd name="connsiteY172-4188" fmla="*/ 282 h 10000"/>
                <a:gd name="connsiteX0-4189" fmla="*/ 9658 w 9673"/>
                <a:gd name="connsiteY0-4190" fmla="*/ 282 h 9735"/>
                <a:gd name="connsiteX1-4191" fmla="*/ 9010 w 9673"/>
                <a:gd name="connsiteY1-4192" fmla="*/ 181 h 9735"/>
                <a:gd name="connsiteX2-4193" fmla="*/ 8126 w 9673"/>
                <a:gd name="connsiteY2-4194" fmla="*/ 285 h 9735"/>
                <a:gd name="connsiteX3-4195" fmla="*/ 7398 w 9673"/>
                <a:gd name="connsiteY3-4196" fmla="*/ 400 h 9735"/>
                <a:gd name="connsiteX4-4197" fmla="*/ 7398 w 9673"/>
                <a:gd name="connsiteY4-4198" fmla="*/ 400 h 9735"/>
                <a:gd name="connsiteX5-4199" fmla="*/ 7274 w 9673"/>
                <a:gd name="connsiteY5-4200" fmla="*/ 413 h 9735"/>
                <a:gd name="connsiteX6-4201" fmla="*/ 7166 w 9673"/>
                <a:gd name="connsiteY6-4202" fmla="*/ 440 h 9735"/>
                <a:gd name="connsiteX7-4203" fmla="*/ 7076 w 9673"/>
                <a:gd name="connsiteY7-4204" fmla="*/ 493 h 9735"/>
                <a:gd name="connsiteX8-4205" fmla="*/ 6993 w 9673"/>
                <a:gd name="connsiteY8-4206" fmla="*/ 518 h 9735"/>
                <a:gd name="connsiteX9-4207" fmla="*/ 6919 w 9673"/>
                <a:gd name="connsiteY9-4208" fmla="*/ 568 h 9735"/>
                <a:gd name="connsiteX10-4209" fmla="*/ 6852 w 9673"/>
                <a:gd name="connsiteY10-4210" fmla="*/ 634 h 9735"/>
                <a:gd name="connsiteX11-4211" fmla="*/ 6794 w 9673"/>
                <a:gd name="connsiteY11-4212" fmla="*/ 696 h 9735"/>
                <a:gd name="connsiteX12-4213" fmla="*/ 6753 w 9673"/>
                <a:gd name="connsiteY12-4214" fmla="*/ 762 h 9735"/>
                <a:gd name="connsiteX13-4215" fmla="*/ 6711 w 9673"/>
                <a:gd name="connsiteY13-4216" fmla="*/ 813 h 9735"/>
                <a:gd name="connsiteX14-4217" fmla="*/ 6687 w 9673"/>
                <a:gd name="connsiteY14-4218" fmla="*/ 903 h 9735"/>
                <a:gd name="connsiteX15-4219" fmla="*/ 6662 w 9673"/>
                <a:gd name="connsiteY15-4220" fmla="*/ 980 h 9735"/>
                <a:gd name="connsiteX16-4221" fmla="*/ 6646 w 9673"/>
                <a:gd name="connsiteY16-4222" fmla="*/ 1058 h 9735"/>
                <a:gd name="connsiteX17-4223" fmla="*/ 6637 w 9673"/>
                <a:gd name="connsiteY17-4224" fmla="*/ 1135 h 9735"/>
                <a:gd name="connsiteX18-4225" fmla="*/ 6637 w 9673"/>
                <a:gd name="connsiteY18-4226" fmla="*/ 1226 h 9735"/>
                <a:gd name="connsiteX19-4227" fmla="*/ 6646 w 9673"/>
                <a:gd name="connsiteY19-4228" fmla="*/ 1394 h 9735"/>
                <a:gd name="connsiteX20-4229" fmla="*/ 6671 w 9673"/>
                <a:gd name="connsiteY20-4230" fmla="*/ 1588 h 9735"/>
                <a:gd name="connsiteX21-4231" fmla="*/ 6729 w 9673"/>
                <a:gd name="connsiteY21-4232" fmla="*/ 1767 h 9735"/>
                <a:gd name="connsiteX22-4233" fmla="*/ 6787 w 9673"/>
                <a:gd name="connsiteY22-4234" fmla="*/ 1974 h 9735"/>
                <a:gd name="connsiteX23-4235" fmla="*/ 6844 w 9673"/>
                <a:gd name="connsiteY23-4236" fmla="*/ 2168 h 9735"/>
                <a:gd name="connsiteX24-4237" fmla="*/ 6993 w 9673"/>
                <a:gd name="connsiteY24-4238" fmla="*/ 2554 h 9735"/>
                <a:gd name="connsiteX25-4239" fmla="*/ 7133 w 9673"/>
                <a:gd name="connsiteY25-4240" fmla="*/ 2901 h 9735"/>
                <a:gd name="connsiteX26-4241" fmla="*/ 7133 w 9673"/>
                <a:gd name="connsiteY26-4242" fmla="*/ 2901 h 9735"/>
                <a:gd name="connsiteX27-4243" fmla="*/ 7158 w 9673"/>
                <a:gd name="connsiteY27-4244" fmla="*/ 2979 h 9735"/>
                <a:gd name="connsiteX28-4245" fmla="*/ 7175 w 9673"/>
                <a:gd name="connsiteY28-4246" fmla="*/ 3056 h 9735"/>
                <a:gd name="connsiteX29-4247" fmla="*/ 7182 w 9673"/>
                <a:gd name="connsiteY29-4248" fmla="*/ 3136 h 9735"/>
                <a:gd name="connsiteX30-4249" fmla="*/ 7182 w 9673"/>
                <a:gd name="connsiteY30-4250" fmla="*/ 3212 h 9735"/>
                <a:gd name="connsiteX31-4251" fmla="*/ 7175 w 9673"/>
                <a:gd name="connsiteY31-4252" fmla="*/ 3288 h 9735"/>
                <a:gd name="connsiteX32-4253" fmla="*/ 7166 w 9673"/>
                <a:gd name="connsiteY32-4254" fmla="*/ 3353 h 9735"/>
                <a:gd name="connsiteX33-4255" fmla="*/ 7133 w 9673"/>
                <a:gd name="connsiteY33-4256" fmla="*/ 3430 h 9735"/>
                <a:gd name="connsiteX34-4257" fmla="*/ 7117 w 9673"/>
                <a:gd name="connsiteY34-4258" fmla="*/ 3494 h 9735"/>
                <a:gd name="connsiteX35-4259" fmla="*/ 7034 w 9673"/>
                <a:gd name="connsiteY35-4260" fmla="*/ 3635 h 9735"/>
                <a:gd name="connsiteX36-4261" fmla="*/ 6944 w 9673"/>
                <a:gd name="connsiteY36-4262" fmla="*/ 3739 h 9735"/>
                <a:gd name="connsiteX37-4263" fmla="*/ 6828 w 9673"/>
                <a:gd name="connsiteY37-4264" fmla="*/ 3855 h 9735"/>
                <a:gd name="connsiteX38-4265" fmla="*/ 6704 w 9673"/>
                <a:gd name="connsiteY38-4266" fmla="*/ 3947 h 9735"/>
                <a:gd name="connsiteX39-4267" fmla="*/ 6563 w 9673"/>
                <a:gd name="connsiteY39-4268" fmla="*/ 4012 h 9735"/>
                <a:gd name="connsiteX40-4269" fmla="*/ 6422 w 9673"/>
                <a:gd name="connsiteY40-4270" fmla="*/ 4076 h 9735"/>
                <a:gd name="connsiteX41-4271" fmla="*/ 6282 w 9673"/>
                <a:gd name="connsiteY41-4272" fmla="*/ 4099 h 9735"/>
                <a:gd name="connsiteX42-4273" fmla="*/ 6142 w 9673"/>
                <a:gd name="connsiteY42-4274" fmla="*/ 4115 h 9735"/>
                <a:gd name="connsiteX43-4275" fmla="*/ 6001 w 9673"/>
                <a:gd name="connsiteY43-4276" fmla="*/ 4099 h 9735"/>
                <a:gd name="connsiteX44-4277" fmla="*/ 5868 w 9673"/>
                <a:gd name="connsiteY44-4278" fmla="*/ 4064 h 9735"/>
                <a:gd name="connsiteX45-4279" fmla="*/ 5753 w 9673"/>
                <a:gd name="connsiteY45-4280" fmla="*/ 3998 h 9735"/>
                <a:gd name="connsiteX46-4281" fmla="*/ 5695 w 9673"/>
                <a:gd name="connsiteY46-4282" fmla="*/ 3947 h 9735"/>
                <a:gd name="connsiteX47-4283" fmla="*/ 5646 w 9673"/>
                <a:gd name="connsiteY47-4284" fmla="*/ 3895 h 9735"/>
                <a:gd name="connsiteX48-4285" fmla="*/ 5646 w 9673"/>
                <a:gd name="connsiteY48-4286" fmla="*/ 3895 h 9735"/>
                <a:gd name="connsiteX49-4287" fmla="*/ 5563 w 9673"/>
                <a:gd name="connsiteY49-4288" fmla="*/ 3778 h 9735"/>
                <a:gd name="connsiteX50-4289" fmla="*/ 5489 w 9673"/>
                <a:gd name="connsiteY50-4290" fmla="*/ 3650 h 9735"/>
                <a:gd name="connsiteX51-4291" fmla="*/ 5447 w 9673"/>
                <a:gd name="connsiteY51-4292" fmla="*/ 3494 h 9735"/>
                <a:gd name="connsiteX52-4293" fmla="*/ 5422 w 9673"/>
                <a:gd name="connsiteY52-4294" fmla="*/ 3327 h 9735"/>
                <a:gd name="connsiteX53-4295" fmla="*/ 5397 w 9673"/>
                <a:gd name="connsiteY53-4296" fmla="*/ 3147 h 9735"/>
                <a:gd name="connsiteX54-4297" fmla="*/ 5397 w 9673"/>
                <a:gd name="connsiteY54-4298" fmla="*/ 2967 h 9735"/>
                <a:gd name="connsiteX55-4299" fmla="*/ 5415 w 9673"/>
                <a:gd name="connsiteY55-4300" fmla="*/ 2759 h 9735"/>
                <a:gd name="connsiteX56-4301" fmla="*/ 5422 w 9673"/>
                <a:gd name="connsiteY56-4302" fmla="*/ 2554 h 9735"/>
                <a:gd name="connsiteX57-4303" fmla="*/ 5472 w 9673"/>
                <a:gd name="connsiteY57-4304" fmla="*/ 2127 h 9735"/>
                <a:gd name="connsiteX58-4305" fmla="*/ 5538 w 9673"/>
                <a:gd name="connsiteY58-4306" fmla="*/ 1716 h 9735"/>
                <a:gd name="connsiteX59-4307" fmla="*/ 5604 w 9673"/>
                <a:gd name="connsiteY59-4308" fmla="*/ 1292 h 9735"/>
                <a:gd name="connsiteX60-4309" fmla="*/ 5621 w 9673"/>
                <a:gd name="connsiteY60-4310" fmla="*/ 1070 h 9735"/>
                <a:gd name="connsiteX61-4311" fmla="*/ 5646 w 9673"/>
                <a:gd name="connsiteY61-4312" fmla="*/ 877 h 9735"/>
                <a:gd name="connsiteX62-4313" fmla="*/ 5646 w 9673"/>
                <a:gd name="connsiteY62-4314" fmla="*/ 877 h 9735"/>
                <a:gd name="connsiteX63-4315" fmla="*/ 5646 w 9673"/>
                <a:gd name="connsiteY63-4316" fmla="*/ 787 h 9735"/>
                <a:gd name="connsiteX64-4317" fmla="*/ 5646 w 9673"/>
                <a:gd name="connsiteY64-4318" fmla="*/ 724 h 9735"/>
                <a:gd name="connsiteX65-4319" fmla="*/ 5621 w 9673"/>
                <a:gd name="connsiteY65-4320" fmla="*/ 645 h 9735"/>
                <a:gd name="connsiteX66-4321" fmla="*/ 5604 w 9673"/>
                <a:gd name="connsiteY66-4322" fmla="*/ 581 h 9735"/>
                <a:gd name="connsiteX67-4323" fmla="*/ 5572 w 9673"/>
                <a:gd name="connsiteY67-4324" fmla="*/ 518 h 9735"/>
                <a:gd name="connsiteX68-4325" fmla="*/ 5538 w 9673"/>
                <a:gd name="connsiteY68-4326" fmla="*/ 465 h 9735"/>
                <a:gd name="connsiteX69-4327" fmla="*/ 5439 w 9673"/>
                <a:gd name="connsiteY69-4328" fmla="*/ 360 h 9735"/>
                <a:gd name="connsiteX70-4329" fmla="*/ 5332 w 9673"/>
                <a:gd name="connsiteY70-4330" fmla="*/ 271 h 9735"/>
                <a:gd name="connsiteX71-4331" fmla="*/ 5191 w 9673"/>
                <a:gd name="connsiteY71-4332" fmla="*/ 195 h 9735"/>
                <a:gd name="connsiteX72-4333" fmla="*/ 5042 w 9673"/>
                <a:gd name="connsiteY72-4334" fmla="*/ 142 h 9735"/>
                <a:gd name="connsiteX73-4335" fmla="*/ 4868 w 9673"/>
                <a:gd name="connsiteY73-4336" fmla="*/ 104 h 9735"/>
                <a:gd name="connsiteX74-4337" fmla="*/ 4687 w 9673"/>
                <a:gd name="connsiteY74-4338" fmla="*/ 66 h 9735"/>
                <a:gd name="connsiteX75-4339" fmla="*/ 4489 w 9673"/>
                <a:gd name="connsiteY75-4340" fmla="*/ 39 h 9735"/>
                <a:gd name="connsiteX76-4341" fmla="*/ 4092 w 9673"/>
                <a:gd name="connsiteY76-4342" fmla="*/ 0 h 9735"/>
                <a:gd name="connsiteX77-4343" fmla="*/ 3670 w 9673"/>
                <a:gd name="connsiteY77-4344" fmla="*/ 0 h 9735"/>
                <a:gd name="connsiteX78-4345" fmla="*/ 3265 w 9673"/>
                <a:gd name="connsiteY78-4346" fmla="*/ 0 h 9735"/>
                <a:gd name="connsiteX79-4347" fmla="*/ 3265 w 9673"/>
                <a:gd name="connsiteY79-4348" fmla="*/ 0 h 9735"/>
                <a:gd name="connsiteX80-4349" fmla="*/ 2835 w 9673"/>
                <a:gd name="connsiteY80-4350" fmla="*/ 26 h 9735"/>
                <a:gd name="connsiteX81-4351" fmla="*/ 2835 w 9673"/>
                <a:gd name="connsiteY81-4352" fmla="*/ 26 h 9735"/>
                <a:gd name="connsiteX82-4353" fmla="*/ 2570 w 9673"/>
                <a:gd name="connsiteY82-4354" fmla="*/ 26 h 9735"/>
                <a:gd name="connsiteX83-4355" fmla="*/ 2314 w 9673"/>
                <a:gd name="connsiteY83-4356" fmla="*/ 39 h 9735"/>
                <a:gd name="connsiteX84-4357" fmla="*/ 2314 w 9673"/>
                <a:gd name="connsiteY84-4358" fmla="*/ 39 h 9735"/>
                <a:gd name="connsiteX85-4359" fmla="*/ 2464 w 9673"/>
                <a:gd name="connsiteY85-4360" fmla="*/ 993 h 9735"/>
                <a:gd name="connsiteX86-4361" fmla="*/ 2587 w 9673"/>
                <a:gd name="connsiteY86-4362" fmla="*/ 1833 h 9735"/>
                <a:gd name="connsiteX87-4363" fmla="*/ 2670 w 9673"/>
                <a:gd name="connsiteY87-4364" fmla="*/ 2566 h 9735"/>
                <a:gd name="connsiteX88-4365" fmla="*/ 2736 w 9673"/>
                <a:gd name="connsiteY88-4366" fmla="*/ 3212 h 9735"/>
                <a:gd name="connsiteX89-4367" fmla="*/ 2753 w 9673"/>
                <a:gd name="connsiteY89-4368" fmla="*/ 3739 h 9735"/>
                <a:gd name="connsiteX90-4369" fmla="*/ 2761 w 9673"/>
                <a:gd name="connsiteY90-4370" fmla="*/ 3971 h 9735"/>
                <a:gd name="connsiteX91-4371" fmla="*/ 2753 w 9673"/>
                <a:gd name="connsiteY91-4372" fmla="*/ 4190 h 9735"/>
                <a:gd name="connsiteX92-4373" fmla="*/ 2744 w 9673"/>
                <a:gd name="connsiteY92-4374" fmla="*/ 4384 h 9735"/>
                <a:gd name="connsiteX93-4375" fmla="*/ 2736 w 9673"/>
                <a:gd name="connsiteY93-4376" fmla="*/ 4550 h 9735"/>
                <a:gd name="connsiteX94-4377" fmla="*/ 2702 w 9673"/>
                <a:gd name="connsiteY94-4378" fmla="*/ 4708 h 9735"/>
                <a:gd name="connsiteX95-4379" fmla="*/ 2686 w 9673"/>
                <a:gd name="connsiteY95-4380" fmla="*/ 4848 h 9735"/>
                <a:gd name="connsiteX96-4381" fmla="*/ 2645 w 9673"/>
                <a:gd name="connsiteY96-4382" fmla="*/ 4964 h 9735"/>
                <a:gd name="connsiteX97-4383" fmla="*/ 2604 w 9673"/>
                <a:gd name="connsiteY97-4384" fmla="*/ 5068 h 9735"/>
                <a:gd name="connsiteX98-4385" fmla="*/ 2563 w 9673"/>
                <a:gd name="connsiteY98-4386" fmla="*/ 5146 h 9735"/>
                <a:gd name="connsiteX99-4387" fmla="*/ 2513 w 9673"/>
                <a:gd name="connsiteY99-4388" fmla="*/ 5209 h 9735"/>
                <a:gd name="connsiteX100-4389" fmla="*/ 2455 w 9673"/>
                <a:gd name="connsiteY100-4390" fmla="*/ 5275 h 9735"/>
                <a:gd name="connsiteX101-4391" fmla="*/ 2397 w 9673"/>
                <a:gd name="connsiteY101-4392" fmla="*/ 5313 h 9735"/>
                <a:gd name="connsiteX102-4393" fmla="*/ 2331 w 9673"/>
                <a:gd name="connsiteY102-4394" fmla="*/ 5339 h 9735"/>
                <a:gd name="connsiteX103-4395" fmla="*/ 2265 w 9673"/>
                <a:gd name="connsiteY103-4396" fmla="*/ 5350 h 9735"/>
                <a:gd name="connsiteX104-4397" fmla="*/ 2182 w 9673"/>
                <a:gd name="connsiteY104-4398" fmla="*/ 5350 h 9735"/>
                <a:gd name="connsiteX105-4399" fmla="*/ 2099 w 9673"/>
                <a:gd name="connsiteY105-4400" fmla="*/ 5350 h 9735"/>
                <a:gd name="connsiteX106-4401" fmla="*/ 1942 w 9673"/>
                <a:gd name="connsiteY106-4402" fmla="*/ 5313 h 9735"/>
                <a:gd name="connsiteX107-4403" fmla="*/ 1753 w 9673"/>
                <a:gd name="connsiteY107-4404" fmla="*/ 5209 h 9735"/>
                <a:gd name="connsiteX108-4405" fmla="*/ 1563 w 9673"/>
                <a:gd name="connsiteY108-4406" fmla="*/ 5105 h 9735"/>
                <a:gd name="connsiteX109-4407" fmla="*/ 1563 w 9673"/>
                <a:gd name="connsiteY109-4408" fmla="*/ 5105 h 9735"/>
                <a:gd name="connsiteX110-4409" fmla="*/ 1190 w 9673"/>
                <a:gd name="connsiteY110-4410" fmla="*/ 4887 h 9735"/>
                <a:gd name="connsiteX111-4411" fmla="*/ 1033 w 9673"/>
                <a:gd name="connsiteY111-4412" fmla="*/ 4798 h 9735"/>
                <a:gd name="connsiteX112-4413" fmla="*/ 876 w 9673"/>
                <a:gd name="connsiteY112-4414" fmla="*/ 4708 h 9735"/>
                <a:gd name="connsiteX113-4415" fmla="*/ 752 w 9673"/>
                <a:gd name="connsiteY113-4416" fmla="*/ 4667 h 9735"/>
                <a:gd name="connsiteX114-4417" fmla="*/ 628 w 9673"/>
                <a:gd name="connsiteY114-4418" fmla="*/ 4630 h 9735"/>
                <a:gd name="connsiteX115-4419" fmla="*/ 520 w 9673"/>
                <a:gd name="connsiteY115-4420" fmla="*/ 4618 h 9735"/>
                <a:gd name="connsiteX116-4421" fmla="*/ 430 w 9673"/>
                <a:gd name="connsiteY116-4422" fmla="*/ 4655 h 9735"/>
                <a:gd name="connsiteX117-4423" fmla="*/ 381 w 9673"/>
                <a:gd name="connsiteY117-4424" fmla="*/ 4681 h 9735"/>
                <a:gd name="connsiteX118-4425" fmla="*/ 339 w 9673"/>
                <a:gd name="connsiteY118-4426" fmla="*/ 4708 h 9735"/>
                <a:gd name="connsiteX119-4427" fmla="*/ 298 w 9673"/>
                <a:gd name="connsiteY119-4428" fmla="*/ 4758 h 9735"/>
                <a:gd name="connsiteX120-4429" fmla="*/ 265 w 9673"/>
                <a:gd name="connsiteY120-4430" fmla="*/ 4812 h 9735"/>
                <a:gd name="connsiteX121-4431" fmla="*/ 206 w 9673"/>
                <a:gd name="connsiteY121-4432" fmla="*/ 4927 h 9735"/>
                <a:gd name="connsiteX122-4433" fmla="*/ 148 w 9673"/>
                <a:gd name="connsiteY122-4434" fmla="*/ 5105 h 9735"/>
                <a:gd name="connsiteX123-4435" fmla="*/ 99 w 9673"/>
                <a:gd name="connsiteY123-4436" fmla="*/ 5326 h 9735"/>
                <a:gd name="connsiteX124-4437" fmla="*/ 58 w 9673"/>
                <a:gd name="connsiteY124-4438" fmla="*/ 5610 h 9735"/>
                <a:gd name="connsiteX125-4439" fmla="*/ 25 w 9673"/>
                <a:gd name="connsiteY125-4440" fmla="*/ 5918 h 9735"/>
                <a:gd name="connsiteX126-4441" fmla="*/ 0 w 9673"/>
                <a:gd name="connsiteY126-4442" fmla="*/ 6279 h 9735"/>
                <a:gd name="connsiteX127-4443" fmla="*/ 0 w 9673"/>
                <a:gd name="connsiteY127-4444" fmla="*/ 6279 h 9735"/>
                <a:gd name="connsiteX128-4445" fmla="*/ 0 w 9673"/>
                <a:gd name="connsiteY128-4446" fmla="*/ 6488 h 9735"/>
                <a:gd name="connsiteX129-4447" fmla="*/ 0 w 9673"/>
                <a:gd name="connsiteY129-4448" fmla="*/ 6653 h 9735"/>
                <a:gd name="connsiteX130-4449" fmla="*/ 9 w 9673"/>
                <a:gd name="connsiteY130-4450" fmla="*/ 6795 h 9735"/>
                <a:gd name="connsiteX131-4451" fmla="*/ 25 w 9673"/>
                <a:gd name="connsiteY131-4452" fmla="*/ 6937 h 9735"/>
                <a:gd name="connsiteX132-4453" fmla="*/ 58 w 9673"/>
                <a:gd name="connsiteY132-4454" fmla="*/ 7053 h 9735"/>
                <a:gd name="connsiteX133-4455" fmla="*/ 91 w 9673"/>
                <a:gd name="connsiteY133-4456" fmla="*/ 7158 h 9735"/>
                <a:gd name="connsiteX134-4457" fmla="*/ 124 w 9673"/>
                <a:gd name="connsiteY134-4458" fmla="*/ 7247 h 9735"/>
                <a:gd name="connsiteX135-4459" fmla="*/ 173 w 9673"/>
                <a:gd name="connsiteY135-4460" fmla="*/ 7324 h 9735"/>
                <a:gd name="connsiteX136-4461" fmla="*/ 231 w 9673"/>
                <a:gd name="connsiteY136-4462" fmla="*/ 7376 h 9735"/>
                <a:gd name="connsiteX137-4463" fmla="*/ 289 w 9673"/>
                <a:gd name="connsiteY137-4464" fmla="*/ 7428 h 9735"/>
                <a:gd name="connsiteX138-4465" fmla="*/ 347 w 9673"/>
                <a:gd name="connsiteY138-4466" fmla="*/ 7466 h 9735"/>
                <a:gd name="connsiteX139-4467" fmla="*/ 422 w 9673"/>
                <a:gd name="connsiteY139-4468" fmla="*/ 7492 h 9735"/>
                <a:gd name="connsiteX140-4469" fmla="*/ 487 w 9673"/>
                <a:gd name="connsiteY140-4470" fmla="*/ 7517 h 9735"/>
                <a:gd name="connsiteX141-4471" fmla="*/ 570 w 9673"/>
                <a:gd name="connsiteY141-4472" fmla="*/ 7517 h 9735"/>
                <a:gd name="connsiteX142-4473" fmla="*/ 727 w 9673"/>
                <a:gd name="connsiteY142-4474" fmla="*/ 7517 h 9735"/>
                <a:gd name="connsiteX143-4475" fmla="*/ 901 w 9673"/>
                <a:gd name="connsiteY143-4476" fmla="*/ 7480 h 9735"/>
                <a:gd name="connsiteX144-4477" fmla="*/ 1067 w 9673"/>
                <a:gd name="connsiteY144-4478" fmla="*/ 7428 h 9735"/>
                <a:gd name="connsiteX145-4479" fmla="*/ 1413 w 9673"/>
                <a:gd name="connsiteY145-4480" fmla="*/ 7299 h 9735"/>
                <a:gd name="connsiteX146-4481" fmla="*/ 1727 w 9673"/>
                <a:gd name="connsiteY146-4482" fmla="*/ 7170 h 9735"/>
                <a:gd name="connsiteX147-4483" fmla="*/ 1859 w 9673"/>
                <a:gd name="connsiteY147-4484" fmla="*/ 7105 h 9735"/>
                <a:gd name="connsiteX148-4485" fmla="*/ 1984 w 9673"/>
                <a:gd name="connsiteY148-4486" fmla="*/ 7092 h 9735"/>
                <a:gd name="connsiteX149-4487" fmla="*/ 1984 w 9673"/>
                <a:gd name="connsiteY149-4488" fmla="*/ 7092 h 9735"/>
                <a:gd name="connsiteX150-4489" fmla="*/ 2215 w 9673"/>
                <a:gd name="connsiteY150-4490" fmla="*/ 7053 h 9735"/>
                <a:gd name="connsiteX151-4491" fmla="*/ 2331 w 9673"/>
                <a:gd name="connsiteY151-4492" fmla="*/ 7053 h 9735"/>
                <a:gd name="connsiteX152-4493" fmla="*/ 2464 w 9673"/>
                <a:gd name="connsiteY152-4494" fmla="*/ 7077 h 9735"/>
                <a:gd name="connsiteX153-4495" fmla="*/ 2596 w 9673"/>
                <a:gd name="connsiteY153-4496" fmla="*/ 7105 h 9735"/>
                <a:gd name="connsiteX154-4497" fmla="*/ 2653 w 9673"/>
                <a:gd name="connsiteY154-4498" fmla="*/ 7132 h 9735"/>
                <a:gd name="connsiteX155-4499" fmla="*/ 2711 w 9673"/>
                <a:gd name="connsiteY155-4500" fmla="*/ 7182 h 9735"/>
                <a:gd name="connsiteX156-4501" fmla="*/ 2778 w 9673"/>
                <a:gd name="connsiteY156-4502" fmla="*/ 7247 h 9735"/>
                <a:gd name="connsiteX157-4503" fmla="*/ 2827 w 9673"/>
                <a:gd name="connsiteY157-4504" fmla="*/ 7312 h 9735"/>
                <a:gd name="connsiteX158-4505" fmla="*/ 2885 w 9673"/>
                <a:gd name="connsiteY158-4506" fmla="*/ 7389 h 9735"/>
                <a:gd name="connsiteX159-4507" fmla="*/ 2935 w 9673"/>
                <a:gd name="connsiteY159-4508" fmla="*/ 7480 h 9735"/>
                <a:gd name="connsiteX160-4509" fmla="*/ 2984 w 9673"/>
                <a:gd name="connsiteY160-4510" fmla="*/ 7570 h 9735"/>
                <a:gd name="connsiteX161-4511" fmla="*/ 3025 w 9673"/>
                <a:gd name="connsiteY161-4512" fmla="*/ 7697 h 9735"/>
                <a:gd name="connsiteX162-4513" fmla="*/ 3067 w 9673"/>
                <a:gd name="connsiteY162-4514" fmla="*/ 7839 h 9735"/>
                <a:gd name="connsiteX163-4515" fmla="*/ 3108 w 9673"/>
                <a:gd name="connsiteY163-4516" fmla="*/ 7994 h 9735"/>
                <a:gd name="connsiteX164-4517" fmla="*/ 3133 w 9673"/>
                <a:gd name="connsiteY164-4518" fmla="*/ 8162 h 9735"/>
                <a:gd name="connsiteX165-4519" fmla="*/ 3157 w 9673"/>
                <a:gd name="connsiteY165-4520" fmla="*/ 8369 h 9735"/>
                <a:gd name="connsiteX166-4521" fmla="*/ 3175 w 9673"/>
                <a:gd name="connsiteY166-4522" fmla="*/ 8574 h 9735"/>
                <a:gd name="connsiteX167-4523" fmla="*/ 3199 w 9673"/>
                <a:gd name="connsiteY167-4524" fmla="*/ 8808 h 9735"/>
                <a:gd name="connsiteX168-4525" fmla="*/ 3207 w 9673"/>
                <a:gd name="connsiteY168-4526" fmla="*/ 9079 h 9735"/>
                <a:gd name="connsiteX169-4527" fmla="*/ 3207 w 9673"/>
                <a:gd name="connsiteY169-4528" fmla="*/ 9362 h 9735"/>
                <a:gd name="connsiteX170-4529" fmla="*/ 3086 w 9673"/>
                <a:gd name="connsiteY170-4530" fmla="*/ 9659 h 9735"/>
                <a:gd name="connsiteX171-4531" fmla="*/ 9659 w 9673"/>
                <a:gd name="connsiteY171-4532" fmla="*/ 9735 h 9735"/>
                <a:gd name="connsiteX172-4533" fmla="*/ 9658 w 9673"/>
                <a:gd name="connsiteY172-4534" fmla="*/ 282 h 9735"/>
                <a:gd name="connsiteX0-4535" fmla="*/ 9984 w 10000"/>
                <a:gd name="connsiteY0-4536" fmla="*/ 290 h 10000"/>
                <a:gd name="connsiteX1-4537" fmla="*/ 9315 w 10000"/>
                <a:gd name="connsiteY1-4538" fmla="*/ 186 h 10000"/>
                <a:gd name="connsiteX2-4539" fmla="*/ 8401 w 10000"/>
                <a:gd name="connsiteY2-4540" fmla="*/ 293 h 10000"/>
                <a:gd name="connsiteX3-4541" fmla="*/ 7648 w 10000"/>
                <a:gd name="connsiteY3-4542" fmla="*/ 411 h 10000"/>
                <a:gd name="connsiteX4-4543" fmla="*/ 7648 w 10000"/>
                <a:gd name="connsiteY4-4544" fmla="*/ 411 h 10000"/>
                <a:gd name="connsiteX5-4545" fmla="*/ 7520 w 10000"/>
                <a:gd name="connsiteY5-4546" fmla="*/ 424 h 10000"/>
                <a:gd name="connsiteX6-4547" fmla="*/ 7408 w 10000"/>
                <a:gd name="connsiteY6-4548" fmla="*/ 452 h 10000"/>
                <a:gd name="connsiteX7-4549" fmla="*/ 7315 w 10000"/>
                <a:gd name="connsiteY7-4550" fmla="*/ 506 h 10000"/>
                <a:gd name="connsiteX8-4551" fmla="*/ 7229 w 10000"/>
                <a:gd name="connsiteY8-4552" fmla="*/ 532 h 10000"/>
                <a:gd name="connsiteX9-4553" fmla="*/ 7153 w 10000"/>
                <a:gd name="connsiteY9-4554" fmla="*/ 583 h 10000"/>
                <a:gd name="connsiteX10-4555" fmla="*/ 7084 w 10000"/>
                <a:gd name="connsiteY10-4556" fmla="*/ 651 h 10000"/>
                <a:gd name="connsiteX11-4557" fmla="*/ 7024 w 10000"/>
                <a:gd name="connsiteY11-4558" fmla="*/ 715 h 10000"/>
                <a:gd name="connsiteX12-4559" fmla="*/ 6981 w 10000"/>
                <a:gd name="connsiteY12-4560" fmla="*/ 783 h 10000"/>
                <a:gd name="connsiteX13-4561" fmla="*/ 6938 w 10000"/>
                <a:gd name="connsiteY13-4562" fmla="*/ 835 h 10000"/>
                <a:gd name="connsiteX14-4563" fmla="*/ 6913 w 10000"/>
                <a:gd name="connsiteY14-4564" fmla="*/ 928 h 10000"/>
                <a:gd name="connsiteX15-4565" fmla="*/ 6887 w 10000"/>
                <a:gd name="connsiteY15-4566" fmla="*/ 1007 h 10000"/>
                <a:gd name="connsiteX16-4567" fmla="*/ 6871 w 10000"/>
                <a:gd name="connsiteY16-4568" fmla="*/ 1087 h 10000"/>
                <a:gd name="connsiteX17-4569" fmla="*/ 6861 w 10000"/>
                <a:gd name="connsiteY17-4570" fmla="*/ 1166 h 10000"/>
                <a:gd name="connsiteX18-4571" fmla="*/ 6861 w 10000"/>
                <a:gd name="connsiteY18-4572" fmla="*/ 1259 h 10000"/>
                <a:gd name="connsiteX19-4573" fmla="*/ 6871 w 10000"/>
                <a:gd name="connsiteY19-4574" fmla="*/ 1432 h 10000"/>
                <a:gd name="connsiteX20-4575" fmla="*/ 6897 w 10000"/>
                <a:gd name="connsiteY20-4576" fmla="*/ 1631 h 10000"/>
                <a:gd name="connsiteX21-4577" fmla="*/ 6956 w 10000"/>
                <a:gd name="connsiteY21-4578" fmla="*/ 1815 h 10000"/>
                <a:gd name="connsiteX22-4579" fmla="*/ 7016 w 10000"/>
                <a:gd name="connsiteY22-4580" fmla="*/ 2028 h 10000"/>
                <a:gd name="connsiteX23-4581" fmla="*/ 7075 w 10000"/>
                <a:gd name="connsiteY23-4582" fmla="*/ 2227 h 10000"/>
                <a:gd name="connsiteX24-4583" fmla="*/ 7229 w 10000"/>
                <a:gd name="connsiteY24-4584" fmla="*/ 2624 h 10000"/>
                <a:gd name="connsiteX25-4585" fmla="*/ 7374 w 10000"/>
                <a:gd name="connsiteY25-4586" fmla="*/ 2980 h 10000"/>
                <a:gd name="connsiteX26-4587" fmla="*/ 7374 w 10000"/>
                <a:gd name="connsiteY26-4588" fmla="*/ 2980 h 10000"/>
                <a:gd name="connsiteX27-4589" fmla="*/ 7400 w 10000"/>
                <a:gd name="connsiteY27-4590" fmla="*/ 3060 h 10000"/>
                <a:gd name="connsiteX28-4591" fmla="*/ 7418 w 10000"/>
                <a:gd name="connsiteY28-4592" fmla="*/ 3139 h 10000"/>
                <a:gd name="connsiteX29-4593" fmla="*/ 7425 w 10000"/>
                <a:gd name="connsiteY29-4594" fmla="*/ 3221 h 10000"/>
                <a:gd name="connsiteX30-4595" fmla="*/ 7425 w 10000"/>
                <a:gd name="connsiteY30-4596" fmla="*/ 3299 h 10000"/>
                <a:gd name="connsiteX31-4597" fmla="*/ 7418 w 10000"/>
                <a:gd name="connsiteY31-4598" fmla="*/ 3378 h 10000"/>
                <a:gd name="connsiteX32-4599" fmla="*/ 7408 w 10000"/>
                <a:gd name="connsiteY32-4600" fmla="*/ 3444 h 10000"/>
                <a:gd name="connsiteX33-4601" fmla="*/ 7374 w 10000"/>
                <a:gd name="connsiteY33-4602" fmla="*/ 3523 h 10000"/>
                <a:gd name="connsiteX34-4603" fmla="*/ 7358 w 10000"/>
                <a:gd name="connsiteY34-4604" fmla="*/ 3589 h 10000"/>
                <a:gd name="connsiteX35-4605" fmla="*/ 7272 w 10000"/>
                <a:gd name="connsiteY35-4606" fmla="*/ 3734 h 10000"/>
                <a:gd name="connsiteX36-4607" fmla="*/ 7179 w 10000"/>
                <a:gd name="connsiteY36-4608" fmla="*/ 3841 h 10000"/>
                <a:gd name="connsiteX37-4609" fmla="*/ 7059 w 10000"/>
                <a:gd name="connsiteY37-4610" fmla="*/ 3960 h 10000"/>
                <a:gd name="connsiteX38-4611" fmla="*/ 6931 w 10000"/>
                <a:gd name="connsiteY38-4612" fmla="*/ 4054 h 10000"/>
                <a:gd name="connsiteX39-4613" fmla="*/ 6785 w 10000"/>
                <a:gd name="connsiteY39-4614" fmla="*/ 4121 h 10000"/>
                <a:gd name="connsiteX40-4615" fmla="*/ 6639 w 10000"/>
                <a:gd name="connsiteY40-4616" fmla="*/ 4187 h 10000"/>
                <a:gd name="connsiteX41-4617" fmla="*/ 6494 w 10000"/>
                <a:gd name="connsiteY41-4618" fmla="*/ 4211 h 10000"/>
                <a:gd name="connsiteX42-4619" fmla="*/ 6350 w 10000"/>
                <a:gd name="connsiteY42-4620" fmla="*/ 4227 h 10000"/>
                <a:gd name="connsiteX43-4621" fmla="*/ 6204 w 10000"/>
                <a:gd name="connsiteY43-4622" fmla="*/ 4211 h 10000"/>
                <a:gd name="connsiteX44-4623" fmla="*/ 6066 w 10000"/>
                <a:gd name="connsiteY44-4624" fmla="*/ 4175 h 10000"/>
                <a:gd name="connsiteX45-4625" fmla="*/ 5947 w 10000"/>
                <a:gd name="connsiteY45-4626" fmla="*/ 4107 h 10000"/>
                <a:gd name="connsiteX46-4627" fmla="*/ 5888 w 10000"/>
                <a:gd name="connsiteY46-4628" fmla="*/ 4054 h 10000"/>
                <a:gd name="connsiteX47-4629" fmla="*/ 5837 w 10000"/>
                <a:gd name="connsiteY47-4630" fmla="*/ 4001 h 10000"/>
                <a:gd name="connsiteX48-4631" fmla="*/ 5837 w 10000"/>
                <a:gd name="connsiteY48-4632" fmla="*/ 4001 h 10000"/>
                <a:gd name="connsiteX49-4633" fmla="*/ 5751 w 10000"/>
                <a:gd name="connsiteY49-4634" fmla="*/ 3881 h 10000"/>
                <a:gd name="connsiteX50-4635" fmla="*/ 5675 w 10000"/>
                <a:gd name="connsiteY50-4636" fmla="*/ 3749 h 10000"/>
                <a:gd name="connsiteX51-4637" fmla="*/ 5631 w 10000"/>
                <a:gd name="connsiteY51-4638" fmla="*/ 3589 h 10000"/>
                <a:gd name="connsiteX52-4639" fmla="*/ 5605 w 10000"/>
                <a:gd name="connsiteY52-4640" fmla="*/ 3418 h 10000"/>
                <a:gd name="connsiteX53-4641" fmla="*/ 5579 w 10000"/>
                <a:gd name="connsiteY53-4642" fmla="*/ 3233 h 10000"/>
                <a:gd name="connsiteX54-4643" fmla="*/ 5579 w 10000"/>
                <a:gd name="connsiteY54-4644" fmla="*/ 3048 h 10000"/>
                <a:gd name="connsiteX55-4645" fmla="*/ 5598 w 10000"/>
                <a:gd name="connsiteY55-4646" fmla="*/ 2834 h 10000"/>
                <a:gd name="connsiteX56-4647" fmla="*/ 5605 w 10000"/>
                <a:gd name="connsiteY56-4648" fmla="*/ 2624 h 10000"/>
                <a:gd name="connsiteX57-4649" fmla="*/ 5657 w 10000"/>
                <a:gd name="connsiteY57-4650" fmla="*/ 2185 h 10000"/>
                <a:gd name="connsiteX58-4651" fmla="*/ 5725 w 10000"/>
                <a:gd name="connsiteY58-4652" fmla="*/ 1763 h 10000"/>
                <a:gd name="connsiteX59-4653" fmla="*/ 5793 w 10000"/>
                <a:gd name="connsiteY59-4654" fmla="*/ 1327 h 10000"/>
                <a:gd name="connsiteX60-4655" fmla="*/ 5811 w 10000"/>
                <a:gd name="connsiteY60-4656" fmla="*/ 1099 h 10000"/>
                <a:gd name="connsiteX61-4657" fmla="*/ 5837 w 10000"/>
                <a:gd name="connsiteY61-4658" fmla="*/ 901 h 10000"/>
                <a:gd name="connsiteX62-4659" fmla="*/ 5837 w 10000"/>
                <a:gd name="connsiteY62-4660" fmla="*/ 901 h 10000"/>
                <a:gd name="connsiteX63-4661" fmla="*/ 5837 w 10000"/>
                <a:gd name="connsiteY63-4662" fmla="*/ 808 h 10000"/>
                <a:gd name="connsiteX64-4663" fmla="*/ 5837 w 10000"/>
                <a:gd name="connsiteY64-4664" fmla="*/ 744 h 10000"/>
                <a:gd name="connsiteX65-4665" fmla="*/ 5811 w 10000"/>
                <a:gd name="connsiteY65-4666" fmla="*/ 663 h 10000"/>
                <a:gd name="connsiteX66-4667" fmla="*/ 5793 w 10000"/>
                <a:gd name="connsiteY66-4668" fmla="*/ 597 h 10000"/>
                <a:gd name="connsiteX67-4669" fmla="*/ 5760 w 10000"/>
                <a:gd name="connsiteY67-4670" fmla="*/ 532 h 10000"/>
                <a:gd name="connsiteX68-4671" fmla="*/ 5725 w 10000"/>
                <a:gd name="connsiteY68-4672" fmla="*/ 478 h 10000"/>
                <a:gd name="connsiteX69-4673" fmla="*/ 5623 w 10000"/>
                <a:gd name="connsiteY69-4674" fmla="*/ 370 h 10000"/>
                <a:gd name="connsiteX70-4675" fmla="*/ 5512 w 10000"/>
                <a:gd name="connsiteY70-4676" fmla="*/ 278 h 10000"/>
                <a:gd name="connsiteX71-4677" fmla="*/ 5366 w 10000"/>
                <a:gd name="connsiteY71-4678" fmla="*/ 200 h 10000"/>
                <a:gd name="connsiteX72-4679" fmla="*/ 5212 w 10000"/>
                <a:gd name="connsiteY72-4680" fmla="*/ 146 h 10000"/>
                <a:gd name="connsiteX73-4681" fmla="*/ 5033 w 10000"/>
                <a:gd name="connsiteY73-4682" fmla="*/ 107 h 10000"/>
                <a:gd name="connsiteX74-4683" fmla="*/ 4845 w 10000"/>
                <a:gd name="connsiteY74-4684" fmla="*/ 68 h 10000"/>
                <a:gd name="connsiteX75-4685" fmla="*/ 4641 w 10000"/>
                <a:gd name="connsiteY75-4686" fmla="*/ 40 h 10000"/>
                <a:gd name="connsiteX76-4687" fmla="*/ 4230 w 10000"/>
                <a:gd name="connsiteY76-4688" fmla="*/ 0 h 10000"/>
                <a:gd name="connsiteX77-4689" fmla="*/ 3794 w 10000"/>
                <a:gd name="connsiteY77-4690" fmla="*/ 0 h 10000"/>
                <a:gd name="connsiteX78-4691" fmla="*/ 3375 w 10000"/>
                <a:gd name="connsiteY78-4692" fmla="*/ 0 h 10000"/>
                <a:gd name="connsiteX79-4693" fmla="*/ 3375 w 10000"/>
                <a:gd name="connsiteY79-4694" fmla="*/ 0 h 10000"/>
                <a:gd name="connsiteX80-4695" fmla="*/ 2931 w 10000"/>
                <a:gd name="connsiteY80-4696" fmla="*/ 27 h 10000"/>
                <a:gd name="connsiteX81-4697" fmla="*/ 2931 w 10000"/>
                <a:gd name="connsiteY81-4698" fmla="*/ 27 h 10000"/>
                <a:gd name="connsiteX82-4699" fmla="*/ 2657 w 10000"/>
                <a:gd name="connsiteY82-4700" fmla="*/ 27 h 10000"/>
                <a:gd name="connsiteX83-4701" fmla="*/ 2392 w 10000"/>
                <a:gd name="connsiteY83-4702" fmla="*/ 40 h 10000"/>
                <a:gd name="connsiteX84-4703" fmla="*/ 2392 w 10000"/>
                <a:gd name="connsiteY84-4704" fmla="*/ 40 h 10000"/>
                <a:gd name="connsiteX85-4705" fmla="*/ 2547 w 10000"/>
                <a:gd name="connsiteY85-4706" fmla="*/ 1020 h 10000"/>
                <a:gd name="connsiteX86-4707" fmla="*/ 2674 w 10000"/>
                <a:gd name="connsiteY86-4708" fmla="*/ 1883 h 10000"/>
                <a:gd name="connsiteX87-4709" fmla="*/ 2760 w 10000"/>
                <a:gd name="connsiteY87-4710" fmla="*/ 2636 h 10000"/>
                <a:gd name="connsiteX88-4711" fmla="*/ 2828 w 10000"/>
                <a:gd name="connsiteY88-4712" fmla="*/ 3299 h 10000"/>
                <a:gd name="connsiteX89-4713" fmla="*/ 2846 w 10000"/>
                <a:gd name="connsiteY89-4714" fmla="*/ 3841 h 10000"/>
                <a:gd name="connsiteX90-4715" fmla="*/ 2854 w 10000"/>
                <a:gd name="connsiteY90-4716" fmla="*/ 4079 h 10000"/>
                <a:gd name="connsiteX91-4717" fmla="*/ 2846 w 10000"/>
                <a:gd name="connsiteY91-4718" fmla="*/ 4304 h 10000"/>
                <a:gd name="connsiteX92-4719" fmla="*/ 2837 w 10000"/>
                <a:gd name="connsiteY92-4720" fmla="*/ 4503 h 10000"/>
                <a:gd name="connsiteX93-4721" fmla="*/ 2828 w 10000"/>
                <a:gd name="connsiteY93-4722" fmla="*/ 4674 h 10000"/>
                <a:gd name="connsiteX94-4723" fmla="*/ 2793 w 10000"/>
                <a:gd name="connsiteY94-4724" fmla="*/ 4836 h 10000"/>
                <a:gd name="connsiteX95-4725" fmla="*/ 2777 w 10000"/>
                <a:gd name="connsiteY95-4726" fmla="*/ 4980 h 10000"/>
                <a:gd name="connsiteX96-4727" fmla="*/ 2734 w 10000"/>
                <a:gd name="connsiteY96-4728" fmla="*/ 5099 h 10000"/>
                <a:gd name="connsiteX97-4729" fmla="*/ 2692 w 10000"/>
                <a:gd name="connsiteY97-4730" fmla="*/ 5206 h 10000"/>
                <a:gd name="connsiteX98-4731" fmla="*/ 2650 w 10000"/>
                <a:gd name="connsiteY98-4732" fmla="*/ 5286 h 10000"/>
                <a:gd name="connsiteX99-4733" fmla="*/ 2598 w 10000"/>
                <a:gd name="connsiteY99-4734" fmla="*/ 5351 h 10000"/>
                <a:gd name="connsiteX100-4735" fmla="*/ 2538 w 10000"/>
                <a:gd name="connsiteY100-4736" fmla="*/ 5419 h 10000"/>
                <a:gd name="connsiteX101-4737" fmla="*/ 2478 w 10000"/>
                <a:gd name="connsiteY101-4738" fmla="*/ 5458 h 10000"/>
                <a:gd name="connsiteX102-4739" fmla="*/ 2410 w 10000"/>
                <a:gd name="connsiteY102-4740" fmla="*/ 5484 h 10000"/>
                <a:gd name="connsiteX103-4741" fmla="*/ 2342 w 10000"/>
                <a:gd name="connsiteY103-4742" fmla="*/ 5496 h 10000"/>
                <a:gd name="connsiteX104-4743" fmla="*/ 2256 w 10000"/>
                <a:gd name="connsiteY104-4744" fmla="*/ 5496 h 10000"/>
                <a:gd name="connsiteX105-4745" fmla="*/ 2170 w 10000"/>
                <a:gd name="connsiteY105-4746" fmla="*/ 5496 h 10000"/>
                <a:gd name="connsiteX106-4747" fmla="*/ 2008 w 10000"/>
                <a:gd name="connsiteY106-4748" fmla="*/ 5458 h 10000"/>
                <a:gd name="connsiteX107-4749" fmla="*/ 1812 w 10000"/>
                <a:gd name="connsiteY107-4750" fmla="*/ 5351 h 10000"/>
                <a:gd name="connsiteX108-4751" fmla="*/ 1616 w 10000"/>
                <a:gd name="connsiteY108-4752" fmla="*/ 5244 h 10000"/>
                <a:gd name="connsiteX109-4753" fmla="*/ 1616 w 10000"/>
                <a:gd name="connsiteY109-4754" fmla="*/ 5244 h 10000"/>
                <a:gd name="connsiteX110-4755" fmla="*/ 1230 w 10000"/>
                <a:gd name="connsiteY110-4756" fmla="*/ 5020 h 10000"/>
                <a:gd name="connsiteX111-4757" fmla="*/ 1068 w 10000"/>
                <a:gd name="connsiteY111-4758" fmla="*/ 4929 h 10000"/>
                <a:gd name="connsiteX112-4759" fmla="*/ 906 w 10000"/>
                <a:gd name="connsiteY112-4760" fmla="*/ 4836 h 10000"/>
                <a:gd name="connsiteX113-4761" fmla="*/ 777 w 10000"/>
                <a:gd name="connsiteY113-4762" fmla="*/ 4794 h 10000"/>
                <a:gd name="connsiteX114-4763" fmla="*/ 649 w 10000"/>
                <a:gd name="connsiteY114-4764" fmla="*/ 4756 h 10000"/>
                <a:gd name="connsiteX115-4765" fmla="*/ 538 w 10000"/>
                <a:gd name="connsiteY115-4766" fmla="*/ 4744 h 10000"/>
                <a:gd name="connsiteX116-4767" fmla="*/ 445 w 10000"/>
                <a:gd name="connsiteY116-4768" fmla="*/ 4782 h 10000"/>
                <a:gd name="connsiteX117-4769" fmla="*/ 394 w 10000"/>
                <a:gd name="connsiteY117-4770" fmla="*/ 4808 h 10000"/>
                <a:gd name="connsiteX118-4771" fmla="*/ 350 w 10000"/>
                <a:gd name="connsiteY118-4772" fmla="*/ 4836 h 10000"/>
                <a:gd name="connsiteX119-4773" fmla="*/ 308 w 10000"/>
                <a:gd name="connsiteY119-4774" fmla="*/ 4888 h 10000"/>
                <a:gd name="connsiteX120-4775" fmla="*/ 274 w 10000"/>
                <a:gd name="connsiteY120-4776" fmla="*/ 4943 h 10000"/>
                <a:gd name="connsiteX121-4777" fmla="*/ 213 w 10000"/>
                <a:gd name="connsiteY121-4778" fmla="*/ 5061 h 10000"/>
                <a:gd name="connsiteX122-4779" fmla="*/ 153 w 10000"/>
                <a:gd name="connsiteY122-4780" fmla="*/ 5244 h 10000"/>
                <a:gd name="connsiteX123-4781" fmla="*/ 102 w 10000"/>
                <a:gd name="connsiteY123-4782" fmla="*/ 5471 h 10000"/>
                <a:gd name="connsiteX124-4783" fmla="*/ 60 w 10000"/>
                <a:gd name="connsiteY124-4784" fmla="*/ 5763 h 10000"/>
                <a:gd name="connsiteX125-4785" fmla="*/ 26 w 10000"/>
                <a:gd name="connsiteY125-4786" fmla="*/ 6079 h 10000"/>
                <a:gd name="connsiteX126-4787" fmla="*/ 0 w 10000"/>
                <a:gd name="connsiteY126-4788" fmla="*/ 6450 h 10000"/>
                <a:gd name="connsiteX127-4789" fmla="*/ 0 w 10000"/>
                <a:gd name="connsiteY127-4790" fmla="*/ 6450 h 10000"/>
                <a:gd name="connsiteX128-4791" fmla="*/ 0 w 10000"/>
                <a:gd name="connsiteY128-4792" fmla="*/ 6665 h 10000"/>
                <a:gd name="connsiteX129-4793" fmla="*/ 0 w 10000"/>
                <a:gd name="connsiteY129-4794" fmla="*/ 6834 h 10000"/>
                <a:gd name="connsiteX130-4795" fmla="*/ 9 w 10000"/>
                <a:gd name="connsiteY130-4796" fmla="*/ 6980 h 10000"/>
                <a:gd name="connsiteX131-4797" fmla="*/ 26 w 10000"/>
                <a:gd name="connsiteY131-4798" fmla="*/ 7126 h 10000"/>
                <a:gd name="connsiteX132-4799" fmla="*/ 60 w 10000"/>
                <a:gd name="connsiteY132-4800" fmla="*/ 7245 h 10000"/>
                <a:gd name="connsiteX133-4801" fmla="*/ 94 w 10000"/>
                <a:gd name="connsiteY133-4802" fmla="*/ 7353 h 10000"/>
                <a:gd name="connsiteX134-4803" fmla="*/ 128 w 10000"/>
                <a:gd name="connsiteY134-4804" fmla="*/ 7444 h 10000"/>
                <a:gd name="connsiteX135-4805" fmla="*/ 179 w 10000"/>
                <a:gd name="connsiteY135-4806" fmla="*/ 7523 h 10000"/>
                <a:gd name="connsiteX136-4807" fmla="*/ 239 w 10000"/>
                <a:gd name="connsiteY136-4808" fmla="*/ 7577 h 10000"/>
                <a:gd name="connsiteX137-4809" fmla="*/ 299 w 10000"/>
                <a:gd name="connsiteY137-4810" fmla="*/ 7630 h 10000"/>
                <a:gd name="connsiteX138-4811" fmla="*/ 359 w 10000"/>
                <a:gd name="connsiteY138-4812" fmla="*/ 7669 h 10000"/>
                <a:gd name="connsiteX139-4813" fmla="*/ 436 w 10000"/>
                <a:gd name="connsiteY139-4814" fmla="*/ 7696 h 10000"/>
                <a:gd name="connsiteX140-4815" fmla="*/ 503 w 10000"/>
                <a:gd name="connsiteY140-4816" fmla="*/ 7722 h 10000"/>
                <a:gd name="connsiteX141-4817" fmla="*/ 589 w 10000"/>
                <a:gd name="connsiteY141-4818" fmla="*/ 7722 h 10000"/>
                <a:gd name="connsiteX142-4819" fmla="*/ 752 w 10000"/>
                <a:gd name="connsiteY142-4820" fmla="*/ 7722 h 10000"/>
                <a:gd name="connsiteX143-4821" fmla="*/ 931 w 10000"/>
                <a:gd name="connsiteY143-4822" fmla="*/ 7684 h 10000"/>
                <a:gd name="connsiteX144-4823" fmla="*/ 1103 w 10000"/>
                <a:gd name="connsiteY144-4824" fmla="*/ 7630 h 10000"/>
                <a:gd name="connsiteX145-4825" fmla="*/ 1461 w 10000"/>
                <a:gd name="connsiteY145-4826" fmla="*/ 7498 h 10000"/>
                <a:gd name="connsiteX146-4827" fmla="*/ 1785 w 10000"/>
                <a:gd name="connsiteY146-4828" fmla="*/ 7365 h 10000"/>
                <a:gd name="connsiteX147-4829" fmla="*/ 1922 w 10000"/>
                <a:gd name="connsiteY147-4830" fmla="*/ 7298 h 10000"/>
                <a:gd name="connsiteX148-4831" fmla="*/ 2051 w 10000"/>
                <a:gd name="connsiteY148-4832" fmla="*/ 7285 h 10000"/>
                <a:gd name="connsiteX149-4833" fmla="*/ 2051 w 10000"/>
                <a:gd name="connsiteY149-4834" fmla="*/ 7285 h 10000"/>
                <a:gd name="connsiteX150-4835" fmla="*/ 2290 w 10000"/>
                <a:gd name="connsiteY150-4836" fmla="*/ 7245 h 10000"/>
                <a:gd name="connsiteX151-4837" fmla="*/ 2410 w 10000"/>
                <a:gd name="connsiteY151-4838" fmla="*/ 7245 h 10000"/>
                <a:gd name="connsiteX152-4839" fmla="*/ 2547 w 10000"/>
                <a:gd name="connsiteY152-4840" fmla="*/ 7270 h 10000"/>
                <a:gd name="connsiteX153-4841" fmla="*/ 2684 w 10000"/>
                <a:gd name="connsiteY153-4842" fmla="*/ 7298 h 10000"/>
                <a:gd name="connsiteX154-4843" fmla="*/ 2743 w 10000"/>
                <a:gd name="connsiteY154-4844" fmla="*/ 7326 h 10000"/>
                <a:gd name="connsiteX155-4845" fmla="*/ 2803 w 10000"/>
                <a:gd name="connsiteY155-4846" fmla="*/ 7378 h 10000"/>
                <a:gd name="connsiteX156-4847" fmla="*/ 2872 w 10000"/>
                <a:gd name="connsiteY156-4848" fmla="*/ 7444 h 10000"/>
                <a:gd name="connsiteX157-4849" fmla="*/ 2923 w 10000"/>
                <a:gd name="connsiteY157-4850" fmla="*/ 7511 h 10000"/>
                <a:gd name="connsiteX158-4851" fmla="*/ 2983 w 10000"/>
                <a:gd name="connsiteY158-4852" fmla="*/ 7590 h 10000"/>
                <a:gd name="connsiteX159-4853" fmla="*/ 3034 w 10000"/>
                <a:gd name="connsiteY159-4854" fmla="*/ 7684 h 10000"/>
                <a:gd name="connsiteX160-4855" fmla="*/ 3085 w 10000"/>
                <a:gd name="connsiteY160-4856" fmla="*/ 7776 h 10000"/>
                <a:gd name="connsiteX161-4857" fmla="*/ 3127 w 10000"/>
                <a:gd name="connsiteY161-4858" fmla="*/ 7907 h 10000"/>
                <a:gd name="connsiteX162-4859" fmla="*/ 3171 w 10000"/>
                <a:gd name="connsiteY162-4860" fmla="*/ 8052 h 10000"/>
                <a:gd name="connsiteX163-4861" fmla="*/ 3213 w 10000"/>
                <a:gd name="connsiteY163-4862" fmla="*/ 8212 h 10000"/>
                <a:gd name="connsiteX164-4863" fmla="*/ 3239 w 10000"/>
                <a:gd name="connsiteY164-4864" fmla="*/ 8384 h 10000"/>
                <a:gd name="connsiteX165-4865" fmla="*/ 3264 w 10000"/>
                <a:gd name="connsiteY165-4866" fmla="*/ 8597 h 10000"/>
                <a:gd name="connsiteX166-4867" fmla="*/ 3282 w 10000"/>
                <a:gd name="connsiteY166-4868" fmla="*/ 8807 h 10000"/>
                <a:gd name="connsiteX167-4869" fmla="*/ 3307 w 10000"/>
                <a:gd name="connsiteY167-4870" fmla="*/ 9048 h 10000"/>
                <a:gd name="connsiteX168-4871" fmla="*/ 3315 w 10000"/>
                <a:gd name="connsiteY168-4872" fmla="*/ 9326 h 10000"/>
                <a:gd name="connsiteX169-4873" fmla="*/ 3315 w 10000"/>
                <a:gd name="connsiteY169-4874" fmla="*/ 9617 h 10000"/>
                <a:gd name="connsiteX170-4875" fmla="*/ 3190 w 10000"/>
                <a:gd name="connsiteY170-4876" fmla="*/ 9922 h 10000"/>
                <a:gd name="connsiteX171-4877" fmla="*/ 9986 w 10000"/>
                <a:gd name="connsiteY171-4878" fmla="*/ 10000 h 10000"/>
                <a:gd name="connsiteX172-4879" fmla="*/ 9984 w 10000"/>
                <a:gd name="connsiteY172-4880" fmla="*/ 290 h 10000"/>
                <a:gd name="connsiteX0-4881" fmla="*/ 9984 w 10000"/>
                <a:gd name="connsiteY0-4882" fmla="*/ 290 h 10017"/>
                <a:gd name="connsiteX1-4883" fmla="*/ 9315 w 10000"/>
                <a:gd name="connsiteY1-4884" fmla="*/ 186 h 10017"/>
                <a:gd name="connsiteX2-4885" fmla="*/ 8401 w 10000"/>
                <a:gd name="connsiteY2-4886" fmla="*/ 293 h 10017"/>
                <a:gd name="connsiteX3-4887" fmla="*/ 7648 w 10000"/>
                <a:gd name="connsiteY3-4888" fmla="*/ 411 h 10017"/>
                <a:gd name="connsiteX4-4889" fmla="*/ 7648 w 10000"/>
                <a:gd name="connsiteY4-4890" fmla="*/ 411 h 10017"/>
                <a:gd name="connsiteX5-4891" fmla="*/ 7520 w 10000"/>
                <a:gd name="connsiteY5-4892" fmla="*/ 424 h 10017"/>
                <a:gd name="connsiteX6-4893" fmla="*/ 7408 w 10000"/>
                <a:gd name="connsiteY6-4894" fmla="*/ 452 h 10017"/>
                <a:gd name="connsiteX7-4895" fmla="*/ 7315 w 10000"/>
                <a:gd name="connsiteY7-4896" fmla="*/ 506 h 10017"/>
                <a:gd name="connsiteX8-4897" fmla="*/ 7229 w 10000"/>
                <a:gd name="connsiteY8-4898" fmla="*/ 532 h 10017"/>
                <a:gd name="connsiteX9-4899" fmla="*/ 7153 w 10000"/>
                <a:gd name="connsiteY9-4900" fmla="*/ 583 h 10017"/>
                <a:gd name="connsiteX10-4901" fmla="*/ 7084 w 10000"/>
                <a:gd name="connsiteY10-4902" fmla="*/ 651 h 10017"/>
                <a:gd name="connsiteX11-4903" fmla="*/ 7024 w 10000"/>
                <a:gd name="connsiteY11-4904" fmla="*/ 715 h 10017"/>
                <a:gd name="connsiteX12-4905" fmla="*/ 6981 w 10000"/>
                <a:gd name="connsiteY12-4906" fmla="*/ 783 h 10017"/>
                <a:gd name="connsiteX13-4907" fmla="*/ 6938 w 10000"/>
                <a:gd name="connsiteY13-4908" fmla="*/ 835 h 10017"/>
                <a:gd name="connsiteX14-4909" fmla="*/ 6913 w 10000"/>
                <a:gd name="connsiteY14-4910" fmla="*/ 928 h 10017"/>
                <a:gd name="connsiteX15-4911" fmla="*/ 6887 w 10000"/>
                <a:gd name="connsiteY15-4912" fmla="*/ 1007 h 10017"/>
                <a:gd name="connsiteX16-4913" fmla="*/ 6871 w 10000"/>
                <a:gd name="connsiteY16-4914" fmla="*/ 1087 h 10017"/>
                <a:gd name="connsiteX17-4915" fmla="*/ 6861 w 10000"/>
                <a:gd name="connsiteY17-4916" fmla="*/ 1166 h 10017"/>
                <a:gd name="connsiteX18-4917" fmla="*/ 6861 w 10000"/>
                <a:gd name="connsiteY18-4918" fmla="*/ 1259 h 10017"/>
                <a:gd name="connsiteX19-4919" fmla="*/ 6871 w 10000"/>
                <a:gd name="connsiteY19-4920" fmla="*/ 1432 h 10017"/>
                <a:gd name="connsiteX20-4921" fmla="*/ 6897 w 10000"/>
                <a:gd name="connsiteY20-4922" fmla="*/ 1631 h 10017"/>
                <a:gd name="connsiteX21-4923" fmla="*/ 6956 w 10000"/>
                <a:gd name="connsiteY21-4924" fmla="*/ 1815 h 10017"/>
                <a:gd name="connsiteX22-4925" fmla="*/ 7016 w 10000"/>
                <a:gd name="connsiteY22-4926" fmla="*/ 2028 h 10017"/>
                <a:gd name="connsiteX23-4927" fmla="*/ 7075 w 10000"/>
                <a:gd name="connsiteY23-4928" fmla="*/ 2227 h 10017"/>
                <a:gd name="connsiteX24-4929" fmla="*/ 7229 w 10000"/>
                <a:gd name="connsiteY24-4930" fmla="*/ 2624 h 10017"/>
                <a:gd name="connsiteX25-4931" fmla="*/ 7374 w 10000"/>
                <a:gd name="connsiteY25-4932" fmla="*/ 2980 h 10017"/>
                <a:gd name="connsiteX26-4933" fmla="*/ 7374 w 10000"/>
                <a:gd name="connsiteY26-4934" fmla="*/ 2980 h 10017"/>
                <a:gd name="connsiteX27-4935" fmla="*/ 7400 w 10000"/>
                <a:gd name="connsiteY27-4936" fmla="*/ 3060 h 10017"/>
                <a:gd name="connsiteX28-4937" fmla="*/ 7418 w 10000"/>
                <a:gd name="connsiteY28-4938" fmla="*/ 3139 h 10017"/>
                <a:gd name="connsiteX29-4939" fmla="*/ 7425 w 10000"/>
                <a:gd name="connsiteY29-4940" fmla="*/ 3221 h 10017"/>
                <a:gd name="connsiteX30-4941" fmla="*/ 7425 w 10000"/>
                <a:gd name="connsiteY30-4942" fmla="*/ 3299 h 10017"/>
                <a:gd name="connsiteX31-4943" fmla="*/ 7418 w 10000"/>
                <a:gd name="connsiteY31-4944" fmla="*/ 3378 h 10017"/>
                <a:gd name="connsiteX32-4945" fmla="*/ 7408 w 10000"/>
                <a:gd name="connsiteY32-4946" fmla="*/ 3444 h 10017"/>
                <a:gd name="connsiteX33-4947" fmla="*/ 7374 w 10000"/>
                <a:gd name="connsiteY33-4948" fmla="*/ 3523 h 10017"/>
                <a:gd name="connsiteX34-4949" fmla="*/ 7358 w 10000"/>
                <a:gd name="connsiteY34-4950" fmla="*/ 3589 h 10017"/>
                <a:gd name="connsiteX35-4951" fmla="*/ 7272 w 10000"/>
                <a:gd name="connsiteY35-4952" fmla="*/ 3734 h 10017"/>
                <a:gd name="connsiteX36-4953" fmla="*/ 7179 w 10000"/>
                <a:gd name="connsiteY36-4954" fmla="*/ 3841 h 10017"/>
                <a:gd name="connsiteX37-4955" fmla="*/ 7059 w 10000"/>
                <a:gd name="connsiteY37-4956" fmla="*/ 3960 h 10017"/>
                <a:gd name="connsiteX38-4957" fmla="*/ 6931 w 10000"/>
                <a:gd name="connsiteY38-4958" fmla="*/ 4054 h 10017"/>
                <a:gd name="connsiteX39-4959" fmla="*/ 6785 w 10000"/>
                <a:gd name="connsiteY39-4960" fmla="*/ 4121 h 10017"/>
                <a:gd name="connsiteX40-4961" fmla="*/ 6639 w 10000"/>
                <a:gd name="connsiteY40-4962" fmla="*/ 4187 h 10017"/>
                <a:gd name="connsiteX41-4963" fmla="*/ 6494 w 10000"/>
                <a:gd name="connsiteY41-4964" fmla="*/ 4211 h 10017"/>
                <a:gd name="connsiteX42-4965" fmla="*/ 6350 w 10000"/>
                <a:gd name="connsiteY42-4966" fmla="*/ 4227 h 10017"/>
                <a:gd name="connsiteX43-4967" fmla="*/ 6204 w 10000"/>
                <a:gd name="connsiteY43-4968" fmla="*/ 4211 h 10017"/>
                <a:gd name="connsiteX44-4969" fmla="*/ 6066 w 10000"/>
                <a:gd name="connsiteY44-4970" fmla="*/ 4175 h 10017"/>
                <a:gd name="connsiteX45-4971" fmla="*/ 5947 w 10000"/>
                <a:gd name="connsiteY45-4972" fmla="*/ 4107 h 10017"/>
                <a:gd name="connsiteX46-4973" fmla="*/ 5888 w 10000"/>
                <a:gd name="connsiteY46-4974" fmla="*/ 4054 h 10017"/>
                <a:gd name="connsiteX47-4975" fmla="*/ 5837 w 10000"/>
                <a:gd name="connsiteY47-4976" fmla="*/ 4001 h 10017"/>
                <a:gd name="connsiteX48-4977" fmla="*/ 5837 w 10000"/>
                <a:gd name="connsiteY48-4978" fmla="*/ 4001 h 10017"/>
                <a:gd name="connsiteX49-4979" fmla="*/ 5751 w 10000"/>
                <a:gd name="connsiteY49-4980" fmla="*/ 3881 h 10017"/>
                <a:gd name="connsiteX50-4981" fmla="*/ 5675 w 10000"/>
                <a:gd name="connsiteY50-4982" fmla="*/ 3749 h 10017"/>
                <a:gd name="connsiteX51-4983" fmla="*/ 5631 w 10000"/>
                <a:gd name="connsiteY51-4984" fmla="*/ 3589 h 10017"/>
                <a:gd name="connsiteX52-4985" fmla="*/ 5605 w 10000"/>
                <a:gd name="connsiteY52-4986" fmla="*/ 3418 h 10017"/>
                <a:gd name="connsiteX53-4987" fmla="*/ 5579 w 10000"/>
                <a:gd name="connsiteY53-4988" fmla="*/ 3233 h 10017"/>
                <a:gd name="connsiteX54-4989" fmla="*/ 5579 w 10000"/>
                <a:gd name="connsiteY54-4990" fmla="*/ 3048 h 10017"/>
                <a:gd name="connsiteX55-4991" fmla="*/ 5598 w 10000"/>
                <a:gd name="connsiteY55-4992" fmla="*/ 2834 h 10017"/>
                <a:gd name="connsiteX56-4993" fmla="*/ 5605 w 10000"/>
                <a:gd name="connsiteY56-4994" fmla="*/ 2624 h 10017"/>
                <a:gd name="connsiteX57-4995" fmla="*/ 5657 w 10000"/>
                <a:gd name="connsiteY57-4996" fmla="*/ 2185 h 10017"/>
                <a:gd name="connsiteX58-4997" fmla="*/ 5725 w 10000"/>
                <a:gd name="connsiteY58-4998" fmla="*/ 1763 h 10017"/>
                <a:gd name="connsiteX59-4999" fmla="*/ 5793 w 10000"/>
                <a:gd name="connsiteY59-5000" fmla="*/ 1327 h 10017"/>
                <a:gd name="connsiteX60-5001" fmla="*/ 5811 w 10000"/>
                <a:gd name="connsiteY60-5002" fmla="*/ 1099 h 10017"/>
                <a:gd name="connsiteX61-5003" fmla="*/ 5837 w 10000"/>
                <a:gd name="connsiteY61-5004" fmla="*/ 901 h 10017"/>
                <a:gd name="connsiteX62-5005" fmla="*/ 5837 w 10000"/>
                <a:gd name="connsiteY62-5006" fmla="*/ 901 h 10017"/>
                <a:gd name="connsiteX63-5007" fmla="*/ 5837 w 10000"/>
                <a:gd name="connsiteY63-5008" fmla="*/ 808 h 10017"/>
                <a:gd name="connsiteX64-5009" fmla="*/ 5837 w 10000"/>
                <a:gd name="connsiteY64-5010" fmla="*/ 744 h 10017"/>
                <a:gd name="connsiteX65-5011" fmla="*/ 5811 w 10000"/>
                <a:gd name="connsiteY65-5012" fmla="*/ 663 h 10017"/>
                <a:gd name="connsiteX66-5013" fmla="*/ 5793 w 10000"/>
                <a:gd name="connsiteY66-5014" fmla="*/ 597 h 10017"/>
                <a:gd name="connsiteX67-5015" fmla="*/ 5760 w 10000"/>
                <a:gd name="connsiteY67-5016" fmla="*/ 532 h 10017"/>
                <a:gd name="connsiteX68-5017" fmla="*/ 5725 w 10000"/>
                <a:gd name="connsiteY68-5018" fmla="*/ 478 h 10017"/>
                <a:gd name="connsiteX69-5019" fmla="*/ 5623 w 10000"/>
                <a:gd name="connsiteY69-5020" fmla="*/ 370 h 10017"/>
                <a:gd name="connsiteX70-5021" fmla="*/ 5512 w 10000"/>
                <a:gd name="connsiteY70-5022" fmla="*/ 278 h 10017"/>
                <a:gd name="connsiteX71-5023" fmla="*/ 5366 w 10000"/>
                <a:gd name="connsiteY71-5024" fmla="*/ 200 h 10017"/>
                <a:gd name="connsiteX72-5025" fmla="*/ 5212 w 10000"/>
                <a:gd name="connsiteY72-5026" fmla="*/ 146 h 10017"/>
                <a:gd name="connsiteX73-5027" fmla="*/ 5033 w 10000"/>
                <a:gd name="connsiteY73-5028" fmla="*/ 107 h 10017"/>
                <a:gd name="connsiteX74-5029" fmla="*/ 4845 w 10000"/>
                <a:gd name="connsiteY74-5030" fmla="*/ 68 h 10017"/>
                <a:gd name="connsiteX75-5031" fmla="*/ 4641 w 10000"/>
                <a:gd name="connsiteY75-5032" fmla="*/ 40 h 10017"/>
                <a:gd name="connsiteX76-5033" fmla="*/ 4230 w 10000"/>
                <a:gd name="connsiteY76-5034" fmla="*/ 0 h 10017"/>
                <a:gd name="connsiteX77-5035" fmla="*/ 3794 w 10000"/>
                <a:gd name="connsiteY77-5036" fmla="*/ 0 h 10017"/>
                <a:gd name="connsiteX78-5037" fmla="*/ 3375 w 10000"/>
                <a:gd name="connsiteY78-5038" fmla="*/ 0 h 10017"/>
                <a:gd name="connsiteX79-5039" fmla="*/ 3375 w 10000"/>
                <a:gd name="connsiteY79-5040" fmla="*/ 0 h 10017"/>
                <a:gd name="connsiteX80-5041" fmla="*/ 2931 w 10000"/>
                <a:gd name="connsiteY80-5042" fmla="*/ 27 h 10017"/>
                <a:gd name="connsiteX81-5043" fmla="*/ 2931 w 10000"/>
                <a:gd name="connsiteY81-5044" fmla="*/ 27 h 10017"/>
                <a:gd name="connsiteX82-5045" fmla="*/ 2657 w 10000"/>
                <a:gd name="connsiteY82-5046" fmla="*/ 27 h 10017"/>
                <a:gd name="connsiteX83-5047" fmla="*/ 2392 w 10000"/>
                <a:gd name="connsiteY83-5048" fmla="*/ 40 h 10017"/>
                <a:gd name="connsiteX84-5049" fmla="*/ 2392 w 10000"/>
                <a:gd name="connsiteY84-5050" fmla="*/ 40 h 10017"/>
                <a:gd name="connsiteX85-5051" fmla="*/ 2547 w 10000"/>
                <a:gd name="connsiteY85-5052" fmla="*/ 1020 h 10017"/>
                <a:gd name="connsiteX86-5053" fmla="*/ 2674 w 10000"/>
                <a:gd name="connsiteY86-5054" fmla="*/ 1883 h 10017"/>
                <a:gd name="connsiteX87-5055" fmla="*/ 2760 w 10000"/>
                <a:gd name="connsiteY87-5056" fmla="*/ 2636 h 10017"/>
                <a:gd name="connsiteX88-5057" fmla="*/ 2828 w 10000"/>
                <a:gd name="connsiteY88-5058" fmla="*/ 3299 h 10017"/>
                <a:gd name="connsiteX89-5059" fmla="*/ 2846 w 10000"/>
                <a:gd name="connsiteY89-5060" fmla="*/ 3841 h 10017"/>
                <a:gd name="connsiteX90-5061" fmla="*/ 2854 w 10000"/>
                <a:gd name="connsiteY90-5062" fmla="*/ 4079 h 10017"/>
                <a:gd name="connsiteX91-5063" fmla="*/ 2846 w 10000"/>
                <a:gd name="connsiteY91-5064" fmla="*/ 4304 h 10017"/>
                <a:gd name="connsiteX92-5065" fmla="*/ 2837 w 10000"/>
                <a:gd name="connsiteY92-5066" fmla="*/ 4503 h 10017"/>
                <a:gd name="connsiteX93-5067" fmla="*/ 2828 w 10000"/>
                <a:gd name="connsiteY93-5068" fmla="*/ 4674 h 10017"/>
                <a:gd name="connsiteX94-5069" fmla="*/ 2793 w 10000"/>
                <a:gd name="connsiteY94-5070" fmla="*/ 4836 h 10017"/>
                <a:gd name="connsiteX95-5071" fmla="*/ 2777 w 10000"/>
                <a:gd name="connsiteY95-5072" fmla="*/ 4980 h 10017"/>
                <a:gd name="connsiteX96-5073" fmla="*/ 2734 w 10000"/>
                <a:gd name="connsiteY96-5074" fmla="*/ 5099 h 10017"/>
                <a:gd name="connsiteX97-5075" fmla="*/ 2692 w 10000"/>
                <a:gd name="connsiteY97-5076" fmla="*/ 5206 h 10017"/>
                <a:gd name="connsiteX98-5077" fmla="*/ 2650 w 10000"/>
                <a:gd name="connsiteY98-5078" fmla="*/ 5286 h 10017"/>
                <a:gd name="connsiteX99-5079" fmla="*/ 2598 w 10000"/>
                <a:gd name="connsiteY99-5080" fmla="*/ 5351 h 10017"/>
                <a:gd name="connsiteX100-5081" fmla="*/ 2538 w 10000"/>
                <a:gd name="connsiteY100-5082" fmla="*/ 5419 h 10017"/>
                <a:gd name="connsiteX101-5083" fmla="*/ 2478 w 10000"/>
                <a:gd name="connsiteY101-5084" fmla="*/ 5458 h 10017"/>
                <a:gd name="connsiteX102-5085" fmla="*/ 2410 w 10000"/>
                <a:gd name="connsiteY102-5086" fmla="*/ 5484 h 10017"/>
                <a:gd name="connsiteX103-5087" fmla="*/ 2342 w 10000"/>
                <a:gd name="connsiteY103-5088" fmla="*/ 5496 h 10017"/>
                <a:gd name="connsiteX104-5089" fmla="*/ 2256 w 10000"/>
                <a:gd name="connsiteY104-5090" fmla="*/ 5496 h 10017"/>
                <a:gd name="connsiteX105-5091" fmla="*/ 2170 w 10000"/>
                <a:gd name="connsiteY105-5092" fmla="*/ 5496 h 10017"/>
                <a:gd name="connsiteX106-5093" fmla="*/ 2008 w 10000"/>
                <a:gd name="connsiteY106-5094" fmla="*/ 5458 h 10017"/>
                <a:gd name="connsiteX107-5095" fmla="*/ 1812 w 10000"/>
                <a:gd name="connsiteY107-5096" fmla="*/ 5351 h 10017"/>
                <a:gd name="connsiteX108-5097" fmla="*/ 1616 w 10000"/>
                <a:gd name="connsiteY108-5098" fmla="*/ 5244 h 10017"/>
                <a:gd name="connsiteX109-5099" fmla="*/ 1616 w 10000"/>
                <a:gd name="connsiteY109-5100" fmla="*/ 5244 h 10017"/>
                <a:gd name="connsiteX110-5101" fmla="*/ 1230 w 10000"/>
                <a:gd name="connsiteY110-5102" fmla="*/ 5020 h 10017"/>
                <a:gd name="connsiteX111-5103" fmla="*/ 1068 w 10000"/>
                <a:gd name="connsiteY111-5104" fmla="*/ 4929 h 10017"/>
                <a:gd name="connsiteX112-5105" fmla="*/ 906 w 10000"/>
                <a:gd name="connsiteY112-5106" fmla="*/ 4836 h 10017"/>
                <a:gd name="connsiteX113-5107" fmla="*/ 777 w 10000"/>
                <a:gd name="connsiteY113-5108" fmla="*/ 4794 h 10017"/>
                <a:gd name="connsiteX114-5109" fmla="*/ 649 w 10000"/>
                <a:gd name="connsiteY114-5110" fmla="*/ 4756 h 10017"/>
                <a:gd name="connsiteX115-5111" fmla="*/ 538 w 10000"/>
                <a:gd name="connsiteY115-5112" fmla="*/ 4744 h 10017"/>
                <a:gd name="connsiteX116-5113" fmla="*/ 445 w 10000"/>
                <a:gd name="connsiteY116-5114" fmla="*/ 4782 h 10017"/>
                <a:gd name="connsiteX117-5115" fmla="*/ 394 w 10000"/>
                <a:gd name="connsiteY117-5116" fmla="*/ 4808 h 10017"/>
                <a:gd name="connsiteX118-5117" fmla="*/ 350 w 10000"/>
                <a:gd name="connsiteY118-5118" fmla="*/ 4836 h 10017"/>
                <a:gd name="connsiteX119-5119" fmla="*/ 308 w 10000"/>
                <a:gd name="connsiteY119-5120" fmla="*/ 4888 h 10017"/>
                <a:gd name="connsiteX120-5121" fmla="*/ 274 w 10000"/>
                <a:gd name="connsiteY120-5122" fmla="*/ 4943 h 10017"/>
                <a:gd name="connsiteX121-5123" fmla="*/ 213 w 10000"/>
                <a:gd name="connsiteY121-5124" fmla="*/ 5061 h 10017"/>
                <a:gd name="connsiteX122-5125" fmla="*/ 153 w 10000"/>
                <a:gd name="connsiteY122-5126" fmla="*/ 5244 h 10017"/>
                <a:gd name="connsiteX123-5127" fmla="*/ 102 w 10000"/>
                <a:gd name="connsiteY123-5128" fmla="*/ 5471 h 10017"/>
                <a:gd name="connsiteX124-5129" fmla="*/ 60 w 10000"/>
                <a:gd name="connsiteY124-5130" fmla="*/ 5763 h 10017"/>
                <a:gd name="connsiteX125-5131" fmla="*/ 26 w 10000"/>
                <a:gd name="connsiteY125-5132" fmla="*/ 6079 h 10017"/>
                <a:gd name="connsiteX126-5133" fmla="*/ 0 w 10000"/>
                <a:gd name="connsiteY126-5134" fmla="*/ 6450 h 10017"/>
                <a:gd name="connsiteX127-5135" fmla="*/ 0 w 10000"/>
                <a:gd name="connsiteY127-5136" fmla="*/ 6450 h 10017"/>
                <a:gd name="connsiteX128-5137" fmla="*/ 0 w 10000"/>
                <a:gd name="connsiteY128-5138" fmla="*/ 6665 h 10017"/>
                <a:gd name="connsiteX129-5139" fmla="*/ 0 w 10000"/>
                <a:gd name="connsiteY129-5140" fmla="*/ 6834 h 10017"/>
                <a:gd name="connsiteX130-5141" fmla="*/ 9 w 10000"/>
                <a:gd name="connsiteY130-5142" fmla="*/ 6980 h 10017"/>
                <a:gd name="connsiteX131-5143" fmla="*/ 26 w 10000"/>
                <a:gd name="connsiteY131-5144" fmla="*/ 7126 h 10017"/>
                <a:gd name="connsiteX132-5145" fmla="*/ 60 w 10000"/>
                <a:gd name="connsiteY132-5146" fmla="*/ 7245 h 10017"/>
                <a:gd name="connsiteX133-5147" fmla="*/ 94 w 10000"/>
                <a:gd name="connsiteY133-5148" fmla="*/ 7353 h 10017"/>
                <a:gd name="connsiteX134-5149" fmla="*/ 128 w 10000"/>
                <a:gd name="connsiteY134-5150" fmla="*/ 7444 h 10017"/>
                <a:gd name="connsiteX135-5151" fmla="*/ 179 w 10000"/>
                <a:gd name="connsiteY135-5152" fmla="*/ 7523 h 10017"/>
                <a:gd name="connsiteX136-5153" fmla="*/ 239 w 10000"/>
                <a:gd name="connsiteY136-5154" fmla="*/ 7577 h 10017"/>
                <a:gd name="connsiteX137-5155" fmla="*/ 299 w 10000"/>
                <a:gd name="connsiteY137-5156" fmla="*/ 7630 h 10017"/>
                <a:gd name="connsiteX138-5157" fmla="*/ 359 w 10000"/>
                <a:gd name="connsiteY138-5158" fmla="*/ 7669 h 10017"/>
                <a:gd name="connsiteX139-5159" fmla="*/ 436 w 10000"/>
                <a:gd name="connsiteY139-5160" fmla="*/ 7696 h 10017"/>
                <a:gd name="connsiteX140-5161" fmla="*/ 503 w 10000"/>
                <a:gd name="connsiteY140-5162" fmla="*/ 7722 h 10017"/>
                <a:gd name="connsiteX141-5163" fmla="*/ 589 w 10000"/>
                <a:gd name="connsiteY141-5164" fmla="*/ 7722 h 10017"/>
                <a:gd name="connsiteX142-5165" fmla="*/ 752 w 10000"/>
                <a:gd name="connsiteY142-5166" fmla="*/ 7722 h 10017"/>
                <a:gd name="connsiteX143-5167" fmla="*/ 931 w 10000"/>
                <a:gd name="connsiteY143-5168" fmla="*/ 7684 h 10017"/>
                <a:gd name="connsiteX144-5169" fmla="*/ 1103 w 10000"/>
                <a:gd name="connsiteY144-5170" fmla="*/ 7630 h 10017"/>
                <a:gd name="connsiteX145-5171" fmla="*/ 1461 w 10000"/>
                <a:gd name="connsiteY145-5172" fmla="*/ 7498 h 10017"/>
                <a:gd name="connsiteX146-5173" fmla="*/ 1785 w 10000"/>
                <a:gd name="connsiteY146-5174" fmla="*/ 7365 h 10017"/>
                <a:gd name="connsiteX147-5175" fmla="*/ 1922 w 10000"/>
                <a:gd name="connsiteY147-5176" fmla="*/ 7298 h 10017"/>
                <a:gd name="connsiteX148-5177" fmla="*/ 2051 w 10000"/>
                <a:gd name="connsiteY148-5178" fmla="*/ 7285 h 10017"/>
                <a:gd name="connsiteX149-5179" fmla="*/ 2051 w 10000"/>
                <a:gd name="connsiteY149-5180" fmla="*/ 7285 h 10017"/>
                <a:gd name="connsiteX150-5181" fmla="*/ 2290 w 10000"/>
                <a:gd name="connsiteY150-5182" fmla="*/ 7245 h 10017"/>
                <a:gd name="connsiteX151-5183" fmla="*/ 2410 w 10000"/>
                <a:gd name="connsiteY151-5184" fmla="*/ 7245 h 10017"/>
                <a:gd name="connsiteX152-5185" fmla="*/ 2547 w 10000"/>
                <a:gd name="connsiteY152-5186" fmla="*/ 7270 h 10017"/>
                <a:gd name="connsiteX153-5187" fmla="*/ 2684 w 10000"/>
                <a:gd name="connsiteY153-5188" fmla="*/ 7298 h 10017"/>
                <a:gd name="connsiteX154-5189" fmla="*/ 2743 w 10000"/>
                <a:gd name="connsiteY154-5190" fmla="*/ 7326 h 10017"/>
                <a:gd name="connsiteX155-5191" fmla="*/ 2803 w 10000"/>
                <a:gd name="connsiteY155-5192" fmla="*/ 7378 h 10017"/>
                <a:gd name="connsiteX156-5193" fmla="*/ 2872 w 10000"/>
                <a:gd name="connsiteY156-5194" fmla="*/ 7444 h 10017"/>
                <a:gd name="connsiteX157-5195" fmla="*/ 2923 w 10000"/>
                <a:gd name="connsiteY157-5196" fmla="*/ 7511 h 10017"/>
                <a:gd name="connsiteX158-5197" fmla="*/ 2983 w 10000"/>
                <a:gd name="connsiteY158-5198" fmla="*/ 7590 h 10017"/>
                <a:gd name="connsiteX159-5199" fmla="*/ 3034 w 10000"/>
                <a:gd name="connsiteY159-5200" fmla="*/ 7684 h 10017"/>
                <a:gd name="connsiteX160-5201" fmla="*/ 3085 w 10000"/>
                <a:gd name="connsiteY160-5202" fmla="*/ 7776 h 10017"/>
                <a:gd name="connsiteX161-5203" fmla="*/ 3127 w 10000"/>
                <a:gd name="connsiteY161-5204" fmla="*/ 7907 h 10017"/>
                <a:gd name="connsiteX162-5205" fmla="*/ 3171 w 10000"/>
                <a:gd name="connsiteY162-5206" fmla="*/ 8052 h 10017"/>
                <a:gd name="connsiteX163-5207" fmla="*/ 3213 w 10000"/>
                <a:gd name="connsiteY163-5208" fmla="*/ 8212 h 10017"/>
                <a:gd name="connsiteX164-5209" fmla="*/ 3239 w 10000"/>
                <a:gd name="connsiteY164-5210" fmla="*/ 8384 h 10017"/>
                <a:gd name="connsiteX165-5211" fmla="*/ 3264 w 10000"/>
                <a:gd name="connsiteY165-5212" fmla="*/ 8597 h 10017"/>
                <a:gd name="connsiteX166-5213" fmla="*/ 3282 w 10000"/>
                <a:gd name="connsiteY166-5214" fmla="*/ 8807 h 10017"/>
                <a:gd name="connsiteX167-5215" fmla="*/ 3307 w 10000"/>
                <a:gd name="connsiteY167-5216" fmla="*/ 9048 h 10017"/>
                <a:gd name="connsiteX168-5217" fmla="*/ 3315 w 10000"/>
                <a:gd name="connsiteY168-5218" fmla="*/ 9326 h 10017"/>
                <a:gd name="connsiteX169-5219" fmla="*/ 3315 w 10000"/>
                <a:gd name="connsiteY169-5220" fmla="*/ 9617 h 10017"/>
                <a:gd name="connsiteX170-5221" fmla="*/ 3307 w 10000"/>
                <a:gd name="connsiteY170-5222" fmla="*/ 9952 h 10017"/>
                <a:gd name="connsiteX171-5223" fmla="*/ 9986 w 10000"/>
                <a:gd name="connsiteY171-5224" fmla="*/ 10000 h 10017"/>
                <a:gd name="connsiteX172-5225" fmla="*/ 9984 w 10000"/>
                <a:gd name="connsiteY172-5226" fmla="*/ 290 h 10017"/>
                <a:gd name="connsiteX0-5227" fmla="*/ 9984 w 10000"/>
                <a:gd name="connsiteY0-5228" fmla="*/ 290 h 10115"/>
                <a:gd name="connsiteX1-5229" fmla="*/ 9315 w 10000"/>
                <a:gd name="connsiteY1-5230" fmla="*/ 186 h 10115"/>
                <a:gd name="connsiteX2-5231" fmla="*/ 8401 w 10000"/>
                <a:gd name="connsiteY2-5232" fmla="*/ 293 h 10115"/>
                <a:gd name="connsiteX3-5233" fmla="*/ 7648 w 10000"/>
                <a:gd name="connsiteY3-5234" fmla="*/ 411 h 10115"/>
                <a:gd name="connsiteX4-5235" fmla="*/ 7648 w 10000"/>
                <a:gd name="connsiteY4-5236" fmla="*/ 411 h 10115"/>
                <a:gd name="connsiteX5-5237" fmla="*/ 7520 w 10000"/>
                <a:gd name="connsiteY5-5238" fmla="*/ 424 h 10115"/>
                <a:gd name="connsiteX6-5239" fmla="*/ 7408 w 10000"/>
                <a:gd name="connsiteY6-5240" fmla="*/ 452 h 10115"/>
                <a:gd name="connsiteX7-5241" fmla="*/ 7315 w 10000"/>
                <a:gd name="connsiteY7-5242" fmla="*/ 506 h 10115"/>
                <a:gd name="connsiteX8-5243" fmla="*/ 7229 w 10000"/>
                <a:gd name="connsiteY8-5244" fmla="*/ 532 h 10115"/>
                <a:gd name="connsiteX9-5245" fmla="*/ 7153 w 10000"/>
                <a:gd name="connsiteY9-5246" fmla="*/ 583 h 10115"/>
                <a:gd name="connsiteX10-5247" fmla="*/ 7084 w 10000"/>
                <a:gd name="connsiteY10-5248" fmla="*/ 651 h 10115"/>
                <a:gd name="connsiteX11-5249" fmla="*/ 7024 w 10000"/>
                <a:gd name="connsiteY11-5250" fmla="*/ 715 h 10115"/>
                <a:gd name="connsiteX12-5251" fmla="*/ 6981 w 10000"/>
                <a:gd name="connsiteY12-5252" fmla="*/ 783 h 10115"/>
                <a:gd name="connsiteX13-5253" fmla="*/ 6938 w 10000"/>
                <a:gd name="connsiteY13-5254" fmla="*/ 835 h 10115"/>
                <a:gd name="connsiteX14-5255" fmla="*/ 6913 w 10000"/>
                <a:gd name="connsiteY14-5256" fmla="*/ 928 h 10115"/>
                <a:gd name="connsiteX15-5257" fmla="*/ 6887 w 10000"/>
                <a:gd name="connsiteY15-5258" fmla="*/ 1007 h 10115"/>
                <a:gd name="connsiteX16-5259" fmla="*/ 6871 w 10000"/>
                <a:gd name="connsiteY16-5260" fmla="*/ 1087 h 10115"/>
                <a:gd name="connsiteX17-5261" fmla="*/ 6861 w 10000"/>
                <a:gd name="connsiteY17-5262" fmla="*/ 1166 h 10115"/>
                <a:gd name="connsiteX18-5263" fmla="*/ 6861 w 10000"/>
                <a:gd name="connsiteY18-5264" fmla="*/ 1259 h 10115"/>
                <a:gd name="connsiteX19-5265" fmla="*/ 6871 w 10000"/>
                <a:gd name="connsiteY19-5266" fmla="*/ 1432 h 10115"/>
                <a:gd name="connsiteX20-5267" fmla="*/ 6897 w 10000"/>
                <a:gd name="connsiteY20-5268" fmla="*/ 1631 h 10115"/>
                <a:gd name="connsiteX21-5269" fmla="*/ 6956 w 10000"/>
                <a:gd name="connsiteY21-5270" fmla="*/ 1815 h 10115"/>
                <a:gd name="connsiteX22-5271" fmla="*/ 7016 w 10000"/>
                <a:gd name="connsiteY22-5272" fmla="*/ 2028 h 10115"/>
                <a:gd name="connsiteX23-5273" fmla="*/ 7075 w 10000"/>
                <a:gd name="connsiteY23-5274" fmla="*/ 2227 h 10115"/>
                <a:gd name="connsiteX24-5275" fmla="*/ 7229 w 10000"/>
                <a:gd name="connsiteY24-5276" fmla="*/ 2624 h 10115"/>
                <a:gd name="connsiteX25-5277" fmla="*/ 7374 w 10000"/>
                <a:gd name="connsiteY25-5278" fmla="*/ 2980 h 10115"/>
                <a:gd name="connsiteX26-5279" fmla="*/ 7374 w 10000"/>
                <a:gd name="connsiteY26-5280" fmla="*/ 2980 h 10115"/>
                <a:gd name="connsiteX27-5281" fmla="*/ 7400 w 10000"/>
                <a:gd name="connsiteY27-5282" fmla="*/ 3060 h 10115"/>
                <a:gd name="connsiteX28-5283" fmla="*/ 7418 w 10000"/>
                <a:gd name="connsiteY28-5284" fmla="*/ 3139 h 10115"/>
                <a:gd name="connsiteX29-5285" fmla="*/ 7425 w 10000"/>
                <a:gd name="connsiteY29-5286" fmla="*/ 3221 h 10115"/>
                <a:gd name="connsiteX30-5287" fmla="*/ 7425 w 10000"/>
                <a:gd name="connsiteY30-5288" fmla="*/ 3299 h 10115"/>
                <a:gd name="connsiteX31-5289" fmla="*/ 7418 w 10000"/>
                <a:gd name="connsiteY31-5290" fmla="*/ 3378 h 10115"/>
                <a:gd name="connsiteX32-5291" fmla="*/ 7408 w 10000"/>
                <a:gd name="connsiteY32-5292" fmla="*/ 3444 h 10115"/>
                <a:gd name="connsiteX33-5293" fmla="*/ 7374 w 10000"/>
                <a:gd name="connsiteY33-5294" fmla="*/ 3523 h 10115"/>
                <a:gd name="connsiteX34-5295" fmla="*/ 7358 w 10000"/>
                <a:gd name="connsiteY34-5296" fmla="*/ 3589 h 10115"/>
                <a:gd name="connsiteX35-5297" fmla="*/ 7272 w 10000"/>
                <a:gd name="connsiteY35-5298" fmla="*/ 3734 h 10115"/>
                <a:gd name="connsiteX36-5299" fmla="*/ 7179 w 10000"/>
                <a:gd name="connsiteY36-5300" fmla="*/ 3841 h 10115"/>
                <a:gd name="connsiteX37-5301" fmla="*/ 7059 w 10000"/>
                <a:gd name="connsiteY37-5302" fmla="*/ 3960 h 10115"/>
                <a:gd name="connsiteX38-5303" fmla="*/ 6931 w 10000"/>
                <a:gd name="connsiteY38-5304" fmla="*/ 4054 h 10115"/>
                <a:gd name="connsiteX39-5305" fmla="*/ 6785 w 10000"/>
                <a:gd name="connsiteY39-5306" fmla="*/ 4121 h 10115"/>
                <a:gd name="connsiteX40-5307" fmla="*/ 6639 w 10000"/>
                <a:gd name="connsiteY40-5308" fmla="*/ 4187 h 10115"/>
                <a:gd name="connsiteX41-5309" fmla="*/ 6494 w 10000"/>
                <a:gd name="connsiteY41-5310" fmla="*/ 4211 h 10115"/>
                <a:gd name="connsiteX42-5311" fmla="*/ 6350 w 10000"/>
                <a:gd name="connsiteY42-5312" fmla="*/ 4227 h 10115"/>
                <a:gd name="connsiteX43-5313" fmla="*/ 6204 w 10000"/>
                <a:gd name="connsiteY43-5314" fmla="*/ 4211 h 10115"/>
                <a:gd name="connsiteX44-5315" fmla="*/ 6066 w 10000"/>
                <a:gd name="connsiteY44-5316" fmla="*/ 4175 h 10115"/>
                <a:gd name="connsiteX45-5317" fmla="*/ 5947 w 10000"/>
                <a:gd name="connsiteY45-5318" fmla="*/ 4107 h 10115"/>
                <a:gd name="connsiteX46-5319" fmla="*/ 5888 w 10000"/>
                <a:gd name="connsiteY46-5320" fmla="*/ 4054 h 10115"/>
                <a:gd name="connsiteX47-5321" fmla="*/ 5837 w 10000"/>
                <a:gd name="connsiteY47-5322" fmla="*/ 4001 h 10115"/>
                <a:gd name="connsiteX48-5323" fmla="*/ 5837 w 10000"/>
                <a:gd name="connsiteY48-5324" fmla="*/ 4001 h 10115"/>
                <a:gd name="connsiteX49-5325" fmla="*/ 5751 w 10000"/>
                <a:gd name="connsiteY49-5326" fmla="*/ 3881 h 10115"/>
                <a:gd name="connsiteX50-5327" fmla="*/ 5675 w 10000"/>
                <a:gd name="connsiteY50-5328" fmla="*/ 3749 h 10115"/>
                <a:gd name="connsiteX51-5329" fmla="*/ 5631 w 10000"/>
                <a:gd name="connsiteY51-5330" fmla="*/ 3589 h 10115"/>
                <a:gd name="connsiteX52-5331" fmla="*/ 5605 w 10000"/>
                <a:gd name="connsiteY52-5332" fmla="*/ 3418 h 10115"/>
                <a:gd name="connsiteX53-5333" fmla="*/ 5579 w 10000"/>
                <a:gd name="connsiteY53-5334" fmla="*/ 3233 h 10115"/>
                <a:gd name="connsiteX54-5335" fmla="*/ 5579 w 10000"/>
                <a:gd name="connsiteY54-5336" fmla="*/ 3048 h 10115"/>
                <a:gd name="connsiteX55-5337" fmla="*/ 5598 w 10000"/>
                <a:gd name="connsiteY55-5338" fmla="*/ 2834 h 10115"/>
                <a:gd name="connsiteX56-5339" fmla="*/ 5605 w 10000"/>
                <a:gd name="connsiteY56-5340" fmla="*/ 2624 h 10115"/>
                <a:gd name="connsiteX57-5341" fmla="*/ 5657 w 10000"/>
                <a:gd name="connsiteY57-5342" fmla="*/ 2185 h 10115"/>
                <a:gd name="connsiteX58-5343" fmla="*/ 5725 w 10000"/>
                <a:gd name="connsiteY58-5344" fmla="*/ 1763 h 10115"/>
                <a:gd name="connsiteX59-5345" fmla="*/ 5793 w 10000"/>
                <a:gd name="connsiteY59-5346" fmla="*/ 1327 h 10115"/>
                <a:gd name="connsiteX60-5347" fmla="*/ 5811 w 10000"/>
                <a:gd name="connsiteY60-5348" fmla="*/ 1099 h 10115"/>
                <a:gd name="connsiteX61-5349" fmla="*/ 5837 w 10000"/>
                <a:gd name="connsiteY61-5350" fmla="*/ 901 h 10115"/>
                <a:gd name="connsiteX62-5351" fmla="*/ 5837 w 10000"/>
                <a:gd name="connsiteY62-5352" fmla="*/ 901 h 10115"/>
                <a:gd name="connsiteX63-5353" fmla="*/ 5837 w 10000"/>
                <a:gd name="connsiteY63-5354" fmla="*/ 808 h 10115"/>
                <a:gd name="connsiteX64-5355" fmla="*/ 5837 w 10000"/>
                <a:gd name="connsiteY64-5356" fmla="*/ 744 h 10115"/>
                <a:gd name="connsiteX65-5357" fmla="*/ 5811 w 10000"/>
                <a:gd name="connsiteY65-5358" fmla="*/ 663 h 10115"/>
                <a:gd name="connsiteX66-5359" fmla="*/ 5793 w 10000"/>
                <a:gd name="connsiteY66-5360" fmla="*/ 597 h 10115"/>
                <a:gd name="connsiteX67-5361" fmla="*/ 5760 w 10000"/>
                <a:gd name="connsiteY67-5362" fmla="*/ 532 h 10115"/>
                <a:gd name="connsiteX68-5363" fmla="*/ 5725 w 10000"/>
                <a:gd name="connsiteY68-5364" fmla="*/ 478 h 10115"/>
                <a:gd name="connsiteX69-5365" fmla="*/ 5623 w 10000"/>
                <a:gd name="connsiteY69-5366" fmla="*/ 370 h 10115"/>
                <a:gd name="connsiteX70-5367" fmla="*/ 5512 w 10000"/>
                <a:gd name="connsiteY70-5368" fmla="*/ 278 h 10115"/>
                <a:gd name="connsiteX71-5369" fmla="*/ 5366 w 10000"/>
                <a:gd name="connsiteY71-5370" fmla="*/ 200 h 10115"/>
                <a:gd name="connsiteX72-5371" fmla="*/ 5212 w 10000"/>
                <a:gd name="connsiteY72-5372" fmla="*/ 146 h 10115"/>
                <a:gd name="connsiteX73-5373" fmla="*/ 5033 w 10000"/>
                <a:gd name="connsiteY73-5374" fmla="*/ 107 h 10115"/>
                <a:gd name="connsiteX74-5375" fmla="*/ 4845 w 10000"/>
                <a:gd name="connsiteY74-5376" fmla="*/ 68 h 10115"/>
                <a:gd name="connsiteX75-5377" fmla="*/ 4641 w 10000"/>
                <a:gd name="connsiteY75-5378" fmla="*/ 40 h 10115"/>
                <a:gd name="connsiteX76-5379" fmla="*/ 4230 w 10000"/>
                <a:gd name="connsiteY76-5380" fmla="*/ 0 h 10115"/>
                <a:gd name="connsiteX77-5381" fmla="*/ 3794 w 10000"/>
                <a:gd name="connsiteY77-5382" fmla="*/ 0 h 10115"/>
                <a:gd name="connsiteX78-5383" fmla="*/ 3375 w 10000"/>
                <a:gd name="connsiteY78-5384" fmla="*/ 0 h 10115"/>
                <a:gd name="connsiteX79-5385" fmla="*/ 3375 w 10000"/>
                <a:gd name="connsiteY79-5386" fmla="*/ 0 h 10115"/>
                <a:gd name="connsiteX80-5387" fmla="*/ 2931 w 10000"/>
                <a:gd name="connsiteY80-5388" fmla="*/ 27 h 10115"/>
                <a:gd name="connsiteX81-5389" fmla="*/ 2931 w 10000"/>
                <a:gd name="connsiteY81-5390" fmla="*/ 27 h 10115"/>
                <a:gd name="connsiteX82-5391" fmla="*/ 2657 w 10000"/>
                <a:gd name="connsiteY82-5392" fmla="*/ 27 h 10115"/>
                <a:gd name="connsiteX83-5393" fmla="*/ 2392 w 10000"/>
                <a:gd name="connsiteY83-5394" fmla="*/ 40 h 10115"/>
                <a:gd name="connsiteX84-5395" fmla="*/ 2392 w 10000"/>
                <a:gd name="connsiteY84-5396" fmla="*/ 40 h 10115"/>
                <a:gd name="connsiteX85-5397" fmla="*/ 2547 w 10000"/>
                <a:gd name="connsiteY85-5398" fmla="*/ 1020 h 10115"/>
                <a:gd name="connsiteX86-5399" fmla="*/ 2674 w 10000"/>
                <a:gd name="connsiteY86-5400" fmla="*/ 1883 h 10115"/>
                <a:gd name="connsiteX87-5401" fmla="*/ 2760 w 10000"/>
                <a:gd name="connsiteY87-5402" fmla="*/ 2636 h 10115"/>
                <a:gd name="connsiteX88-5403" fmla="*/ 2828 w 10000"/>
                <a:gd name="connsiteY88-5404" fmla="*/ 3299 h 10115"/>
                <a:gd name="connsiteX89-5405" fmla="*/ 2846 w 10000"/>
                <a:gd name="connsiteY89-5406" fmla="*/ 3841 h 10115"/>
                <a:gd name="connsiteX90-5407" fmla="*/ 2854 w 10000"/>
                <a:gd name="connsiteY90-5408" fmla="*/ 4079 h 10115"/>
                <a:gd name="connsiteX91-5409" fmla="*/ 2846 w 10000"/>
                <a:gd name="connsiteY91-5410" fmla="*/ 4304 h 10115"/>
                <a:gd name="connsiteX92-5411" fmla="*/ 2837 w 10000"/>
                <a:gd name="connsiteY92-5412" fmla="*/ 4503 h 10115"/>
                <a:gd name="connsiteX93-5413" fmla="*/ 2828 w 10000"/>
                <a:gd name="connsiteY93-5414" fmla="*/ 4674 h 10115"/>
                <a:gd name="connsiteX94-5415" fmla="*/ 2793 w 10000"/>
                <a:gd name="connsiteY94-5416" fmla="*/ 4836 h 10115"/>
                <a:gd name="connsiteX95-5417" fmla="*/ 2777 w 10000"/>
                <a:gd name="connsiteY95-5418" fmla="*/ 4980 h 10115"/>
                <a:gd name="connsiteX96-5419" fmla="*/ 2734 w 10000"/>
                <a:gd name="connsiteY96-5420" fmla="*/ 5099 h 10115"/>
                <a:gd name="connsiteX97-5421" fmla="*/ 2692 w 10000"/>
                <a:gd name="connsiteY97-5422" fmla="*/ 5206 h 10115"/>
                <a:gd name="connsiteX98-5423" fmla="*/ 2650 w 10000"/>
                <a:gd name="connsiteY98-5424" fmla="*/ 5286 h 10115"/>
                <a:gd name="connsiteX99-5425" fmla="*/ 2598 w 10000"/>
                <a:gd name="connsiteY99-5426" fmla="*/ 5351 h 10115"/>
                <a:gd name="connsiteX100-5427" fmla="*/ 2538 w 10000"/>
                <a:gd name="connsiteY100-5428" fmla="*/ 5419 h 10115"/>
                <a:gd name="connsiteX101-5429" fmla="*/ 2478 w 10000"/>
                <a:gd name="connsiteY101-5430" fmla="*/ 5458 h 10115"/>
                <a:gd name="connsiteX102-5431" fmla="*/ 2410 w 10000"/>
                <a:gd name="connsiteY102-5432" fmla="*/ 5484 h 10115"/>
                <a:gd name="connsiteX103-5433" fmla="*/ 2342 w 10000"/>
                <a:gd name="connsiteY103-5434" fmla="*/ 5496 h 10115"/>
                <a:gd name="connsiteX104-5435" fmla="*/ 2256 w 10000"/>
                <a:gd name="connsiteY104-5436" fmla="*/ 5496 h 10115"/>
                <a:gd name="connsiteX105-5437" fmla="*/ 2170 w 10000"/>
                <a:gd name="connsiteY105-5438" fmla="*/ 5496 h 10115"/>
                <a:gd name="connsiteX106-5439" fmla="*/ 2008 w 10000"/>
                <a:gd name="connsiteY106-5440" fmla="*/ 5458 h 10115"/>
                <a:gd name="connsiteX107-5441" fmla="*/ 1812 w 10000"/>
                <a:gd name="connsiteY107-5442" fmla="*/ 5351 h 10115"/>
                <a:gd name="connsiteX108-5443" fmla="*/ 1616 w 10000"/>
                <a:gd name="connsiteY108-5444" fmla="*/ 5244 h 10115"/>
                <a:gd name="connsiteX109-5445" fmla="*/ 1616 w 10000"/>
                <a:gd name="connsiteY109-5446" fmla="*/ 5244 h 10115"/>
                <a:gd name="connsiteX110-5447" fmla="*/ 1230 w 10000"/>
                <a:gd name="connsiteY110-5448" fmla="*/ 5020 h 10115"/>
                <a:gd name="connsiteX111-5449" fmla="*/ 1068 w 10000"/>
                <a:gd name="connsiteY111-5450" fmla="*/ 4929 h 10115"/>
                <a:gd name="connsiteX112-5451" fmla="*/ 906 w 10000"/>
                <a:gd name="connsiteY112-5452" fmla="*/ 4836 h 10115"/>
                <a:gd name="connsiteX113-5453" fmla="*/ 777 w 10000"/>
                <a:gd name="connsiteY113-5454" fmla="*/ 4794 h 10115"/>
                <a:gd name="connsiteX114-5455" fmla="*/ 649 w 10000"/>
                <a:gd name="connsiteY114-5456" fmla="*/ 4756 h 10115"/>
                <a:gd name="connsiteX115-5457" fmla="*/ 538 w 10000"/>
                <a:gd name="connsiteY115-5458" fmla="*/ 4744 h 10115"/>
                <a:gd name="connsiteX116-5459" fmla="*/ 445 w 10000"/>
                <a:gd name="connsiteY116-5460" fmla="*/ 4782 h 10115"/>
                <a:gd name="connsiteX117-5461" fmla="*/ 394 w 10000"/>
                <a:gd name="connsiteY117-5462" fmla="*/ 4808 h 10115"/>
                <a:gd name="connsiteX118-5463" fmla="*/ 350 w 10000"/>
                <a:gd name="connsiteY118-5464" fmla="*/ 4836 h 10115"/>
                <a:gd name="connsiteX119-5465" fmla="*/ 308 w 10000"/>
                <a:gd name="connsiteY119-5466" fmla="*/ 4888 h 10115"/>
                <a:gd name="connsiteX120-5467" fmla="*/ 274 w 10000"/>
                <a:gd name="connsiteY120-5468" fmla="*/ 4943 h 10115"/>
                <a:gd name="connsiteX121-5469" fmla="*/ 213 w 10000"/>
                <a:gd name="connsiteY121-5470" fmla="*/ 5061 h 10115"/>
                <a:gd name="connsiteX122-5471" fmla="*/ 153 w 10000"/>
                <a:gd name="connsiteY122-5472" fmla="*/ 5244 h 10115"/>
                <a:gd name="connsiteX123-5473" fmla="*/ 102 w 10000"/>
                <a:gd name="connsiteY123-5474" fmla="*/ 5471 h 10115"/>
                <a:gd name="connsiteX124-5475" fmla="*/ 60 w 10000"/>
                <a:gd name="connsiteY124-5476" fmla="*/ 5763 h 10115"/>
                <a:gd name="connsiteX125-5477" fmla="*/ 26 w 10000"/>
                <a:gd name="connsiteY125-5478" fmla="*/ 6079 h 10115"/>
                <a:gd name="connsiteX126-5479" fmla="*/ 0 w 10000"/>
                <a:gd name="connsiteY126-5480" fmla="*/ 6450 h 10115"/>
                <a:gd name="connsiteX127-5481" fmla="*/ 0 w 10000"/>
                <a:gd name="connsiteY127-5482" fmla="*/ 6450 h 10115"/>
                <a:gd name="connsiteX128-5483" fmla="*/ 0 w 10000"/>
                <a:gd name="connsiteY128-5484" fmla="*/ 6665 h 10115"/>
                <a:gd name="connsiteX129-5485" fmla="*/ 0 w 10000"/>
                <a:gd name="connsiteY129-5486" fmla="*/ 6834 h 10115"/>
                <a:gd name="connsiteX130-5487" fmla="*/ 9 w 10000"/>
                <a:gd name="connsiteY130-5488" fmla="*/ 6980 h 10115"/>
                <a:gd name="connsiteX131-5489" fmla="*/ 26 w 10000"/>
                <a:gd name="connsiteY131-5490" fmla="*/ 7126 h 10115"/>
                <a:gd name="connsiteX132-5491" fmla="*/ 60 w 10000"/>
                <a:gd name="connsiteY132-5492" fmla="*/ 7245 h 10115"/>
                <a:gd name="connsiteX133-5493" fmla="*/ 94 w 10000"/>
                <a:gd name="connsiteY133-5494" fmla="*/ 7353 h 10115"/>
                <a:gd name="connsiteX134-5495" fmla="*/ 128 w 10000"/>
                <a:gd name="connsiteY134-5496" fmla="*/ 7444 h 10115"/>
                <a:gd name="connsiteX135-5497" fmla="*/ 179 w 10000"/>
                <a:gd name="connsiteY135-5498" fmla="*/ 7523 h 10115"/>
                <a:gd name="connsiteX136-5499" fmla="*/ 239 w 10000"/>
                <a:gd name="connsiteY136-5500" fmla="*/ 7577 h 10115"/>
                <a:gd name="connsiteX137-5501" fmla="*/ 299 w 10000"/>
                <a:gd name="connsiteY137-5502" fmla="*/ 7630 h 10115"/>
                <a:gd name="connsiteX138-5503" fmla="*/ 359 w 10000"/>
                <a:gd name="connsiteY138-5504" fmla="*/ 7669 h 10115"/>
                <a:gd name="connsiteX139-5505" fmla="*/ 436 w 10000"/>
                <a:gd name="connsiteY139-5506" fmla="*/ 7696 h 10115"/>
                <a:gd name="connsiteX140-5507" fmla="*/ 503 w 10000"/>
                <a:gd name="connsiteY140-5508" fmla="*/ 7722 h 10115"/>
                <a:gd name="connsiteX141-5509" fmla="*/ 589 w 10000"/>
                <a:gd name="connsiteY141-5510" fmla="*/ 7722 h 10115"/>
                <a:gd name="connsiteX142-5511" fmla="*/ 752 w 10000"/>
                <a:gd name="connsiteY142-5512" fmla="*/ 7722 h 10115"/>
                <a:gd name="connsiteX143-5513" fmla="*/ 931 w 10000"/>
                <a:gd name="connsiteY143-5514" fmla="*/ 7684 h 10115"/>
                <a:gd name="connsiteX144-5515" fmla="*/ 1103 w 10000"/>
                <a:gd name="connsiteY144-5516" fmla="*/ 7630 h 10115"/>
                <a:gd name="connsiteX145-5517" fmla="*/ 1461 w 10000"/>
                <a:gd name="connsiteY145-5518" fmla="*/ 7498 h 10115"/>
                <a:gd name="connsiteX146-5519" fmla="*/ 1785 w 10000"/>
                <a:gd name="connsiteY146-5520" fmla="*/ 7365 h 10115"/>
                <a:gd name="connsiteX147-5521" fmla="*/ 1922 w 10000"/>
                <a:gd name="connsiteY147-5522" fmla="*/ 7298 h 10115"/>
                <a:gd name="connsiteX148-5523" fmla="*/ 2051 w 10000"/>
                <a:gd name="connsiteY148-5524" fmla="*/ 7285 h 10115"/>
                <a:gd name="connsiteX149-5525" fmla="*/ 2051 w 10000"/>
                <a:gd name="connsiteY149-5526" fmla="*/ 7285 h 10115"/>
                <a:gd name="connsiteX150-5527" fmla="*/ 2290 w 10000"/>
                <a:gd name="connsiteY150-5528" fmla="*/ 7245 h 10115"/>
                <a:gd name="connsiteX151-5529" fmla="*/ 2410 w 10000"/>
                <a:gd name="connsiteY151-5530" fmla="*/ 7245 h 10115"/>
                <a:gd name="connsiteX152-5531" fmla="*/ 2547 w 10000"/>
                <a:gd name="connsiteY152-5532" fmla="*/ 7270 h 10115"/>
                <a:gd name="connsiteX153-5533" fmla="*/ 2684 w 10000"/>
                <a:gd name="connsiteY153-5534" fmla="*/ 7298 h 10115"/>
                <a:gd name="connsiteX154-5535" fmla="*/ 2743 w 10000"/>
                <a:gd name="connsiteY154-5536" fmla="*/ 7326 h 10115"/>
                <a:gd name="connsiteX155-5537" fmla="*/ 2803 w 10000"/>
                <a:gd name="connsiteY155-5538" fmla="*/ 7378 h 10115"/>
                <a:gd name="connsiteX156-5539" fmla="*/ 2872 w 10000"/>
                <a:gd name="connsiteY156-5540" fmla="*/ 7444 h 10115"/>
                <a:gd name="connsiteX157-5541" fmla="*/ 2923 w 10000"/>
                <a:gd name="connsiteY157-5542" fmla="*/ 7511 h 10115"/>
                <a:gd name="connsiteX158-5543" fmla="*/ 2983 w 10000"/>
                <a:gd name="connsiteY158-5544" fmla="*/ 7590 h 10115"/>
                <a:gd name="connsiteX159-5545" fmla="*/ 3034 w 10000"/>
                <a:gd name="connsiteY159-5546" fmla="*/ 7684 h 10115"/>
                <a:gd name="connsiteX160-5547" fmla="*/ 3085 w 10000"/>
                <a:gd name="connsiteY160-5548" fmla="*/ 7776 h 10115"/>
                <a:gd name="connsiteX161-5549" fmla="*/ 3127 w 10000"/>
                <a:gd name="connsiteY161-5550" fmla="*/ 7907 h 10115"/>
                <a:gd name="connsiteX162-5551" fmla="*/ 3171 w 10000"/>
                <a:gd name="connsiteY162-5552" fmla="*/ 8052 h 10115"/>
                <a:gd name="connsiteX163-5553" fmla="*/ 3213 w 10000"/>
                <a:gd name="connsiteY163-5554" fmla="*/ 8212 h 10115"/>
                <a:gd name="connsiteX164-5555" fmla="*/ 3239 w 10000"/>
                <a:gd name="connsiteY164-5556" fmla="*/ 8384 h 10115"/>
                <a:gd name="connsiteX165-5557" fmla="*/ 3264 w 10000"/>
                <a:gd name="connsiteY165-5558" fmla="*/ 8597 h 10115"/>
                <a:gd name="connsiteX166-5559" fmla="*/ 3282 w 10000"/>
                <a:gd name="connsiteY166-5560" fmla="*/ 8807 h 10115"/>
                <a:gd name="connsiteX167-5561" fmla="*/ 3307 w 10000"/>
                <a:gd name="connsiteY167-5562" fmla="*/ 9048 h 10115"/>
                <a:gd name="connsiteX168-5563" fmla="*/ 3315 w 10000"/>
                <a:gd name="connsiteY168-5564" fmla="*/ 9326 h 10115"/>
                <a:gd name="connsiteX169-5565" fmla="*/ 3315 w 10000"/>
                <a:gd name="connsiteY169-5566" fmla="*/ 9617 h 10115"/>
                <a:gd name="connsiteX170-5567" fmla="*/ 3327 w 10000"/>
                <a:gd name="connsiteY170-5568" fmla="*/ 10073 h 10115"/>
                <a:gd name="connsiteX171-5569" fmla="*/ 9986 w 10000"/>
                <a:gd name="connsiteY171-5570" fmla="*/ 10000 h 10115"/>
                <a:gd name="connsiteX172-5571" fmla="*/ 9984 w 10000"/>
                <a:gd name="connsiteY172-5572" fmla="*/ 290 h 10115"/>
                <a:gd name="connsiteX0-5573" fmla="*/ 9984 w 10000"/>
                <a:gd name="connsiteY0-5574" fmla="*/ 290 h 10073"/>
                <a:gd name="connsiteX1-5575" fmla="*/ 9315 w 10000"/>
                <a:gd name="connsiteY1-5576" fmla="*/ 186 h 10073"/>
                <a:gd name="connsiteX2-5577" fmla="*/ 8401 w 10000"/>
                <a:gd name="connsiteY2-5578" fmla="*/ 293 h 10073"/>
                <a:gd name="connsiteX3-5579" fmla="*/ 7648 w 10000"/>
                <a:gd name="connsiteY3-5580" fmla="*/ 411 h 10073"/>
                <a:gd name="connsiteX4-5581" fmla="*/ 7648 w 10000"/>
                <a:gd name="connsiteY4-5582" fmla="*/ 411 h 10073"/>
                <a:gd name="connsiteX5-5583" fmla="*/ 7520 w 10000"/>
                <a:gd name="connsiteY5-5584" fmla="*/ 424 h 10073"/>
                <a:gd name="connsiteX6-5585" fmla="*/ 7408 w 10000"/>
                <a:gd name="connsiteY6-5586" fmla="*/ 452 h 10073"/>
                <a:gd name="connsiteX7-5587" fmla="*/ 7315 w 10000"/>
                <a:gd name="connsiteY7-5588" fmla="*/ 506 h 10073"/>
                <a:gd name="connsiteX8-5589" fmla="*/ 7229 w 10000"/>
                <a:gd name="connsiteY8-5590" fmla="*/ 532 h 10073"/>
                <a:gd name="connsiteX9-5591" fmla="*/ 7153 w 10000"/>
                <a:gd name="connsiteY9-5592" fmla="*/ 583 h 10073"/>
                <a:gd name="connsiteX10-5593" fmla="*/ 7084 w 10000"/>
                <a:gd name="connsiteY10-5594" fmla="*/ 651 h 10073"/>
                <a:gd name="connsiteX11-5595" fmla="*/ 7024 w 10000"/>
                <a:gd name="connsiteY11-5596" fmla="*/ 715 h 10073"/>
                <a:gd name="connsiteX12-5597" fmla="*/ 6981 w 10000"/>
                <a:gd name="connsiteY12-5598" fmla="*/ 783 h 10073"/>
                <a:gd name="connsiteX13-5599" fmla="*/ 6938 w 10000"/>
                <a:gd name="connsiteY13-5600" fmla="*/ 835 h 10073"/>
                <a:gd name="connsiteX14-5601" fmla="*/ 6913 w 10000"/>
                <a:gd name="connsiteY14-5602" fmla="*/ 928 h 10073"/>
                <a:gd name="connsiteX15-5603" fmla="*/ 6887 w 10000"/>
                <a:gd name="connsiteY15-5604" fmla="*/ 1007 h 10073"/>
                <a:gd name="connsiteX16-5605" fmla="*/ 6871 w 10000"/>
                <a:gd name="connsiteY16-5606" fmla="*/ 1087 h 10073"/>
                <a:gd name="connsiteX17-5607" fmla="*/ 6861 w 10000"/>
                <a:gd name="connsiteY17-5608" fmla="*/ 1166 h 10073"/>
                <a:gd name="connsiteX18-5609" fmla="*/ 6861 w 10000"/>
                <a:gd name="connsiteY18-5610" fmla="*/ 1259 h 10073"/>
                <a:gd name="connsiteX19-5611" fmla="*/ 6871 w 10000"/>
                <a:gd name="connsiteY19-5612" fmla="*/ 1432 h 10073"/>
                <a:gd name="connsiteX20-5613" fmla="*/ 6897 w 10000"/>
                <a:gd name="connsiteY20-5614" fmla="*/ 1631 h 10073"/>
                <a:gd name="connsiteX21-5615" fmla="*/ 6956 w 10000"/>
                <a:gd name="connsiteY21-5616" fmla="*/ 1815 h 10073"/>
                <a:gd name="connsiteX22-5617" fmla="*/ 7016 w 10000"/>
                <a:gd name="connsiteY22-5618" fmla="*/ 2028 h 10073"/>
                <a:gd name="connsiteX23-5619" fmla="*/ 7075 w 10000"/>
                <a:gd name="connsiteY23-5620" fmla="*/ 2227 h 10073"/>
                <a:gd name="connsiteX24-5621" fmla="*/ 7229 w 10000"/>
                <a:gd name="connsiteY24-5622" fmla="*/ 2624 h 10073"/>
                <a:gd name="connsiteX25-5623" fmla="*/ 7374 w 10000"/>
                <a:gd name="connsiteY25-5624" fmla="*/ 2980 h 10073"/>
                <a:gd name="connsiteX26-5625" fmla="*/ 7374 w 10000"/>
                <a:gd name="connsiteY26-5626" fmla="*/ 2980 h 10073"/>
                <a:gd name="connsiteX27-5627" fmla="*/ 7400 w 10000"/>
                <a:gd name="connsiteY27-5628" fmla="*/ 3060 h 10073"/>
                <a:gd name="connsiteX28-5629" fmla="*/ 7418 w 10000"/>
                <a:gd name="connsiteY28-5630" fmla="*/ 3139 h 10073"/>
                <a:gd name="connsiteX29-5631" fmla="*/ 7425 w 10000"/>
                <a:gd name="connsiteY29-5632" fmla="*/ 3221 h 10073"/>
                <a:gd name="connsiteX30-5633" fmla="*/ 7425 w 10000"/>
                <a:gd name="connsiteY30-5634" fmla="*/ 3299 h 10073"/>
                <a:gd name="connsiteX31-5635" fmla="*/ 7418 w 10000"/>
                <a:gd name="connsiteY31-5636" fmla="*/ 3378 h 10073"/>
                <a:gd name="connsiteX32-5637" fmla="*/ 7408 w 10000"/>
                <a:gd name="connsiteY32-5638" fmla="*/ 3444 h 10073"/>
                <a:gd name="connsiteX33-5639" fmla="*/ 7374 w 10000"/>
                <a:gd name="connsiteY33-5640" fmla="*/ 3523 h 10073"/>
                <a:gd name="connsiteX34-5641" fmla="*/ 7358 w 10000"/>
                <a:gd name="connsiteY34-5642" fmla="*/ 3589 h 10073"/>
                <a:gd name="connsiteX35-5643" fmla="*/ 7272 w 10000"/>
                <a:gd name="connsiteY35-5644" fmla="*/ 3734 h 10073"/>
                <a:gd name="connsiteX36-5645" fmla="*/ 7179 w 10000"/>
                <a:gd name="connsiteY36-5646" fmla="*/ 3841 h 10073"/>
                <a:gd name="connsiteX37-5647" fmla="*/ 7059 w 10000"/>
                <a:gd name="connsiteY37-5648" fmla="*/ 3960 h 10073"/>
                <a:gd name="connsiteX38-5649" fmla="*/ 6931 w 10000"/>
                <a:gd name="connsiteY38-5650" fmla="*/ 4054 h 10073"/>
                <a:gd name="connsiteX39-5651" fmla="*/ 6785 w 10000"/>
                <a:gd name="connsiteY39-5652" fmla="*/ 4121 h 10073"/>
                <a:gd name="connsiteX40-5653" fmla="*/ 6639 w 10000"/>
                <a:gd name="connsiteY40-5654" fmla="*/ 4187 h 10073"/>
                <a:gd name="connsiteX41-5655" fmla="*/ 6494 w 10000"/>
                <a:gd name="connsiteY41-5656" fmla="*/ 4211 h 10073"/>
                <a:gd name="connsiteX42-5657" fmla="*/ 6350 w 10000"/>
                <a:gd name="connsiteY42-5658" fmla="*/ 4227 h 10073"/>
                <a:gd name="connsiteX43-5659" fmla="*/ 6204 w 10000"/>
                <a:gd name="connsiteY43-5660" fmla="*/ 4211 h 10073"/>
                <a:gd name="connsiteX44-5661" fmla="*/ 6066 w 10000"/>
                <a:gd name="connsiteY44-5662" fmla="*/ 4175 h 10073"/>
                <a:gd name="connsiteX45-5663" fmla="*/ 5947 w 10000"/>
                <a:gd name="connsiteY45-5664" fmla="*/ 4107 h 10073"/>
                <a:gd name="connsiteX46-5665" fmla="*/ 5888 w 10000"/>
                <a:gd name="connsiteY46-5666" fmla="*/ 4054 h 10073"/>
                <a:gd name="connsiteX47-5667" fmla="*/ 5837 w 10000"/>
                <a:gd name="connsiteY47-5668" fmla="*/ 4001 h 10073"/>
                <a:gd name="connsiteX48-5669" fmla="*/ 5837 w 10000"/>
                <a:gd name="connsiteY48-5670" fmla="*/ 4001 h 10073"/>
                <a:gd name="connsiteX49-5671" fmla="*/ 5751 w 10000"/>
                <a:gd name="connsiteY49-5672" fmla="*/ 3881 h 10073"/>
                <a:gd name="connsiteX50-5673" fmla="*/ 5675 w 10000"/>
                <a:gd name="connsiteY50-5674" fmla="*/ 3749 h 10073"/>
                <a:gd name="connsiteX51-5675" fmla="*/ 5631 w 10000"/>
                <a:gd name="connsiteY51-5676" fmla="*/ 3589 h 10073"/>
                <a:gd name="connsiteX52-5677" fmla="*/ 5605 w 10000"/>
                <a:gd name="connsiteY52-5678" fmla="*/ 3418 h 10073"/>
                <a:gd name="connsiteX53-5679" fmla="*/ 5579 w 10000"/>
                <a:gd name="connsiteY53-5680" fmla="*/ 3233 h 10073"/>
                <a:gd name="connsiteX54-5681" fmla="*/ 5579 w 10000"/>
                <a:gd name="connsiteY54-5682" fmla="*/ 3048 h 10073"/>
                <a:gd name="connsiteX55-5683" fmla="*/ 5598 w 10000"/>
                <a:gd name="connsiteY55-5684" fmla="*/ 2834 h 10073"/>
                <a:gd name="connsiteX56-5685" fmla="*/ 5605 w 10000"/>
                <a:gd name="connsiteY56-5686" fmla="*/ 2624 h 10073"/>
                <a:gd name="connsiteX57-5687" fmla="*/ 5657 w 10000"/>
                <a:gd name="connsiteY57-5688" fmla="*/ 2185 h 10073"/>
                <a:gd name="connsiteX58-5689" fmla="*/ 5725 w 10000"/>
                <a:gd name="connsiteY58-5690" fmla="*/ 1763 h 10073"/>
                <a:gd name="connsiteX59-5691" fmla="*/ 5793 w 10000"/>
                <a:gd name="connsiteY59-5692" fmla="*/ 1327 h 10073"/>
                <a:gd name="connsiteX60-5693" fmla="*/ 5811 w 10000"/>
                <a:gd name="connsiteY60-5694" fmla="*/ 1099 h 10073"/>
                <a:gd name="connsiteX61-5695" fmla="*/ 5837 w 10000"/>
                <a:gd name="connsiteY61-5696" fmla="*/ 901 h 10073"/>
                <a:gd name="connsiteX62-5697" fmla="*/ 5837 w 10000"/>
                <a:gd name="connsiteY62-5698" fmla="*/ 901 h 10073"/>
                <a:gd name="connsiteX63-5699" fmla="*/ 5837 w 10000"/>
                <a:gd name="connsiteY63-5700" fmla="*/ 808 h 10073"/>
                <a:gd name="connsiteX64-5701" fmla="*/ 5837 w 10000"/>
                <a:gd name="connsiteY64-5702" fmla="*/ 744 h 10073"/>
                <a:gd name="connsiteX65-5703" fmla="*/ 5811 w 10000"/>
                <a:gd name="connsiteY65-5704" fmla="*/ 663 h 10073"/>
                <a:gd name="connsiteX66-5705" fmla="*/ 5793 w 10000"/>
                <a:gd name="connsiteY66-5706" fmla="*/ 597 h 10073"/>
                <a:gd name="connsiteX67-5707" fmla="*/ 5760 w 10000"/>
                <a:gd name="connsiteY67-5708" fmla="*/ 532 h 10073"/>
                <a:gd name="connsiteX68-5709" fmla="*/ 5725 w 10000"/>
                <a:gd name="connsiteY68-5710" fmla="*/ 478 h 10073"/>
                <a:gd name="connsiteX69-5711" fmla="*/ 5623 w 10000"/>
                <a:gd name="connsiteY69-5712" fmla="*/ 370 h 10073"/>
                <a:gd name="connsiteX70-5713" fmla="*/ 5512 w 10000"/>
                <a:gd name="connsiteY70-5714" fmla="*/ 278 h 10073"/>
                <a:gd name="connsiteX71-5715" fmla="*/ 5366 w 10000"/>
                <a:gd name="connsiteY71-5716" fmla="*/ 200 h 10073"/>
                <a:gd name="connsiteX72-5717" fmla="*/ 5212 w 10000"/>
                <a:gd name="connsiteY72-5718" fmla="*/ 146 h 10073"/>
                <a:gd name="connsiteX73-5719" fmla="*/ 5033 w 10000"/>
                <a:gd name="connsiteY73-5720" fmla="*/ 107 h 10073"/>
                <a:gd name="connsiteX74-5721" fmla="*/ 4845 w 10000"/>
                <a:gd name="connsiteY74-5722" fmla="*/ 68 h 10073"/>
                <a:gd name="connsiteX75-5723" fmla="*/ 4641 w 10000"/>
                <a:gd name="connsiteY75-5724" fmla="*/ 40 h 10073"/>
                <a:gd name="connsiteX76-5725" fmla="*/ 4230 w 10000"/>
                <a:gd name="connsiteY76-5726" fmla="*/ 0 h 10073"/>
                <a:gd name="connsiteX77-5727" fmla="*/ 3794 w 10000"/>
                <a:gd name="connsiteY77-5728" fmla="*/ 0 h 10073"/>
                <a:gd name="connsiteX78-5729" fmla="*/ 3375 w 10000"/>
                <a:gd name="connsiteY78-5730" fmla="*/ 0 h 10073"/>
                <a:gd name="connsiteX79-5731" fmla="*/ 3375 w 10000"/>
                <a:gd name="connsiteY79-5732" fmla="*/ 0 h 10073"/>
                <a:gd name="connsiteX80-5733" fmla="*/ 2931 w 10000"/>
                <a:gd name="connsiteY80-5734" fmla="*/ 27 h 10073"/>
                <a:gd name="connsiteX81-5735" fmla="*/ 2931 w 10000"/>
                <a:gd name="connsiteY81-5736" fmla="*/ 27 h 10073"/>
                <a:gd name="connsiteX82-5737" fmla="*/ 2657 w 10000"/>
                <a:gd name="connsiteY82-5738" fmla="*/ 27 h 10073"/>
                <a:gd name="connsiteX83-5739" fmla="*/ 2392 w 10000"/>
                <a:gd name="connsiteY83-5740" fmla="*/ 40 h 10073"/>
                <a:gd name="connsiteX84-5741" fmla="*/ 2392 w 10000"/>
                <a:gd name="connsiteY84-5742" fmla="*/ 40 h 10073"/>
                <a:gd name="connsiteX85-5743" fmla="*/ 2547 w 10000"/>
                <a:gd name="connsiteY85-5744" fmla="*/ 1020 h 10073"/>
                <a:gd name="connsiteX86-5745" fmla="*/ 2674 w 10000"/>
                <a:gd name="connsiteY86-5746" fmla="*/ 1883 h 10073"/>
                <a:gd name="connsiteX87-5747" fmla="*/ 2760 w 10000"/>
                <a:gd name="connsiteY87-5748" fmla="*/ 2636 h 10073"/>
                <a:gd name="connsiteX88-5749" fmla="*/ 2828 w 10000"/>
                <a:gd name="connsiteY88-5750" fmla="*/ 3299 h 10073"/>
                <a:gd name="connsiteX89-5751" fmla="*/ 2846 w 10000"/>
                <a:gd name="connsiteY89-5752" fmla="*/ 3841 h 10073"/>
                <a:gd name="connsiteX90-5753" fmla="*/ 2854 w 10000"/>
                <a:gd name="connsiteY90-5754" fmla="*/ 4079 h 10073"/>
                <a:gd name="connsiteX91-5755" fmla="*/ 2846 w 10000"/>
                <a:gd name="connsiteY91-5756" fmla="*/ 4304 h 10073"/>
                <a:gd name="connsiteX92-5757" fmla="*/ 2837 w 10000"/>
                <a:gd name="connsiteY92-5758" fmla="*/ 4503 h 10073"/>
                <a:gd name="connsiteX93-5759" fmla="*/ 2828 w 10000"/>
                <a:gd name="connsiteY93-5760" fmla="*/ 4674 h 10073"/>
                <a:gd name="connsiteX94-5761" fmla="*/ 2793 w 10000"/>
                <a:gd name="connsiteY94-5762" fmla="*/ 4836 h 10073"/>
                <a:gd name="connsiteX95-5763" fmla="*/ 2777 w 10000"/>
                <a:gd name="connsiteY95-5764" fmla="*/ 4980 h 10073"/>
                <a:gd name="connsiteX96-5765" fmla="*/ 2734 w 10000"/>
                <a:gd name="connsiteY96-5766" fmla="*/ 5099 h 10073"/>
                <a:gd name="connsiteX97-5767" fmla="*/ 2692 w 10000"/>
                <a:gd name="connsiteY97-5768" fmla="*/ 5206 h 10073"/>
                <a:gd name="connsiteX98-5769" fmla="*/ 2650 w 10000"/>
                <a:gd name="connsiteY98-5770" fmla="*/ 5286 h 10073"/>
                <a:gd name="connsiteX99-5771" fmla="*/ 2598 w 10000"/>
                <a:gd name="connsiteY99-5772" fmla="*/ 5351 h 10073"/>
                <a:gd name="connsiteX100-5773" fmla="*/ 2538 w 10000"/>
                <a:gd name="connsiteY100-5774" fmla="*/ 5419 h 10073"/>
                <a:gd name="connsiteX101-5775" fmla="*/ 2478 w 10000"/>
                <a:gd name="connsiteY101-5776" fmla="*/ 5458 h 10073"/>
                <a:gd name="connsiteX102-5777" fmla="*/ 2410 w 10000"/>
                <a:gd name="connsiteY102-5778" fmla="*/ 5484 h 10073"/>
                <a:gd name="connsiteX103-5779" fmla="*/ 2342 w 10000"/>
                <a:gd name="connsiteY103-5780" fmla="*/ 5496 h 10073"/>
                <a:gd name="connsiteX104-5781" fmla="*/ 2256 w 10000"/>
                <a:gd name="connsiteY104-5782" fmla="*/ 5496 h 10073"/>
                <a:gd name="connsiteX105-5783" fmla="*/ 2170 w 10000"/>
                <a:gd name="connsiteY105-5784" fmla="*/ 5496 h 10073"/>
                <a:gd name="connsiteX106-5785" fmla="*/ 2008 w 10000"/>
                <a:gd name="connsiteY106-5786" fmla="*/ 5458 h 10073"/>
                <a:gd name="connsiteX107-5787" fmla="*/ 1812 w 10000"/>
                <a:gd name="connsiteY107-5788" fmla="*/ 5351 h 10073"/>
                <a:gd name="connsiteX108-5789" fmla="*/ 1616 w 10000"/>
                <a:gd name="connsiteY108-5790" fmla="*/ 5244 h 10073"/>
                <a:gd name="connsiteX109-5791" fmla="*/ 1616 w 10000"/>
                <a:gd name="connsiteY109-5792" fmla="*/ 5244 h 10073"/>
                <a:gd name="connsiteX110-5793" fmla="*/ 1230 w 10000"/>
                <a:gd name="connsiteY110-5794" fmla="*/ 5020 h 10073"/>
                <a:gd name="connsiteX111-5795" fmla="*/ 1068 w 10000"/>
                <a:gd name="connsiteY111-5796" fmla="*/ 4929 h 10073"/>
                <a:gd name="connsiteX112-5797" fmla="*/ 906 w 10000"/>
                <a:gd name="connsiteY112-5798" fmla="*/ 4836 h 10073"/>
                <a:gd name="connsiteX113-5799" fmla="*/ 777 w 10000"/>
                <a:gd name="connsiteY113-5800" fmla="*/ 4794 h 10073"/>
                <a:gd name="connsiteX114-5801" fmla="*/ 649 w 10000"/>
                <a:gd name="connsiteY114-5802" fmla="*/ 4756 h 10073"/>
                <a:gd name="connsiteX115-5803" fmla="*/ 538 w 10000"/>
                <a:gd name="connsiteY115-5804" fmla="*/ 4744 h 10073"/>
                <a:gd name="connsiteX116-5805" fmla="*/ 445 w 10000"/>
                <a:gd name="connsiteY116-5806" fmla="*/ 4782 h 10073"/>
                <a:gd name="connsiteX117-5807" fmla="*/ 394 w 10000"/>
                <a:gd name="connsiteY117-5808" fmla="*/ 4808 h 10073"/>
                <a:gd name="connsiteX118-5809" fmla="*/ 350 w 10000"/>
                <a:gd name="connsiteY118-5810" fmla="*/ 4836 h 10073"/>
                <a:gd name="connsiteX119-5811" fmla="*/ 308 w 10000"/>
                <a:gd name="connsiteY119-5812" fmla="*/ 4888 h 10073"/>
                <a:gd name="connsiteX120-5813" fmla="*/ 274 w 10000"/>
                <a:gd name="connsiteY120-5814" fmla="*/ 4943 h 10073"/>
                <a:gd name="connsiteX121-5815" fmla="*/ 213 w 10000"/>
                <a:gd name="connsiteY121-5816" fmla="*/ 5061 h 10073"/>
                <a:gd name="connsiteX122-5817" fmla="*/ 153 w 10000"/>
                <a:gd name="connsiteY122-5818" fmla="*/ 5244 h 10073"/>
                <a:gd name="connsiteX123-5819" fmla="*/ 102 w 10000"/>
                <a:gd name="connsiteY123-5820" fmla="*/ 5471 h 10073"/>
                <a:gd name="connsiteX124-5821" fmla="*/ 60 w 10000"/>
                <a:gd name="connsiteY124-5822" fmla="*/ 5763 h 10073"/>
                <a:gd name="connsiteX125-5823" fmla="*/ 26 w 10000"/>
                <a:gd name="connsiteY125-5824" fmla="*/ 6079 h 10073"/>
                <a:gd name="connsiteX126-5825" fmla="*/ 0 w 10000"/>
                <a:gd name="connsiteY126-5826" fmla="*/ 6450 h 10073"/>
                <a:gd name="connsiteX127-5827" fmla="*/ 0 w 10000"/>
                <a:gd name="connsiteY127-5828" fmla="*/ 6450 h 10073"/>
                <a:gd name="connsiteX128-5829" fmla="*/ 0 w 10000"/>
                <a:gd name="connsiteY128-5830" fmla="*/ 6665 h 10073"/>
                <a:gd name="connsiteX129-5831" fmla="*/ 0 w 10000"/>
                <a:gd name="connsiteY129-5832" fmla="*/ 6834 h 10073"/>
                <a:gd name="connsiteX130-5833" fmla="*/ 9 w 10000"/>
                <a:gd name="connsiteY130-5834" fmla="*/ 6980 h 10073"/>
                <a:gd name="connsiteX131-5835" fmla="*/ 26 w 10000"/>
                <a:gd name="connsiteY131-5836" fmla="*/ 7126 h 10073"/>
                <a:gd name="connsiteX132-5837" fmla="*/ 60 w 10000"/>
                <a:gd name="connsiteY132-5838" fmla="*/ 7245 h 10073"/>
                <a:gd name="connsiteX133-5839" fmla="*/ 94 w 10000"/>
                <a:gd name="connsiteY133-5840" fmla="*/ 7353 h 10073"/>
                <a:gd name="connsiteX134-5841" fmla="*/ 128 w 10000"/>
                <a:gd name="connsiteY134-5842" fmla="*/ 7444 h 10073"/>
                <a:gd name="connsiteX135-5843" fmla="*/ 179 w 10000"/>
                <a:gd name="connsiteY135-5844" fmla="*/ 7523 h 10073"/>
                <a:gd name="connsiteX136-5845" fmla="*/ 239 w 10000"/>
                <a:gd name="connsiteY136-5846" fmla="*/ 7577 h 10073"/>
                <a:gd name="connsiteX137-5847" fmla="*/ 299 w 10000"/>
                <a:gd name="connsiteY137-5848" fmla="*/ 7630 h 10073"/>
                <a:gd name="connsiteX138-5849" fmla="*/ 359 w 10000"/>
                <a:gd name="connsiteY138-5850" fmla="*/ 7669 h 10073"/>
                <a:gd name="connsiteX139-5851" fmla="*/ 436 w 10000"/>
                <a:gd name="connsiteY139-5852" fmla="*/ 7696 h 10073"/>
                <a:gd name="connsiteX140-5853" fmla="*/ 503 w 10000"/>
                <a:gd name="connsiteY140-5854" fmla="*/ 7722 h 10073"/>
                <a:gd name="connsiteX141-5855" fmla="*/ 589 w 10000"/>
                <a:gd name="connsiteY141-5856" fmla="*/ 7722 h 10073"/>
                <a:gd name="connsiteX142-5857" fmla="*/ 752 w 10000"/>
                <a:gd name="connsiteY142-5858" fmla="*/ 7722 h 10073"/>
                <a:gd name="connsiteX143-5859" fmla="*/ 931 w 10000"/>
                <a:gd name="connsiteY143-5860" fmla="*/ 7684 h 10073"/>
                <a:gd name="connsiteX144-5861" fmla="*/ 1103 w 10000"/>
                <a:gd name="connsiteY144-5862" fmla="*/ 7630 h 10073"/>
                <a:gd name="connsiteX145-5863" fmla="*/ 1461 w 10000"/>
                <a:gd name="connsiteY145-5864" fmla="*/ 7498 h 10073"/>
                <a:gd name="connsiteX146-5865" fmla="*/ 1785 w 10000"/>
                <a:gd name="connsiteY146-5866" fmla="*/ 7365 h 10073"/>
                <a:gd name="connsiteX147-5867" fmla="*/ 1922 w 10000"/>
                <a:gd name="connsiteY147-5868" fmla="*/ 7298 h 10073"/>
                <a:gd name="connsiteX148-5869" fmla="*/ 2051 w 10000"/>
                <a:gd name="connsiteY148-5870" fmla="*/ 7285 h 10073"/>
                <a:gd name="connsiteX149-5871" fmla="*/ 2051 w 10000"/>
                <a:gd name="connsiteY149-5872" fmla="*/ 7285 h 10073"/>
                <a:gd name="connsiteX150-5873" fmla="*/ 2290 w 10000"/>
                <a:gd name="connsiteY150-5874" fmla="*/ 7245 h 10073"/>
                <a:gd name="connsiteX151-5875" fmla="*/ 2410 w 10000"/>
                <a:gd name="connsiteY151-5876" fmla="*/ 7245 h 10073"/>
                <a:gd name="connsiteX152-5877" fmla="*/ 2547 w 10000"/>
                <a:gd name="connsiteY152-5878" fmla="*/ 7270 h 10073"/>
                <a:gd name="connsiteX153-5879" fmla="*/ 2684 w 10000"/>
                <a:gd name="connsiteY153-5880" fmla="*/ 7298 h 10073"/>
                <a:gd name="connsiteX154-5881" fmla="*/ 2743 w 10000"/>
                <a:gd name="connsiteY154-5882" fmla="*/ 7326 h 10073"/>
                <a:gd name="connsiteX155-5883" fmla="*/ 2803 w 10000"/>
                <a:gd name="connsiteY155-5884" fmla="*/ 7378 h 10073"/>
                <a:gd name="connsiteX156-5885" fmla="*/ 2872 w 10000"/>
                <a:gd name="connsiteY156-5886" fmla="*/ 7444 h 10073"/>
                <a:gd name="connsiteX157-5887" fmla="*/ 2923 w 10000"/>
                <a:gd name="connsiteY157-5888" fmla="*/ 7511 h 10073"/>
                <a:gd name="connsiteX158-5889" fmla="*/ 2983 w 10000"/>
                <a:gd name="connsiteY158-5890" fmla="*/ 7590 h 10073"/>
                <a:gd name="connsiteX159-5891" fmla="*/ 3034 w 10000"/>
                <a:gd name="connsiteY159-5892" fmla="*/ 7684 h 10073"/>
                <a:gd name="connsiteX160-5893" fmla="*/ 3085 w 10000"/>
                <a:gd name="connsiteY160-5894" fmla="*/ 7776 h 10073"/>
                <a:gd name="connsiteX161-5895" fmla="*/ 3127 w 10000"/>
                <a:gd name="connsiteY161-5896" fmla="*/ 7907 h 10073"/>
                <a:gd name="connsiteX162-5897" fmla="*/ 3171 w 10000"/>
                <a:gd name="connsiteY162-5898" fmla="*/ 8052 h 10073"/>
                <a:gd name="connsiteX163-5899" fmla="*/ 3213 w 10000"/>
                <a:gd name="connsiteY163-5900" fmla="*/ 8212 h 10073"/>
                <a:gd name="connsiteX164-5901" fmla="*/ 3239 w 10000"/>
                <a:gd name="connsiteY164-5902" fmla="*/ 8384 h 10073"/>
                <a:gd name="connsiteX165-5903" fmla="*/ 3264 w 10000"/>
                <a:gd name="connsiteY165-5904" fmla="*/ 8597 h 10073"/>
                <a:gd name="connsiteX166-5905" fmla="*/ 3282 w 10000"/>
                <a:gd name="connsiteY166-5906" fmla="*/ 8807 h 10073"/>
                <a:gd name="connsiteX167-5907" fmla="*/ 3307 w 10000"/>
                <a:gd name="connsiteY167-5908" fmla="*/ 9048 h 10073"/>
                <a:gd name="connsiteX168-5909" fmla="*/ 3315 w 10000"/>
                <a:gd name="connsiteY168-5910" fmla="*/ 9326 h 10073"/>
                <a:gd name="connsiteX169-5911" fmla="*/ 3315 w 10000"/>
                <a:gd name="connsiteY169-5912" fmla="*/ 9617 h 10073"/>
                <a:gd name="connsiteX170-5913" fmla="*/ 3327 w 10000"/>
                <a:gd name="connsiteY170-5914" fmla="*/ 10073 h 10073"/>
                <a:gd name="connsiteX171-5915" fmla="*/ 9986 w 10000"/>
                <a:gd name="connsiteY171-5916" fmla="*/ 10000 h 10073"/>
                <a:gd name="connsiteX172-5917" fmla="*/ 9984 w 10000"/>
                <a:gd name="connsiteY172-5918" fmla="*/ 290 h 10073"/>
                <a:gd name="connsiteX0-5919" fmla="*/ 9984 w 9991"/>
                <a:gd name="connsiteY0-5920" fmla="*/ 290 h 10091"/>
                <a:gd name="connsiteX1-5921" fmla="*/ 9315 w 9991"/>
                <a:gd name="connsiteY1-5922" fmla="*/ 186 h 10091"/>
                <a:gd name="connsiteX2-5923" fmla="*/ 8401 w 9991"/>
                <a:gd name="connsiteY2-5924" fmla="*/ 293 h 10091"/>
                <a:gd name="connsiteX3-5925" fmla="*/ 7648 w 9991"/>
                <a:gd name="connsiteY3-5926" fmla="*/ 411 h 10091"/>
                <a:gd name="connsiteX4-5927" fmla="*/ 7648 w 9991"/>
                <a:gd name="connsiteY4-5928" fmla="*/ 411 h 10091"/>
                <a:gd name="connsiteX5-5929" fmla="*/ 7520 w 9991"/>
                <a:gd name="connsiteY5-5930" fmla="*/ 424 h 10091"/>
                <a:gd name="connsiteX6-5931" fmla="*/ 7408 w 9991"/>
                <a:gd name="connsiteY6-5932" fmla="*/ 452 h 10091"/>
                <a:gd name="connsiteX7-5933" fmla="*/ 7315 w 9991"/>
                <a:gd name="connsiteY7-5934" fmla="*/ 506 h 10091"/>
                <a:gd name="connsiteX8-5935" fmla="*/ 7229 w 9991"/>
                <a:gd name="connsiteY8-5936" fmla="*/ 532 h 10091"/>
                <a:gd name="connsiteX9-5937" fmla="*/ 7153 w 9991"/>
                <a:gd name="connsiteY9-5938" fmla="*/ 583 h 10091"/>
                <a:gd name="connsiteX10-5939" fmla="*/ 7084 w 9991"/>
                <a:gd name="connsiteY10-5940" fmla="*/ 651 h 10091"/>
                <a:gd name="connsiteX11-5941" fmla="*/ 7024 w 9991"/>
                <a:gd name="connsiteY11-5942" fmla="*/ 715 h 10091"/>
                <a:gd name="connsiteX12-5943" fmla="*/ 6981 w 9991"/>
                <a:gd name="connsiteY12-5944" fmla="*/ 783 h 10091"/>
                <a:gd name="connsiteX13-5945" fmla="*/ 6938 w 9991"/>
                <a:gd name="connsiteY13-5946" fmla="*/ 835 h 10091"/>
                <a:gd name="connsiteX14-5947" fmla="*/ 6913 w 9991"/>
                <a:gd name="connsiteY14-5948" fmla="*/ 928 h 10091"/>
                <a:gd name="connsiteX15-5949" fmla="*/ 6887 w 9991"/>
                <a:gd name="connsiteY15-5950" fmla="*/ 1007 h 10091"/>
                <a:gd name="connsiteX16-5951" fmla="*/ 6871 w 9991"/>
                <a:gd name="connsiteY16-5952" fmla="*/ 1087 h 10091"/>
                <a:gd name="connsiteX17-5953" fmla="*/ 6861 w 9991"/>
                <a:gd name="connsiteY17-5954" fmla="*/ 1166 h 10091"/>
                <a:gd name="connsiteX18-5955" fmla="*/ 6861 w 9991"/>
                <a:gd name="connsiteY18-5956" fmla="*/ 1259 h 10091"/>
                <a:gd name="connsiteX19-5957" fmla="*/ 6871 w 9991"/>
                <a:gd name="connsiteY19-5958" fmla="*/ 1432 h 10091"/>
                <a:gd name="connsiteX20-5959" fmla="*/ 6897 w 9991"/>
                <a:gd name="connsiteY20-5960" fmla="*/ 1631 h 10091"/>
                <a:gd name="connsiteX21-5961" fmla="*/ 6956 w 9991"/>
                <a:gd name="connsiteY21-5962" fmla="*/ 1815 h 10091"/>
                <a:gd name="connsiteX22-5963" fmla="*/ 7016 w 9991"/>
                <a:gd name="connsiteY22-5964" fmla="*/ 2028 h 10091"/>
                <a:gd name="connsiteX23-5965" fmla="*/ 7075 w 9991"/>
                <a:gd name="connsiteY23-5966" fmla="*/ 2227 h 10091"/>
                <a:gd name="connsiteX24-5967" fmla="*/ 7229 w 9991"/>
                <a:gd name="connsiteY24-5968" fmla="*/ 2624 h 10091"/>
                <a:gd name="connsiteX25-5969" fmla="*/ 7374 w 9991"/>
                <a:gd name="connsiteY25-5970" fmla="*/ 2980 h 10091"/>
                <a:gd name="connsiteX26-5971" fmla="*/ 7374 w 9991"/>
                <a:gd name="connsiteY26-5972" fmla="*/ 2980 h 10091"/>
                <a:gd name="connsiteX27-5973" fmla="*/ 7400 w 9991"/>
                <a:gd name="connsiteY27-5974" fmla="*/ 3060 h 10091"/>
                <a:gd name="connsiteX28-5975" fmla="*/ 7418 w 9991"/>
                <a:gd name="connsiteY28-5976" fmla="*/ 3139 h 10091"/>
                <a:gd name="connsiteX29-5977" fmla="*/ 7425 w 9991"/>
                <a:gd name="connsiteY29-5978" fmla="*/ 3221 h 10091"/>
                <a:gd name="connsiteX30-5979" fmla="*/ 7425 w 9991"/>
                <a:gd name="connsiteY30-5980" fmla="*/ 3299 h 10091"/>
                <a:gd name="connsiteX31-5981" fmla="*/ 7418 w 9991"/>
                <a:gd name="connsiteY31-5982" fmla="*/ 3378 h 10091"/>
                <a:gd name="connsiteX32-5983" fmla="*/ 7408 w 9991"/>
                <a:gd name="connsiteY32-5984" fmla="*/ 3444 h 10091"/>
                <a:gd name="connsiteX33-5985" fmla="*/ 7374 w 9991"/>
                <a:gd name="connsiteY33-5986" fmla="*/ 3523 h 10091"/>
                <a:gd name="connsiteX34-5987" fmla="*/ 7358 w 9991"/>
                <a:gd name="connsiteY34-5988" fmla="*/ 3589 h 10091"/>
                <a:gd name="connsiteX35-5989" fmla="*/ 7272 w 9991"/>
                <a:gd name="connsiteY35-5990" fmla="*/ 3734 h 10091"/>
                <a:gd name="connsiteX36-5991" fmla="*/ 7179 w 9991"/>
                <a:gd name="connsiteY36-5992" fmla="*/ 3841 h 10091"/>
                <a:gd name="connsiteX37-5993" fmla="*/ 7059 w 9991"/>
                <a:gd name="connsiteY37-5994" fmla="*/ 3960 h 10091"/>
                <a:gd name="connsiteX38-5995" fmla="*/ 6931 w 9991"/>
                <a:gd name="connsiteY38-5996" fmla="*/ 4054 h 10091"/>
                <a:gd name="connsiteX39-5997" fmla="*/ 6785 w 9991"/>
                <a:gd name="connsiteY39-5998" fmla="*/ 4121 h 10091"/>
                <a:gd name="connsiteX40-5999" fmla="*/ 6639 w 9991"/>
                <a:gd name="connsiteY40-6000" fmla="*/ 4187 h 10091"/>
                <a:gd name="connsiteX41-6001" fmla="*/ 6494 w 9991"/>
                <a:gd name="connsiteY41-6002" fmla="*/ 4211 h 10091"/>
                <a:gd name="connsiteX42-6003" fmla="*/ 6350 w 9991"/>
                <a:gd name="connsiteY42-6004" fmla="*/ 4227 h 10091"/>
                <a:gd name="connsiteX43-6005" fmla="*/ 6204 w 9991"/>
                <a:gd name="connsiteY43-6006" fmla="*/ 4211 h 10091"/>
                <a:gd name="connsiteX44-6007" fmla="*/ 6066 w 9991"/>
                <a:gd name="connsiteY44-6008" fmla="*/ 4175 h 10091"/>
                <a:gd name="connsiteX45-6009" fmla="*/ 5947 w 9991"/>
                <a:gd name="connsiteY45-6010" fmla="*/ 4107 h 10091"/>
                <a:gd name="connsiteX46-6011" fmla="*/ 5888 w 9991"/>
                <a:gd name="connsiteY46-6012" fmla="*/ 4054 h 10091"/>
                <a:gd name="connsiteX47-6013" fmla="*/ 5837 w 9991"/>
                <a:gd name="connsiteY47-6014" fmla="*/ 4001 h 10091"/>
                <a:gd name="connsiteX48-6015" fmla="*/ 5837 w 9991"/>
                <a:gd name="connsiteY48-6016" fmla="*/ 4001 h 10091"/>
                <a:gd name="connsiteX49-6017" fmla="*/ 5751 w 9991"/>
                <a:gd name="connsiteY49-6018" fmla="*/ 3881 h 10091"/>
                <a:gd name="connsiteX50-6019" fmla="*/ 5675 w 9991"/>
                <a:gd name="connsiteY50-6020" fmla="*/ 3749 h 10091"/>
                <a:gd name="connsiteX51-6021" fmla="*/ 5631 w 9991"/>
                <a:gd name="connsiteY51-6022" fmla="*/ 3589 h 10091"/>
                <a:gd name="connsiteX52-6023" fmla="*/ 5605 w 9991"/>
                <a:gd name="connsiteY52-6024" fmla="*/ 3418 h 10091"/>
                <a:gd name="connsiteX53-6025" fmla="*/ 5579 w 9991"/>
                <a:gd name="connsiteY53-6026" fmla="*/ 3233 h 10091"/>
                <a:gd name="connsiteX54-6027" fmla="*/ 5579 w 9991"/>
                <a:gd name="connsiteY54-6028" fmla="*/ 3048 h 10091"/>
                <a:gd name="connsiteX55-6029" fmla="*/ 5598 w 9991"/>
                <a:gd name="connsiteY55-6030" fmla="*/ 2834 h 10091"/>
                <a:gd name="connsiteX56-6031" fmla="*/ 5605 w 9991"/>
                <a:gd name="connsiteY56-6032" fmla="*/ 2624 h 10091"/>
                <a:gd name="connsiteX57-6033" fmla="*/ 5657 w 9991"/>
                <a:gd name="connsiteY57-6034" fmla="*/ 2185 h 10091"/>
                <a:gd name="connsiteX58-6035" fmla="*/ 5725 w 9991"/>
                <a:gd name="connsiteY58-6036" fmla="*/ 1763 h 10091"/>
                <a:gd name="connsiteX59-6037" fmla="*/ 5793 w 9991"/>
                <a:gd name="connsiteY59-6038" fmla="*/ 1327 h 10091"/>
                <a:gd name="connsiteX60-6039" fmla="*/ 5811 w 9991"/>
                <a:gd name="connsiteY60-6040" fmla="*/ 1099 h 10091"/>
                <a:gd name="connsiteX61-6041" fmla="*/ 5837 w 9991"/>
                <a:gd name="connsiteY61-6042" fmla="*/ 901 h 10091"/>
                <a:gd name="connsiteX62-6043" fmla="*/ 5837 w 9991"/>
                <a:gd name="connsiteY62-6044" fmla="*/ 901 h 10091"/>
                <a:gd name="connsiteX63-6045" fmla="*/ 5837 w 9991"/>
                <a:gd name="connsiteY63-6046" fmla="*/ 808 h 10091"/>
                <a:gd name="connsiteX64-6047" fmla="*/ 5837 w 9991"/>
                <a:gd name="connsiteY64-6048" fmla="*/ 744 h 10091"/>
                <a:gd name="connsiteX65-6049" fmla="*/ 5811 w 9991"/>
                <a:gd name="connsiteY65-6050" fmla="*/ 663 h 10091"/>
                <a:gd name="connsiteX66-6051" fmla="*/ 5793 w 9991"/>
                <a:gd name="connsiteY66-6052" fmla="*/ 597 h 10091"/>
                <a:gd name="connsiteX67-6053" fmla="*/ 5760 w 9991"/>
                <a:gd name="connsiteY67-6054" fmla="*/ 532 h 10091"/>
                <a:gd name="connsiteX68-6055" fmla="*/ 5725 w 9991"/>
                <a:gd name="connsiteY68-6056" fmla="*/ 478 h 10091"/>
                <a:gd name="connsiteX69-6057" fmla="*/ 5623 w 9991"/>
                <a:gd name="connsiteY69-6058" fmla="*/ 370 h 10091"/>
                <a:gd name="connsiteX70-6059" fmla="*/ 5512 w 9991"/>
                <a:gd name="connsiteY70-6060" fmla="*/ 278 h 10091"/>
                <a:gd name="connsiteX71-6061" fmla="*/ 5366 w 9991"/>
                <a:gd name="connsiteY71-6062" fmla="*/ 200 h 10091"/>
                <a:gd name="connsiteX72-6063" fmla="*/ 5212 w 9991"/>
                <a:gd name="connsiteY72-6064" fmla="*/ 146 h 10091"/>
                <a:gd name="connsiteX73-6065" fmla="*/ 5033 w 9991"/>
                <a:gd name="connsiteY73-6066" fmla="*/ 107 h 10091"/>
                <a:gd name="connsiteX74-6067" fmla="*/ 4845 w 9991"/>
                <a:gd name="connsiteY74-6068" fmla="*/ 68 h 10091"/>
                <a:gd name="connsiteX75-6069" fmla="*/ 4641 w 9991"/>
                <a:gd name="connsiteY75-6070" fmla="*/ 40 h 10091"/>
                <a:gd name="connsiteX76-6071" fmla="*/ 4230 w 9991"/>
                <a:gd name="connsiteY76-6072" fmla="*/ 0 h 10091"/>
                <a:gd name="connsiteX77-6073" fmla="*/ 3794 w 9991"/>
                <a:gd name="connsiteY77-6074" fmla="*/ 0 h 10091"/>
                <a:gd name="connsiteX78-6075" fmla="*/ 3375 w 9991"/>
                <a:gd name="connsiteY78-6076" fmla="*/ 0 h 10091"/>
                <a:gd name="connsiteX79-6077" fmla="*/ 3375 w 9991"/>
                <a:gd name="connsiteY79-6078" fmla="*/ 0 h 10091"/>
                <a:gd name="connsiteX80-6079" fmla="*/ 2931 w 9991"/>
                <a:gd name="connsiteY80-6080" fmla="*/ 27 h 10091"/>
                <a:gd name="connsiteX81-6081" fmla="*/ 2931 w 9991"/>
                <a:gd name="connsiteY81-6082" fmla="*/ 27 h 10091"/>
                <a:gd name="connsiteX82-6083" fmla="*/ 2657 w 9991"/>
                <a:gd name="connsiteY82-6084" fmla="*/ 27 h 10091"/>
                <a:gd name="connsiteX83-6085" fmla="*/ 2392 w 9991"/>
                <a:gd name="connsiteY83-6086" fmla="*/ 40 h 10091"/>
                <a:gd name="connsiteX84-6087" fmla="*/ 2392 w 9991"/>
                <a:gd name="connsiteY84-6088" fmla="*/ 40 h 10091"/>
                <a:gd name="connsiteX85-6089" fmla="*/ 2547 w 9991"/>
                <a:gd name="connsiteY85-6090" fmla="*/ 1020 h 10091"/>
                <a:gd name="connsiteX86-6091" fmla="*/ 2674 w 9991"/>
                <a:gd name="connsiteY86-6092" fmla="*/ 1883 h 10091"/>
                <a:gd name="connsiteX87-6093" fmla="*/ 2760 w 9991"/>
                <a:gd name="connsiteY87-6094" fmla="*/ 2636 h 10091"/>
                <a:gd name="connsiteX88-6095" fmla="*/ 2828 w 9991"/>
                <a:gd name="connsiteY88-6096" fmla="*/ 3299 h 10091"/>
                <a:gd name="connsiteX89-6097" fmla="*/ 2846 w 9991"/>
                <a:gd name="connsiteY89-6098" fmla="*/ 3841 h 10091"/>
                <a:gd name="connsiteX90-6099" fmla="*/ 2854 w 9991"/>
                <a:gd name="connsiteY90-6100" fmla="*/ 4079 h 10091"/>
                <a:gd name="connsiteX91-6101" fmla="*/ 2846 w 9991"/>
                <a:gd name="connsiteY91-6102" fmla="*/ 4304 h 10091"/>
                <a:gd name="connsiteX92-6103" fmla="*/ 2837 w 9991"/>
                <a:gd name="connsiteY92-6104" fmla="*/ 4503 h 10091"/>
                <a:gd name="connsiteX93-6105" fmla="*/ 2828 w 9991"/>
                <a:gd name="connsiteY93-6106" fmla="*/ 4674 h 10091"/>
                <a:gd name="connsiteX94-6107" fmla="*/ 2793 w 9991"/>
                <a:gd name="connsiteY94-6108" fmla="*/ 4836 h 10091"/>
                <a:gd name="connsiteX95-6109" fmla="*/ 2777 w 9991"/>
                <a:gd name="connsiteY95-6110" fmla="*/ 4980 h 10091"/>
                <a:gd name="connsiteX96-6111" fmla="*/ 2734 w 9991"/>
                <a:gd name="connsiteY96-6112" fmla="*/ 5099 h 10091"/>
                <a:gd name="connsiteX97-6113" fmla="*/ 2692 w 9991"/>
                <a:gd name="connsiteY97-6114" fmla="*/ 5206 h 10091"/>
                <a:gd name="connsiteX98-6115" fmla="*/ 2650 w 9991"/>
                <a:gd name="connsiteY98-6116" fmla="*/ 5286 h 10091"/>
                <a:gd name="connsiteX99-6117" fmla="*/ 2598 w 9991"/>
                <a:gd name="connsiteY99-6118" fmla="*/ 5351 h 10091"/>
                <a:gd name="connsiteX100-6119" fmla="*/ 2538 w 9991"/>
                <a:gd name="connsiteY100-6120" fmla="*/ 5419 h 10091"/>
                <a:gd name="connsiteX101-6121" fmla="*/ 2478 w 9991"/>
                <a:gd name="connsiteY101-6122" fmla="*/ 5458 h 10091"/>
                <a:gd name="connsiteX102-6123" fmla="*/ 2410 w 9991"/>
                <a:gd name="connsiteY102-6124" fmla="*/ 5484 h 10091"/>
                <a:gd name="connsiteX103-6125" fmla="*/ 2342 w 9991"/>
                <a:gd name="connsiteY103-6126" fmla="*/ 5496 h 10091"/>
                <a:gd name="connsiteX104-6127" fmla="*/ 2256 w 9991"/>
                <a:gd name="connsiteY104-6128" fmla="*/ 5496 h 10091"/>
                <a:gd name="connsiteX105-6129" fmla="*/ 2170 w 9991"/>
                <a:gd name="connsiteY105-6130" fmla="*/ 5496 h 10091"/>
                <a:gd name="connsiteX106-6131" fmla="*/ 2008 w 9991"/>
                <a:gd name="connsiteY106-6132" fmla="*/ 5458 h 10091"/>
                <a:gd name="connsiteX107-6133" fmla="*/ 1812 w 9991"/>
                <a:gd name="connsiteY107-6134" fmla="*/ 5351 h 10091"/>
                <a:gd name="connsiteX108-6135" fmla="*/ 1616 w 9991"/>
                <a:gd name="connsiteY108-6136" fmla="*/ 5244 h 10091"/>
                <a:gd name="connsiteX109-6137" fmla="*/ 1616 w 9991"/>
                <a:gd name="connsiteY109-6138" fmla="*/ 5244 h 10091"/>
                <a:gd name="connsiteX110-6139" fmla="*/ 1230 w 9991"/>
                <a:gd name="connsiteY110-6140" fmla="*/ 5020 h 10091"/>
                <a:gd name="connsiteX111-6141" fmla="*/ 1068 w 9991"/>
                <a:gd name="connsiteY111-6142" fmla="*/ 4929 h 10091"/>
                <a:gd name="connsiteX112-6143" fmla="*/ 906 w 9991"/>
                <a:gd name="connsiteY112-6144" fmla="*/ 4836 h 10091"/>
                <a:gd name="connsiteX113-6145" fmla="*/ 777 w 9991"/>
                <a:gd name="connsiteY113-6146" fmla="*/ 4794 h 10091"/>
                <a:gd name="connsiteX114-6147" fmla="*/ 649 w 9991"/>
                <a:gd name="connsiteY114-6148" fmla="*/ 4756 h 10091"/>
                <a:gd name="connsiteX115-6149" fmla="*/ 538 w 9991"/>
                <a:gd name="connsiteY115-6150" fmla="*/ 4744 h 10091"/>
                <a:gd name="connsiteX116-6151" fmla="*/ 445 w 9991"/>
                <a:gd name="connsiteY116-6152" fmla="*/ 4782 h 10091"/>
                <a:gd name="connsiteX117-6153" fmla="*/ 394 w 9991"/>
                <a:gd name="connsiteY117-6154" fmla="*/ 4808 h 10091"/>
                <a:gd name="connsiteX118-6155" fmla="*/ 350 w 9991"/>
                <a:gd name="connsiteY118-6156" fmla="*/ 4836 h 10091"/>
                <a:gd name="connsiteX119-6157" fmla="*/ 308 w 9991"/>
                <a:gd name="connsiteY119-6158" fmla="*/ 4888 h 10091"/>
                <a:gd name="connsiteX120-6159" fmla="*/ 274 w 9991"/>
                <a:gd name="connsiteY120-6160" fmla="*/ 4943 h 10091"/>
                <a:gd name="connsiteX121-6161" fmla="*/ 213 w 9991"/>
                <a:gd name="connsiteY121-6162" fmla="*/ 5061 h 10091"/>
                <a:gd name="connsiteX122-6163" fmla="*/ 153 w 9991"/>
                <a:gd name="connsiteY122-6164" fmla="*/ 5244 h 10091"/>
                <a:gd name="connsiteX123-6165" fmla="*/ 102 w 9991"/>
                <a:gd name="connsiteY123-6166" fmla="*/ 5471 h 10091"/>
                <a:gd name="connsiteX124-6167" fmla="*/ 60 w 9991"/>
                <a:gd name="connsiteY124-6168" fmla="*/ 5763 h 10091"/>
                <a:gd name="connsiteX125-6169" fmla="*/ 26 w 9991"/>
                <a:gd name="connsiteY125-6170" fmla="*/ 6079 h 10091"/>
                <a:gd name="connsiteX126-6171" fmla="*/ 0 w 9991"/>
                <a:gd name="connsiteY126-6172" fmla="*/ 6450 h 10091"/>
                <a:gd name="connsiteX127-6173" fmla="*/ 0 w 9991"/>
                <a:gd name="connsiteY127-6174" fmla="*/ 6450 h 10091"/>
                <a:gd name="connsiteX128-6175" fmla="*/ 0 w 9991"/>
                <a:gd name="connsiteY128-6176" fmla="*/ 6665 h 10091"/>
                <a:gd name="connsiteX129-6177" fmla="*/ 0 w 9991"/>
                <a:gd name="connsiteY129-6178" fmla="*/ 6834 h 10091"/>
                <a:gd name="connsiteX130-6179" fmla="*/ 9 w 9991"/>
                <a:gd name="connsiteY130-6180" fmla="*/ 6980 h 10091"/>
                <a:gd name="connsiteX131-6181" fmla="*/ 26 w 9991"/>
                <a:gd name="connsiteY131-6182" fmla="*/ 7126 h 10091"/>
                <a:gd name="connsiteX132-6183" fmla="*/ 60 w 9991"/>
                <a:gd name="connsiteY132-6184" fmla="*/ 7245 h 10091"/>
                <a:gd name="connsiteX133-6185" fmla="*/ 94 w 9991"/>
                <a:gd name="connsiteY133-6186" fmla="*/ 7353 h 10091"/>
                <a:gd name="connsiteX134-6187" fmla="*/ 128 w 9991"/>
                <a:gd name="connsiteY134-6188" fmla="*/ 7444 h 10091"/>
                <a:gd name="connsiteX135-6189" fmla="*/ 179 w 9991"/>
                <a:gd name="connsiteY135-6190" fmla="*/ 7523 h 10091"/>
                <a:gd name="connsiteX136-6191" fmla="*/ 239 w 9991"/>
                <a:gd name="connsiteY136-6192" fmla="*/ 7577 h 10091"/>
                <a:gd name="connsiteX137-6193" fmla="*/ 299 w 9991"/>
                <a:gd name="connsiteY137-6194" fmla="*/ 7630 h 10091"/>
                <a:gd name="connsiteX138-6195" fmla="*/ 359 w 9991"/>
                <a:gd name="connsiteY138-6196" fmla="*/ 7669 h 10091"/>
                <a:gd name="connsiteX139-6197" fmla="*/ 436 w 9991"/>
                <a:gd name="connsiteY139-6198" fmla="*/ 7696 h 10091"/>
                <a:gd name="connsiteX140-6199" fmla="*/ 503 w 9991"/>
                <a:gd name="connsiteY140-6200" fmla="*/ 7722 h 10091"/>
                <a:gd name="connsiteX141-6201" fmla="*/ 589 w 9991"/>
                <a:gd name="connsiteY141-6202" fmla="*/ 7722 h 10091"/>
                <a:gd name="connsiteX142-6203" fmla="*/ 752 w 9991"/>
                <a:gd name="connsiteY142-6204" fmla="*/ 7722 h 10091"/>
                <a:gd name="connsiteX143-6205" fmla="*/ 931 w 9991"/>
                <a:gd name="connsiteY143-6206" fmla="*/ 7684 h 10091"/>
                <a:gd name="connsiteX144-6207" fmla="*/ 1103 w 9991"/>
                <a:gd name="connsiteY144-6208" fmla="*/ 7630 h 10091"/>
                <a:gd name="connsiteX145-6209" fmla="*/ 1461 w 9991"/>
                <a:gd name="connsiteY145-6210" fmla="*/ 7498 h 10091"/>
                <a:gd name="connsiteX146-6211" fmla="*/ 1785 w 9991"/>
                <a:gd name="connsiteY146-6212" fmla="*/ 7365 h 10091"/>
                <a:gd name="connsiteX147-6213" fmla="*/ 1922 w 9991"/>
                <a:gd name="connsiteY147-6214" fmla="*/ 7298 h 10091"/>
                <a:gd name="connsiteX148-6215" fmla="*/ 2051 w 9991"/>
                <a:gd name="connsiteY148-6216" fmla="*/ 7285 h 10091"/>
                <a:gd name="connsiteX149-6217" fmla="*/ 2051 w 9991"/>
                <a:gd name="connsiteY149-6218" fmla="*/ 7285 h 10091"/>
                <a:gd name="connsiteX150-6219" fmla="*/ 2290 w 9991"/>
                <a:gd name="connsiteY150-6220" fmla="*/ 7245 h 10091"/>
                <a:gd name="connsiteX151-6221" fmla="*/ 2410 w 9991"/>
                <a:gd name="connsiteY151-6222" fmla="*/ 7245 h 10091"/>
                <a:gd name="connsiteX152-6223" fmla="*/ 2547 w 9991"/>
                <a:gd name="connsiteY152-6224" fmla="*/ 7270 h 10091"/>
                <a:gd name="connsiteX153-6225" fmla="*/ 2684 w 9991"/>
                <a:gd name="connsiteY153-6226" fmla="*/ 7298 h 10091"/>
                <a:gd name="connsiteX154-6227" fmla="*/ 2743 w 9991"/>
                <a:gd name="connsiteY154-6228" fmla="*/ 7326 h 10091"/>
                <a:gd name="connsiteX155-6229" fmla="*/ 2803 w 9991"/>
                <a:gd name="connsiteY155-6230" fmla="*/ 7378 h 10091"/>
                <a:gd name="connsiteX156-6231" fmla="*/ 2872 w 9991"/>
                <a:gd name="connsiteY156-6232" fmla="*/ 7444 h 10091"/>
                <a:gd name="connsiteX157-6233" fmla="*/ 2923 w 9991"/>
                <a:gd name="connsiteY157-6234" fmla="*/ 7511 h 10091"/>
                <a:gd name="connsiteX158-6235" fmla="*/ 2983 w 9991"/>
                <a:gd name="connsiteY158-6236" fmla="*/ 7590 h 10091"/>
                <a:gd name="connsiteX159-6237" fmla="*/ 3034 w 9991"/>
                <a:gd name="connsiteY159-6238" fmla="*/ 7684 h 10091"/>
                <a:gd name="connsiteX160-6239" fmla="*/ 3085 w 9991"/>
                <a:gd name="connsiteY160-6240" fmla="*/ 7776 h 10091"/>
                <a:gd name="connsiteX161-6241" fmla="*/ 3127 w 9991"/>
                <a:gd name="connsiteY161-6242" fmla="*/ 7907 h 10091"/>
                <a:gd name="connsiteX162-6243" fmla="*/ 3171 w 9991"/>
                <a:gd name="connsiteY162-6244" fmla="*/ 8052 h 10091"/>
                <a:gd name="connsiteX163-6245" fmla="*/ 3213 w 9991"/>
                <a:gd name="connsiteY163-6246" fmla="*/ 8212 h 10091"/>
                <a:gd name="connsiteX164-6247" fmla="*/ 3239 w 9991"/>
                <a:gd name="connsiteY164-6248" fmla="*/ 8384 h 10091"/>
                <a:gd name="connsiteX165-6249" fmla="*/ 3264 w 9991"/>
                <a:gd name="connsiteY165-6250" fmla="*/ 8597 h 10091"/>
                <a:gd name="connsiteX166-6251" fmla="*/ 3282 w 9991"/>
                <a:gd name="connsiteY166-6252" fmla="*/ 8807 h 10091"/>
                <a:gd name="connsiteX167-6253" fmla="*/ 3307 w 9991"/>
                <a:gd name="connsiteY167-6254" fmla="*/ 9048 h 10091"/>
                <a:gd name="connsiteX168-6255" fmla="*/ 3315 w 9991"/>
                <a:gd name="connsiteY168-6256" fmla="*/ 9326 h 10091"/>
                <a:gd name="connsiteX169-6257" fmla="*/ 3315 w 9991"/>
                <a:gd name="connsiteY169-6258" fmla="*/ 9617 h 10091"/>
                <a:gd name="connsiteX170-6259" fmla="*/ 3327 w 9991"/>
                <a:gd name="connsiteY170-6260" fmla="*/ 10073 h 10091"/>
                <a:gd name="connsiteX171-6261" fmla="*/ 9966 w 9991"/>
                <a:gd name="connsiteY171-6262" fmla="*/ 10091 h 10091"/>
                <a:gd name="connsiteX172-6263" fmla="*/ 9984 w 9991"/>
                <a:gd name="connsiteY172-6264" fmla="*/ 290 h 10091"/>
                <a:gd name="connsiteX0-6265" fmla="*/ 9993 w 10000"/>
                <a:gd name="connsiteY0-6266" fmla="*/ 287 h 10000"/>
                <a:gd name="connsiteX1-6267" fmla="*/ 9323 w 10000"/>
                <a:gd name="connsiteY1-6268" fmla="*/ 184 h 10000"/>
                <a:gd name="connsiteX2-6269" fmla="*/ 8409 w 10000"/>
                <a:gd name="connsiteY2-6270" fmla="*/ 290 h 10000"/>
                <a:gd name="connsiteX3-6271" fmla="*/ 7655 w 10000"/>
                <a:gd name="connsiteY3-6272" fmla="*/ 407 h 10000"/>
                <a:gd name="connsiteX4-6273" fmla="*/ 7655 w 10000"/>
                <a:gd name="connsiteY4-6274" fmla="*/ 407 h 10000"/>
                <a:gd name="connsiteX5-6275" fmla="*/ 7527 w 10000"/>
                <a:gd name="connsiteY5-6276" fmla="*/ 420 h 10000"/>
                <a:gd name="connsiteX6-6277" fmla="*/ 7415 w 10000"/>
                <a:gd name="connsiteY6-6278" fmla="*/ 448 h 10000"/>
                <a:gd name="connsiteX7-6279" fmla="*/ 7322 w 10000"/>
                <a:gd name="connsiteY7-6280" fmla="*/ 501 h 10000"/>
                <a:gd name="connsiteX8-6281" fmla="*/ 7236 w 10000"/>
                <a:gd name="connsiteY8-6282" fmla="*/ 527 h 10000"/>
                <a:gd name="connsiteX9-6283" fmla="*/ 7159 w 10000"/>
                <a:gd name="connsiteY9-6284" fmla="*/ 578 h 10000"/>
                <a:gd name="connsiteX10-6285" fmla="*/ 7090 w 10000"/>
                <a:gd name="connsiteY10-6286" fmla="*/ 645 h 10000"/>
                <a:gd name="connsiteX11-6287" fmla="*/ 7030 w 10000"/>
                <a:gd name="connsiteY11-6288" fmla="*/ 709 h 10000"/>
                <a:gd name="connsiteX12-6289" fmla="*/ 6987 w 10000"/>
                <a:gd name="connsiteY12-6290" fmla="*/ 776 h 10000"/>
                <a:gd name="connsiteX13-6291" fmla="*/ 6944 w 10000"/>
                <a:gd name="connsiteY13-6292" fmla="*/ 827 h 10000"/>
                <a:gd name="connsiteX14-6293" fmla="*/ 6919 w 10000"/>
                <a:gd name="connsiteY14-6294" fmla="*/ 920 h 10000"/>
                <a:gd name="connsiteX15-6295" fmla="*/ 6893 w 10000"/>
                <a:gd name="connsiteY15-6296" fmla="*/ 998 h 10000"/>
                <a:gd name="connsiteX16-6297" fmla="*/ 6877 w 10000"/>
                <a:gd name="connsiteY16-6298" fmla="*/ 1077 h 10000"/>
                <a:gd name="connsiteX17-6299" fmla="*/ 6867 w 10000"/>
                <a:gd name="connsiteY17-6300" fmla="*/ 1155 h 10000"/>
                <a:gd name="connsiteX18-6301" fmla="*/ 6867 w 10000"/>
                <a:gd name="connsiteY18-6302" fmla="*/ 1248 h 10000"/>
                <a:gd name="connsiteX19-6303" fmla="*/ 6877 w 10000"/>
                <a:gd name="connsiteY19-6304" fmla="*/ 1419 h 10000"/>
                <a:gd name="connsiteX20-6305" fmla="*/ 6903 w 10000"/>
                <a:gd name="connsiteY20-6306" fmla="*/ 1616 h 10000"/>
                <a:gd name="connsiteX21-6307" fmla="*/ 6962 w 10000"/>
                <a:gd name="connsiteY21-6308" fmla="*/ 1799 h 10000"/>
                <a:gd name="connsiteX22-6309" fmla="*/ 7022 w 10000"/>
                <a:gd name="connsiteY22-6310" fmla="*/ 2010 h 10000"/>
                <a:gd name="connsiteX23-6311" fmla="*/ 7081 w 10000"/>
                <a:gd name="connsiteY23-6312" fmla="*/ 2207 h 10000"/>
                <a:gd name="connsiteX24-6313" fmla="*/ 7236 w 10000"/>
                <a:gd name="connsiteY24-6314" fmla="*/ 2600 h 10000"/>
                <a:gd name="connsiteX25-6315" fmla="*/ 7381 w 10000"/>
                <a:gd name="connsiteY25-6316" fmla="*/ 2953 h 10000"/>
                <a:gd name="connsiteX26-6317" fmla="*/ 7381 w 10000"/>
                <a:gd name="connsiteY26-6318" fmla="*/ 2953 h 10000"/>
                <a:gd name="connsiteX27-6319" fmla="*/ 7407 w 10000"/>
                <a:gd name="connsiteY27-6320" fmla="*/ 3032 h 10000"/>
                <a:gd name="connsiteX28-6321" fmla="*/ 7425 w 10000"/>
                <a:gd name="connsiteY28-6322" fmla="*/ 3111 h 10000"/>
                <a:gd name="connsiteX29-6323" fmla="*/ 7432 w 10000"/>
                <a:gd name="connsiteY29-6324" fmla="*/ 3192 h 10000"/>
                <a:gd name="connsiteX30-6325" fmla="*/ 7432 w 10000"/>
                <a:gd name="connsiteY30-6326" fmla="*/ 3269 h 10000"/>
                <a:gd name="connsiteX31-6327" fmla="*/ 7425 w 10000"/>
                <a:gd name="connsiteY31-6328" fmla="*/ 3348 h 10000"/>
                <a:gd name="connsiteX32-6329" fmla="*/ 7415 w 10000"/>
                <a:gd name="connsiteY32-6330" fmla="*/ 3413 h 10000"/>
                <a:gd name="connsiteX33-6331" fmla="*/ 7381 w 10000"/>
                <a:gd name="connsiteY33-6332" fmla="*/ 3491 h 10000"/>
                <a:gd name="connsiteX34-6333" fmla="*/ 7365 w 10000"/>
                <a:gd name="connsiteY34-6334" fmla="*/ 3557 h 10000"/>
                <a:gd name="connsiteX35-6335" fmla="*/ 7279 w 10000"/>
                <a:gd name="connsiteY35-6336" fmla="*/ 3700 h 10000"/>
                <a:gd name="connsiteX36-6337" fmla="*/ 7185 w 10000"/>
                <a:gd name="connsiteY36-6338" fmla="*/ 3806 h 10000"/>
                <a:gd name="connsiteX37-6339" fmla="*/ 7065 w 10000"/>
                <a:gd name="connsiteY37-6340" fmla="*/ 3924 h 10000"/>
                <a:gd name="connsiteX38-6341" fmla="*/ 6937 w 10000"/>
                <a:gd name="connsiteY38-6342" fmla="*/ 4017 h 10000"/>
                <a:gd name="connsiteX39-6343" fmla="*/ 6791 w 10000"/>
                <a:gd name="connsiteY39-6344" fmla="*/ 4084 h 10000"/>
                <a:gd name="connsiteX40-6345" fmla="*/ 6645 w 10000"/>
                <a:gd name="connsiteY40-6346" fmla="*/ 4149 h 10000"/>
                <a:gd name="connsiteX41-6347" fmla="*/ 6500 w 10000"/>
                <a:gd name="connsiteY41-6348" fmla="*/ 4173 h 10000"/>
                <a:gd name="connsiteX42-6349" fmla="*/ 6356 w 10000"/>
                <a:gd name="connsiteY42-6350" fmla="*/ 4189 h 10000"/>
                <a:gd name="connsiteX43-6351" fmla="*/ 6210 w 10000"/>
                <a:gd name="connsiteY43-6352" fmla="*/ 4173 h 10000"/>
                <a:gd name="connsiteX44-6353" fmla="*/ 6071 w 10000"/>
                <a:gd name="connsiteY44-6354" fmla="*/ 4137 h 10000"/>
                <a:gd name="connsiteX45-6355" fmla="*/ 5952 w 10000"/>
                <a:gd name="connsiteY45-6356" fmla="*/ 4070 h 10000"/>
                <a:gd name="connsiteX46-6357" fmla="*/ 5893 w 10000"/>
                <a:gd name="connsiteY46-6358" fmla="*/ 4017 h 10000"/>
                <a:gd name="connsiteX47-6359" fmla="*/ 5842 w 10000"/>
                <a:gd name="connsiteY47-6360" fmla="*/ 3965 h 10000"/>
                <a:gd name="connsiteX48-6361" fmla="*/ 5842 w 10000"/>
                <a:gd name="connsiteY48-6362" fmla="*/ 3965 h 10000"/>
                <a:gd name="connsiteX49-6363" fmla="*/ 5756 w 10000"/>
                <a:gd name="connsiteY49-6364" fmla="*/ 3846 h 10000"/>
                <a:gd name="connsiteX50-6365" fmla="*/ 5680 w 10000"/>
                <a:gd name="connsiteY50-6366" fmla="*/ 3715 h 10000"/>
                <a:gd name="connsiteX51-6367" fmla="*/ 5636 w 10000"/>
                <a:gd name="connsiteY51-6368" fmla="*/ 3557 h 10000"/>
                <a:gd name="connsiteX52-6369" fmla="*/ 5610 w 10000"/>
                <a:gd name="connsiteY52-6370" fmla="*/ 3387 h 10000"/>
                <a:gd name="connsiteX53-6371" fmla="*/ 5584 w 10000"/>
                <a:gd name="connsiteY53-6372" fmla="*/ 3204 h 10000"/>
                <a:gd name="connsiteX54-6373" fmla="*/ 5584 w 10000"/>
                <a:gd name="connsiteY54-6374" fmla="*/ 3021 h 10000"/>
                <a:gd name="connsiteX55-6375" fmla="*/ 5603 w 10000"/>
                <a:gd name="connsiteY55-6376" fmla="*/ 2808 h 10000"/>
                <a:gd name="connsiteX56-6377" fmla="*/ 5610 w 10000"/>
                <a:gd name="connsiteY56-6378" fmla="*/ 2600 h 10000"/>
                <a:gd name="connsiteX57-6379" fmla="*/ 5662 w 10000"/>
                <a:gd name="connsiteY57-6380" fmla="*/ 2165 h 10000"/>
                <a:gd name="connsiteX58-6381" fmla="*/ 5730 w 10000"/>
                <a:gd name="connsiteY58-6382" fmla="*/ 1747 h 10000"/>
                <a:gd name="connsiteX59-6383" fmla="*/ 5798 w 10000"/>
                <a:gd name="connsiteY59-6384" fmla="*/ 1315 h 10000"/>
                <a:gd name="connsiteX60-6385" fmla="*/ 5816 w 10000"/>
                <a:gd name="connsiteY60-6386" fmla="*/ 1089 h 10000"/>
                <a:gd name="connsiteX61-6387" fmla="*/ 5842 w 10000"/>
                <a:gd name="connsiteY61-6388" fmla="*/ 893 h 10000"/>
                <a:gd name="connsiteX62-6389" fmla="*/ 5842 w 10000"/>
                <a:gd name="connsiteY62-6390" fmla="*/ 893 h 10000"/>
                <a:gd name="connsiteX63-6391" fmla="*/ 5842 w 10000"/>
                <a:gd name="connsiteY63-6392" fmla="*/ 801 h 10000"/>
                <a:gd name="connsiteX64-6393" fmla="*/ 5842 w 10000"/>
                <a:gd name="connsiteY64-6394" fmla="*/ 737 h 10000"/>
                <a:gd name="connsiteX65-6395" fmla="*/ 5816 w 10000"/>
                <a:gd name="connsiteY65-6396" fmla="*/ 657 h 10000"/>
                <a:gd name="connsiteX66-6397" fmla="*/ 5798 w 10000"/>
                <a:gd name="connsiteY66-6398" fmla="*/ 592 h 10000"/>
                <a:gd name="connsiteX67-6399" fmla="*/ 5765 w 10000"/>
                <a:gd name="connsiteY67-6400" fmla="*/ 527 h 10000"/>
                <a:gd name="connsiteX68-6401" fmla="*/ 5730 w 10000"/>
                <a:gd name="connsiteY68-6402" fmla="*/ 474 h 10000"/>
                <a:gd name="connsiteX69-6403" fmla="*/ 5628 w 10000"/>
                <a:gd name="connsiteY69-6404" fmla="*/ 367 h 10000"/>
                <a:gd name="connsiteX70-6405" fmla="*/ 5517 w 10000"/>
                <a:gd name="connsiteY70-6406" fmla="*/ 275 h 10000"/>
                <a:gd name="connsiteX71-6407" fmla="*/ 5371 w 10000"/>
                <a:gd name="connsiteY71-6408" fmla="*/ 198 h 10000"/>
                <a:gd name="connsiteX72-6409" fmla="*/ 5217 w 10000"/>
                <a:gd name="connsiteY72-6410" fmla="*/ 145 h 10000"/>
                <a:gd name="connsiteX73-6411" fmla="*/ 5038 w 10000"/>
                <a:gd name="connsiteY73-6412" fmla="*/ 106 h 10000"/>
                <a:gd name="connsiteX74-6413" fmla="*/ 4849 w 10000"/>
                <a:gd name="connsiteY74-6414" fmla="*/ 67 h 10000"/>
                <a:gd name="connsiteX75-6415" fmla="*/ 4645 w 10000"/>
                <a:gd name="connsiteY75-6416" fmla="*/ 40 h 10000"/>
                <a:gd name="connsiteX76-6417" fmla="*/ 4234 w 10000"/>
                <a:gd name="connsiteY76-6418" fmla="*/ 0 h 10000"/>
                <a:gd name="connsiteX77-6419" fmla="*/ 3797 w 10000"/>
                <a:gd name="connsiteY77-6420" fmla="*/ 0 h 10000"/>
                <a:gd name="connsiteX78-6421" fmla="*/ 3378 w 10000"/>
                <a:gd name="connsiteY78-6422" fmla="*/ 0 h 10000"/>
                <a:gd name="connsiteX79-6423" fmla="*/ 3378 w 10000"/>
                <a:gd name="connsiteY79-6424" fmla="*/ 0 h 10000"/>
                <a:gd name="connsiteX80-6425" fmla="*/ 2934 w 10000"/>
                <a:gd name="connsiteY80-6426" fmla="*/ 27 h 10000"/>
                <a:gd name="connsiteX81-6427" fmla="*/ 2934 w 10000"/>
                <a:gd name="connsiteY81-6428" fmla="*/ 27 h 10000"/>
                <a:gd name="connsiteX82-6429" fmla="*/ 2659 w 10000"/>
                <a:gd name="connsiteY82-6430" fmla="*/ 27 h 10000"/>
                <a:gd name="connsiteX83-6431" fmla="*/ 2394 w 10000"/>
                <a:gd name="connsiteY83-6432" fmla="*/ 40 h 10000"/>
                <a:gd name="connsiteX84-6433" fmla="*/ 2394 w 10000"/>
                <a:gd name="connsiteY84-6434" fmla="*/ 40 h 10000"/>
                <a:gd name="connsiteX85-6435" fmla="*/ 2549 w 10000"/>
                <a:gd name="connsiteY85-6436" fmla="*/ 1011 h 10000"/>
                <a:gd name="connsiteX86-6437" fmla="*/ 2676 w 10000"/>
                <a:gd name="connsiteY86-6438" fmla="*/ 1866 h 10000"/>
                <a:gd name="connsiteX87-6439" fmla="*/ 2762 w 10000"/>
                <a:gd name="connsiteY87-6440" fmla="*/ 2612 h 10000"/>
                <a:gd name="connsiteX88-6441" fmla="*/ 2831 w 10000"/>
                <a:gd name="connsiteY88-6442" fmla="*/ 3269 h 10000"/>
                <a:gd name="connsiteX89-6443" fmla="*/ 2849 w 10000"/>
                <a:gd name="connsiteY89-6444" fmla="*/ 3806 h 10000"/>
                <a:gd name="connsiteX90-6445" fmla="*/ 2857 w 10000"/>
                <a:gd name="connsiteY90-6446" fmla="*/ 4042 h 10000"/>
                <a:gd name="connsiteX91-6447" fmla="*/ 2849 w 10000"/>
                <a:gd name="connsiteY91-6448" fmla="*/ 4265 h 10000"/>
                <a:gd name="connsiteX92-6449" fmla="*/ 2840 w 10000"/>
                <a:gd name="connsiteY92-6450" fmla="*/ 4462 h 10000"/>
                <a:gd name="connsiteX93-6451" fmla="*/ 2831 w 10000"/>
                <a:gd name="connsiteY93-6452" fmla="*/ 4632 h 10000"/>
                <a:gd name="connsiteX94-6453" fmla="*/ 2796 w 10000"/>
                <a:gd name="connsiteY94-6454" fmla="*/ 4792 h 10000"/>
                <a:gd name="connsiteX95-6455" fmla="*/ 2780 w 10000"/>
                <a:gd name="connsiteY95-6456" fmla="*/ 4935 h 10000"/>
                <a:gd name="connsiteX96-6457" fmla="*/ 2736 w 10000"/>
                <a:gd name="connsiteY96-6458" fmla="*/ 5053 h 10000"/>
                <a:gd name="connsiteX97-6459" fmla="*/ 2694 w 10000"/>
                <a:gd name="connsiteY97-6460" fmla="*/ 5159 h 10000"/>
                <a:gd name="connsiteX98-6461" fmla="*/ 2652 w 10000"/>
                <a:gd name="connsiteY98-6462" fmla="*/ 5238 h 10000"/>
                <a:gd name="connsiteX99-6463" fmla="*/ 2600 w 10000"/>
                <a:gd name="connsiteY99-6464" fmla="*/ 5303 h 10000"/>
                <a:gd name="connsiteX100-6465" fmla="*/ 2540 w 10000"/>
                <a:gd name="connsiteY100-6466" fmla="*/ 5370 h 10000"/>
                <a:gd name="connsiteX101-6467" fmla="*/ 2480 w 10000"/>
                <a:gd name="connsiteY101-6468" fmla="*/ 5409 h 10000"/>
                <a:gd name="connsiteX102-6469" fmla="*/ 2412 w 10000"/>
                <a:gd name="connsiteY102-6470" fmla="*/ 5435 h 10000"/>
                <a:gd name="connsiteX103-6471" fmla="*/ 2344 w 10000"/>
                <a:gd name="connsiteY103-6472" fmla="*/ 5446 h 10000"/>
                <a:gd name="connsiteX104-6473" fmla="*/ 2258 w 10000"/>
                <a:gd name="connsiteY104-6474" fmla="*/ 5446 h 10000"/>
                <a:gd name="connsiteX105-6475" fmla="*/ 2172 w 10000"/>
                <a:gd name="connsiteY105-6476" fmla="*/ 5446 h 10000"/>
                <a:gd name="connsiteX106-6477" fmla="*/ 2010 w 10000"/>
                <a:gd name="connsiteY106-6478" fmla="*/ 5409 h 10000"/>
                <a:gd name="connsiteX107-6479" fmla="*/ 1814 w 10000"/>
                <a:gd name="connsiteY107-6480" fmla="*/ 5303 h 10000"/>
                <a:gd name="connsiteX108-6481" fmla="*/ 1617 w 10000"/>
                <a:gd name="connsiteY108-6482" fmla="*/ 5197 h 10000"/>
                <a:gd name="connsiteX109-6483" fmla="*/ 1617 w 10000"/>
                <a:gd name="connsiteY109-6484" fmla="*/ 5197 h 10000"/>
                <a:gd name="connsiteX110-6485" fmla="*/ 1231 w 10000"/>
                <a:gd name="connsiteY110-6486" fmla="*/ 4975 h 10000"/>
                <a:gd name="connsiteX111-6487" fmla="*/ 1069 w 10000"/>
                <a:gd name="connsiteY111-6488" fmla="*/ 4885 h 10000"/>
                <a:gd name="connsiteX112-6489" fmla="*/ 907 w 10000"/>
                <a:gd name="connsiteY112-6490" fmla="*/ 4792 h 10000"/>
                <a:gd name="connsiteX113-6491" fmla="*/ 778 w 10000"/>
                <a:gd name="connsiteY113-6492" fmla="*/ 4751 h 10000"/>
                <a:gd name="connsiteX114-6493" fmla="*/ 650 w 10000"/>
                <a:gd name="connsiteY114-6494" fmla="*/ 4713 h 10000"/>
                <a:gd name="connsiteX115-6495" fmla="*/ 538 w 10000"/>
                <a:gd name="connsiteY115-6496" fmla="*/ 4701 h 10000"/>
                <a:gd name="connsiteX116-6497" fmla="*/ 445 w 10000"/>
                <a:gd name="connsiteY116-6498" fmla="*/ 4739 h 10000"/>
                <a:gd name="connsiteX117-6499" fmla="*/ 394 w 10000"/>
                <a:gd name="connsiteY117-6500" fmla="*/ 4765 h 10000"/>
                <a:gd name="connsiteX118-6501" fmla="*/ 350 w 10000"/>
                <a:gd name="connsiteY118-6502" fmla="*/ 4792 h 10000"/>
                <a:gd name="connsiteX119-6503" fmla="*/ 308 w 10000"/>
                <a:gd name="connsiteY119-6504" fmla="*/ 4844 h 10000"/>
                <a:gd name="connsiteX120-6505" fmla="*/ 274 w 10000"/>
                <a:gd name="connsiteY120-6506" fmla="*/ 4898 h 10000"/>
                <a:gd name="connsiteX121-6507" fmla="*/ 213 w 10000"/>
                <a:gd name="connsiteY121-6508" fmla="*/ 5015 h 10000"/>
                <a:gd name="connsiteX122-6509" fmla="*/ 153 w 10000"/>
                <a:gd name="connsiteY122-6510" fmla="*/ 5197 h 10000"/>
                <a:gd name="connsiteX123-6511" fmla="*/ 102 w 10000"/>
                <a:gd name="connsiteY123-6512" fmla="*/ 5422 h 10000"/>
                <a:gd name="connsiteX124-6513" fmla="*/ 60 w 10000"/>
                <a:gd name="connsiteY124-6514" fmla="*/ 5711 h 10000"/>
                <a:gd name="connsiteX125-6515" fmla="*/ 26 w 10000"/>
                <a:gd name="connsiteY125-6516" fmla="*/ 6024 h 10000"/>
                <a:gd name="connsiteX126-6517" fmla="*/ 0 w 10000"/>
                <a:gd name="connsiteY126-6518" fmla="*/ 6392 h 10000"/>
                <a:gd name="connsiteX127-6519" fmla="*/ 0 w 10000"/>
                <a:gd name="connsiteY127-6520" fmla="*/ 6392 h 10000"/>
                <a:gd name="connsiteX128-6521" fmla="*/ 0 w 10000"/>
                <a:gd name="connsiteY128-6522" fmla="*/ 6605 h 10000"/>
                <a:gd name="connsiteX129-6523" fmla="*/ 0 w 10000"/>
                <a:gd name="connsiteY129-6524" fmla="*/ 6772 h 10000"/>
                <a:gd name="connsiteX130-6525" fmla="*/ 9 w 10000"/>
                <a:gd name="connsiteY130-6526" fmla="*/ 6917 h 10000"/>
                <a:gd name="connsiteX131-6527" fmla="*/ 26 w 10000"/>
                <a:gd name="connsiteY131-6528" fmla="*/ 7062 h 10000"/>
                <a:gd name="connsiteX132-6529" fmla="*/ 60 w 10000"/>
                <a:gd name="connsiteY132-6530" fmla="*/ 7180 h 10000"/>
                <a:gd name="connsiteX133-6531" fmla="*/ 94 w 10000"/>
                <a:gd name="connsiteY133-6532" fmla="*/ 7287 h 10000"/>
                <a:gd name="connsiteX134-6533" fmla="*/ 128 w 10000"/>
                <a:gd name="connsiteY134-6534" fmla="*/ 7377 h 10000"/>
                <a:gd name="connsiteX135-6535" fmla="*/ 179 w 10000"/>
                <a:gd name="connsiteY135-6536" fmla="*/ 7455 h 10000"/>
                <a:gd name="connsiteX136-6537" fmla="*/ 239 w 10000"/>
                <a:gd name="connsiteY136-6538" fmla="*/ 7509 h 10000"/>
                <a:gd name="connsiteX137-6539" fmla="*/ 299 w 10000"/>
                <a:gd name="connsiteY137-6540" fmla="*/ 7561 h 10000"/>
                <a:gd name="connsiteX138-6541" fmla="*/ 359 w 10000"/>
                <a:gd name="connsiteY138-6542" fmla="*/ 7600 h 10000"/>
                <a:gd name="connsiteX139-6543" fmla="*/ 436 w 10000"/>
                <a:gd name="connsiteY139-6544" fmla="*/ 7627 h 10000"/>
                <a:gd name="connsiteX140-6545" fmla="*/ 503 w 10000"/>
                <a:gd name="connsiteY140-6546" fmla="*/ 7652 h 10000"/>
                <a:gd name="connsiteX141-6547" fmla="*/ 590 w 10000"/>
                <a:gd name="connsiteY141-6548" fmla="*/ 7652 h 10000"/>
                <a:gd name="connsiteX142-6549" fmla="*/ 753 w 10000"/>
                <a:gd name="connsiteY142-6550" fmla="*/ 7652 h 10000"/>
                <a:gd name="connsiteX143-6551" fmla="*/ 932 w 10000"/>
                <a:gd name="connsiteY143-6552" fmla="*/ 7615 h 10000"/>
                <a:gd name="connsiteX144-6553" fmla="*/ 1104 w 10000"/>
                <a:gd name="connsiteY144-6554" fmla="*/ 7561 h 10000"/>
                <a:gd name="connsiteX145-6555" fmla="*/ 1462 w 10000"/>
                <a:gd name="connsiteY145-6556" fmla="*/ 7430 h 10000"/>
                <a:gd name="connsiteX146-6557" fmla="*/ 1787 w 10000"/>
                <a:gd name="connsiteY146-6558" fmla="*/ 7299 h 10000"/>
                <a:gd name="connsiteX147-6559" fmla="*/ 1924 w 10000"/>
                <a:gd name="connsiteY147-6560" fmla="*/ 7232 h 10000"/>
                <a:gd name="connsiteX148-6561" fmla="*/ 2053 w 10000"/>
                <a:gd name="connsiteY148-6562" fmla="*/ 7219 h 10000"/>
                <a:gd name="connsiteX149-6563" fmla="*/ 2053 w 10000"/>
                <a:gd name="connsiteY149-6564" fmla="*/ 7219 h 10000"/>
                <a:gd name="connsiteX150-6565" fmla="*/ 2292 w 10000"/>
                <a:gd name="connsiteY150-6566" fmla="*/ 7180 h 10000"/>
                <a:gd name="connsiteX151-6567" fmla="*/ 2412 w 10000"/>
                <a:gd name="connsiteY151-6568" fmla="*/ 7180 h 10000"/>
                <a:gd name="connsiteX152-6569" fmla="*/ 2549 w 10000"/>
                <a:gd name="connsiteY152-6570" fmla="*/ 7204 h 10000"/>
                <a:gd name="connsiteX153-6571" fmla="*/ 2686 w 10000"/>
                <a:gd name="connsiteY153-6572" fmla="*/ 7232 h 10000"/>
                <a:gd name="connsiteX154-6573" fmla="*/ 2745 w 10000"/>
                <a:gd name="connsiteY154-6574" fmla="*/ 7260 h 10000"/>
                <a:gd name="connsiteX155-6575" fmla="*/ 2806 w 10000"/>
                <a:gd name="connsiteY155-6576" fmla="*/ 7311 h 10000"/>
                <a:gd name="connsiteX156-6577" fmla="*/ 2875 w 10000"/>
                <a:gd name="connsiteY156-6578" fmla="*/ 7377 h 10000"/>
                <a:gd name="connsiteX157-6579" fmla="*/ 2926 w 10000"/>
                <a:gd name="connsiteY157-6580" fmla="*/ 7443 h 10000"/>
                <a:gd name="connsiteX158-6581" fmla="*/ 2986 w 10000"/>
                <a:gd name="connsiteY158-6582" fmla="*/ 7522 h 10000"/>
                <a:gd name="connsiteX159-6583" fmla="*/ 3037 w 10000"/>
                <a:gd name="connsiteY159-6584" fmla="*/ 7615 h 10000"/>
                <a:gd name="connsiteX160-6585" fmla="*/ 3088 w 10000"/>
                <a:gd name="connsiteY160-6586" fmla="*/ 7706 h 10000"/>
                <a:gd name="connsiteX161-6587" fmla="*/ 3130 w 10000"/>
                <a:gd name="connsiteY161-6588" fmla="*/ 7836 h 10000"/>
                <a:gd name="connsiteX162-6589" fmla="*/ 3174 w 10000"/>
                <a:gd name="connsiteY162-6590" fmla="*/ 7979 h 10000"/>
                <a:gd name="connsiteX163-6591" fmla="*/ 3216 w 10000"/>
                <a:gd name="connsiteY163-6592" fmla="*/ 8138 h 10000"/>
                <a:gd name="connsiteX164-6593" fmla="*/ 3242 w 10000"/>
                <a:gd name="connsiteY164-6594" fmla="*/ 8308 h 10000"/>
                <a:gd name="connsiteX165-6595" fmla="*/ 3267 w 10000"/>
                <a:gd name="connsiteY165-6596" fmla="*/ 8519 h 10000"/>
                <a:gd name="connsiteX166-6597" fmla="*/ 3285 w 10000"/>
                <a:gd name="connsiteY166-6598" fmla="*/ 8728 h 10000"/>
                <a:gd name="connsiteX167-6599" fmla="*/ 3310 w 10000"/>
                <a:gd name="connsiteY167-6600" fmla="*/ 8966 h 10000"/>
                <a:gd name="connsiteX168-6601" fmla="*/ 3318 w 10000"/>
                <a:gd name="connsiteY168-6602" fmla="*/ 9242 h 10000"/>
                <a:gd name="connsiteX169-6603" fmla="*/ 3318 w 10000"/>
                <a:gd name="connsiteY169-6604" fmla="*/ 9530 h 10000"/>
                <a:gd name="connsiteX170-6605" fmla="*/ 3330 w 10000"/>
                <a:gd name="connsiteY170-6606" fmla="*/ 9982 h 10000"/>
                <a:gd name="connsiteX171-6607" fmla="*/ 9975 w 10000"/>
                <a:gd name="connsiteY171-6608" fmla="*/ 10000 h 10000"/>
                <a:gd name="connsiteX172-6609" fmla="*/ 9993 w 10000"/>
                <a:gd name="connsiteY172-6610" fmla="*/ 287 h 10000"/>
                <a:gd name="connsiteX0-6611" fmla="*/ 9993 w 10000"/>
                <a:gd name="connsiteY0-6612" fmla="*/ 287 h 10000"/>
                <a:gd name="connsiteX1-6613" fmla="*/ 9323 w 10000"/>
                <a:gd name="connsiteY1-6614" fmla="*/ 184 h 10000"/>
                <a:gd name="connsiteX2-6615" fmla="*/ 8409 w 10000"/>
                <a:gd name="connsiteY2-6616" fmla="*/ 290 h 10000"/>
                <a:gd name="connsiteX3-6617" fmla="*/ 7655 w 10000"/>
                <a:gd name="connsiteY3-6618" fmla="*/ 407 h 10000"/>
                <a:gd name="connsiteX4-6619" fmla="*/ 7655 w 10000"/>
                <a:gd name="connsiteY4-6620" fmla="*/ 407 h 10000"/>
                <a:gd name="connsiteX5-6621" fmla="*/ 7527 w 10000"/>
                <a:gd name="connsiteY5-6622" fmla="*/ 420 h 10000"/>
                <a:gd name="connsiteX6-6623" fmla="*/ 7415 w 10000"/>
                <a:gd name="connsiteY6-6624" fmla="*/ 448 h 10000"/>
                <a:gd name="connsiteX7-6625" fmla="*/ 7322 w 10000"/>
                <a:gd name="connsiteY7-6626" fmla="*/ 501 h 10000"/>
                <a:gd name="connsiteX8-6627" fmla="*/ 7236 w 10000"/>
                <a:gd name="connsiteY8-6628" fmla="*/ 527 h 10000"/>
                <a:gd name="connsiteX9-6629" fmla="*/ 7159 w 10000"/>
                <a:gd name="connsiteY9-6630" fmla="*/ 578 h 10000"/>
                <a:gd name="connsiteX10-6631" fmla="*/ 7090 w 10000"/>
                <a:gd name="connsiteY10-6632" fmla="*/ 645 h 10000"/>
                <a:gd name="connsiteX11-6633" fmla="*/ 7030 w 10000"/>
                <a:gd name="connsiteY11-6634" fmla="*/ 709 h 10000"/>
                <a:gd name="connsiteX12-6635" fmla="*/ 6987 w 10000"/>
                <a:gd name="connsiteY12-6636" fmla="*/ 776 h 10000"/>
                <a:gd name="connsiteX13-6637" fmla="*/ 6944 w 10000"/>
                <a:gd name="connsiteY13-6638" fmla="*/ 827 h 10000"/>
                <a:gd name="connsiteX14-6639" fmla="*/ 6919 w 10000"/>
                <a:gd name="connsiteY14-6640" fmla="*/ 920 h 10000"/>
                <a:gd name="connsiteX15-6641" fmla="*/ 6893 w 10000"/>
                <a:gd name="connsiteY15-6642" fmla="*/ 998 h 10000"/>
                <a:gd name="connsiteX16-6643" fmla="*/ 6877 w 10000"/>
                <a:gd name="connsiteY16-6644" fmla="*/ 1077 h 10000"/>
                <a:gd name="connsiteX17-6645" fmla="*/ 6867 w 10000"/>
                <a:gd name="connsiteY17-6646" fmla="*/ 1155 h 10000"/>
                <a:gd name="connsiteX18-6647" fmla="*/ 6867 w 10000"/>
                <a:gd name="connsiteY18-6648" fmla="*/ 1248 h 10000"/>
                <a:gd name="connsiteX19-6649" fmla="*/ 6877 w 10000"/>
                <a:gd name="connsiteY19-6650" fmla="*/ 1419 h 10000"/>
                <a:gd name="connsiteX20-6651" fmla="*/ 6903 w 10000"/>
                <a:gd name="connsiteY20-6652" fmla="*/ 1616 h 10000"/>
                <a:gd name="connsiteX21-6653" fmla="*/ 6962 w 10000"/>
                <a:gd name="connsiteY21-6654" fmla="*/ 1799 h 10000"/>
                <a:gd name="connsiteX22-6655" fmla="*/ 7022 w 10000"/>
                <a:gd name="connsiteY22-6656" fmla="*/ 2010 h 10000"/>
                <a:gd name="connsiteX23-6657" fmla="*/ 7081 w 10000"/>
                <a:gd name="connsiteY23-6658" fmla="*/ 2207 h 10000"/>
                <a:gd name="connsiteX24-6659" fmla="*/ 7236 w 10000"/>
                <a:gd name="connsiteY24-6660" fmla="*/ 2600 h 10000"/>
                <a:gd name="connsiteX25-6661" fmla="*/ 7381 w 10000"/>
                <a:gd name="connsiteY25-6662" fmla="*/ 2953 h 10000"/>
                <a:gd name="connsiteX26-6663" fmla="*/ 7381 w 10000"/>
                <a:gd name="connsiteY26-6664" fmla="*/ 2953 h 10000"/>
                <a:gd name="connsiteX27-6665" fmla="*/ 7407 w 10000"/>
                <a:gd name="connsiteY27-6666" fmla="*/ 3032 h 10000"/>
                <a:gd name="connsiteX28-6667" fmla="*/ 7425 w 10000"/>
                <a:gd name="connsiteY28-6668" fmla="*/ 3111 h 10000"/>
                <a:gd name="connsiteX29-6669" fmla="*/ 7432 w 10000"/>
                <a:gd name="connsiteY29-6670" fmla="*/ 3192 h 10000"/>
                <a:gd name="connsiteX30-6671" fmla="*/ 7432 w 10000"/>
                <a:gd name="connsiteY30-6672" fmla="*/ 3269 h 10000"/>
                <a:gd name="connsiteX31-6673" fmla="*/ 7425 w 10000"/>
                <a:gd name="connsiteY31-6674" fmla="*/ 3348 h 10000"/>
                <a:gd name="connsiteX32-6675" fmla="*/ 7415 w 10000"/>
                <a:gd name="connsiteY32-6676" fmla="*/ 3413 h 10000"/>
                <a:gd name="connsiteX33-6677" fmla="*/ 7381 w 10000"/>
                <a:gd name="connsiteY33-6678" fmla="*/ 3491 h 10000"/>
                <a:gd name="connsiteX34-6679" fmla="*/ 7365 w 10000"/>
                <a:gd name="connsiteY34-6680" fmla="*/ 3557 h 10000"/>
                <a:gd name="connsiteX35-6681" fmla="*/ 7279 w 10000"/>
                <a:gd name="connsiteY35-6682" fmla="*/ 3700 h 10000"/>
                <a:gd name="connsiteX36-6683" fmla="*/ 7185 w 10000"/>
                <a:gd name="connsiteY36-6684" fmla="*/ 3806 h 10000"/>
                <a:gd name="connsiteX37-6685" fmla="*/ 7065 w 10000"/>
                <a:gd name="connsiteY37-6686" fmla="*/ 3924 h 10000"/>
                <a:gd name="connsiteX38-6687" fmla="*/ 6937 w 10000"/>
                <a:gd name="connsiteY38-6688" fmla="*/ 4017 h 10000"/>
                <a:gd name="connsiteX39-6689" fmla="*/ 6791 w 10000"/>
                <a:gd name="connsiteY39-6690" fmla="*/ 4084 h 10000"/>
                <a:gd name="connsiteX40-6691" fmla="*/ 6645 w 10000"/>
                <a:gd name="connsiteY40-6692" fmla="*/ 4149 h 10000"/>
                <a:gd name="connsiteX41-6693" fmla="*/ 6500 w 10000"/>
                <a:gd name="connsiteY41-6694" fmla="*/ 4173 h 10000"/>
                <a:gd name="connsiteX42-6695" fmla="*/ 6356 w 10000"/>
                <a:gd name="connsiteY42-6696" fmla="*/ 4189 h 10000"/>
                <a:gd name="connsiteX43-6697" fmla="*/ 6210 w 10000"/>
                <a:gd name="connsiteY43-6698" fmla="*/ 4173 h 10000"/>
                <a:gd name="connsiteX44-6699" fmla="*/ 6071 w 10000"/>
                <a:gd name="connsiteY44-6700" fmla="*/ 4137 h 10000"/>
                <a:gd name="connsiteX45-6701" fmla="*/ 5952 w 10000"/>
                <a:gd name="connsiteY45-6702" fmla="*/ 4070 h 10000"/>
                <a:gd name="connsiteX46-6703" fmla="*/ 5893 w 10000"/>
                <a:gd name="connsiteY46-6704" fmla="*/ 4017 h 10000"/>
                <a:gd name="connsiteX47-6705" fmla="*/ 5842 w 10000"/>
                <a:gd name="connsiteY47-6706" fmla="*/ 3965 h 10000"/>
                <a:gd name="connsiteX48-6707" fmla="*/ 5842 w 10000"/>
                <a:gd name="connsiteY48-6708" fmla="*/ 3965 h 10000"/>
                <a:gd name="connsiteX49-6709" fmla="*/ 5756 w 10000"/>
                <a:gd name="connsiteY49-6710" fmla="*/ 3846 h 10000"/>
                <a:gd name="connsiteX50-6711" fmla="*/ 5680 w 10000"/>
                <a:gd name="connsiteY50-6712" fmla="*/ 3715 h 10000"/>
                <a:gd name="connsiteX51-6713" fmla="*/ 5636 w 10000"/>
                <a:gd name="connsiteY51-6714" fmla="*/ 3557 h 10000"/>
                <a:gd name="connsiteX52-6715" fmla="*/ 5610 w 10000"/>
                <a:gd name="connsiteY52-6716" fmla="*/ 3387 h 10000"/>
                <a:gd name="connsiteX53-6717" fmla="*/ 5584 w 10000"/>
                <a:gd name="connsiteY53-6718" fmla="*/ 3204 h 10000"/>
                <a:gd name="connsiteX54-6719" fmla="*/ 5584 w 10000"/>
                <a:gd name="connsiteY54-6720" fmla="*/ 3021 h 10000"/>
                <a:gd name="connsiteX55-6721" fmla="*/ 5603 w 10000"/>
                <a:gd name="connsiteY55-6722" fmla="*/ 2808 h 10000"/>
                <a:gd name="connsiteX56-6723" fmla="*/ 5610 w 10000"/>
                <a:gd name="connsiteY56-6724" fmla="*/ 2600 h 10000"/>
                <a:gd name="connsiteX57-6725" fmla="*/ 5662 w 10000"/>
                <a:gd name="connsiteY57-6726" fmla="*/ 2165 h 10000"/>
                <a:gd name="connsiteX58-6727" fmla="*/ 5730 w 10000"/>
                <a:gd name="connsiteY58-6728" fmla="*/ 1747 h 10000"/>
                <a:gd name="connsiteX59-6729" fmla="*/ 5798 w 10000"/>
                <a:gd name="connsiteY59-6730" fmla="*/ 1315 h 10000"/>
                <a:gd name="connsiteX60-6731" fmla="*/ 5816 w 10000"/>
                <a:gd name="connsiteY60-6732" fmla="*/ 1089 h 10000"/>
                <a:gd name="connsiteX61-6733" fmla="*/ 5842 w 10000"/>
                <a:gd name="connsiteY61-6734" fmla="*/ 893 h 10000"/>
                <a:gd name="connsiteX62-6735" fmla="*/ 5842 w 10000"/>
                <a:gd name="connsiteY62-6736" fmla="*/ 893 h 10000"/>
                <a:gd name="connsiteX63-6737" fmla="*/ 5842 w 10000"/>
                <a:gd name="connsiteY63-6738" fmla="*/ 801 h 10000"/>
                <a:gd name="connsiteX64-6739" fmla="*/ 5842 w 10000"/>
                <a:gd name="connsiteY64-6740" fmla="*/ 737 h 10000"/>
                <a:gd name="connsiteX65-6741" fmla="*/ 5816 w 10000"/>
                <a:gd name="connsiteY65-6742" fmla="*/ 657 h 10000"/>
                <a:gd name="connsiteX66-6743" fmla="*/ 5798 w 10000"/>
                <a:gd name="connsiteY66-6744" fmla="*/ 592 h 10000"/>
                <a:gd name="connsiteX67-6745" fmla="*/ 5765 w 10000"/>
                <a:gd name="connsiteY67-6746" fmla="*/ 527 h 10000"/>
                <a:gd name="connsiteX68-6747" fmla="*/ 5730 w 10000"/>
                <a:gd name="connsiteY68-6748" fmla="*/ 474 h 10000"/>
                <a:gd name="connsiteX69-6749" fmla="*/ 5628 w 10000"/>
                <a:gd name="connsiteY69-6750" fmla="*/ 367 h 10000"/>
                <a:gd name="connsiteX70-6751" fmla="*/ 5517 w 10000"/>
                <a:gd name="connsiteY70-6752" fmla="*/ 275 h 10000"/>
                <a:gd name="connsiteX71-6753" fmla="*/ 5371 w 10000"/>
                <a:gd name="connsiteY71-6754" fmla="*/ 198 h 10000"/>
                <a:gd name="connsiteX72-6755" fmla="*/ 5217 w 10000"/>
                <a:gd name="connsiteY72-6756" fmla="*/ 145 h 10000"/>
                <a:gd name="connsiteX73-6757" fmla="*/ 5038 w 10000"/>
                <a:gd name="connsiteY73-6758" fmla="*/ 106 h 10000"/>
                <a:gd name="connsiteX74-6759" fmla="*/ 4849 w 10000"/>
                <a:gd name="connsiteY74-6760" fmla="*/ 67 h 10000"/>
                <a:gd name="connsiteX75-6761" fmla="*/ 4645 w 10000"/>
                <a:gd name="connsiteY75-6762" fmla="*/ 40 h 10000"/>
                <a:gd name="connsiteX76-6763" fmla="*/ 4234 w 10000"/>
                <a:gd name="connsiteY76-6764" fmla="*/ 0 h 10000"/>
                <a:gd name="connsiteX77-6765" fmla="*/ 3797 w 10000"/>
                <a:gd name="connsiteY77-6766" fmla="*/ 0 h 10000"/>
                <a:gd name="connsiteX78-6767" fmla="*/ 3378 w 10000"/>
                <a:gd name="connsiteY78-6768" fmla="*/ 0 h 10000"/>
                <a:gd name="connsiteX79-6769" fmla="*/ 3378 w 10000"/>
                <a:gd name="connsiteY79-6770" fmla="*/ 0 h 10000"/>
                <a:gd name="connsiteX80-6771" fmla="*/ 2934 w 10000"/>
                <a:gd name="connsiteY80-6772" fmla="*/ 27 h 10000"/>
                <a:gd name="connsiteX81-6773" fmla="*/ 2934 w 10000"/>
                <a:gd name="connsiteY81-6774" fmla="*/ 27 h 10000"/>
                <a:gd name="connsiteX82-6775" fmla="*/ 2659 w 10000"/>
                <a:gd name="connsiteY82-6776" fmla="*/ 27 h 10000"/>
                <a:gd name="connsiteX83-6777" fmla="*/ 2394 w 10000"/>
                <a:gd name="connsiteY83-6778" fmla="*/ 40 h 10000"/>
                <a:gd name="connsiteX84-6779" fmla="*/ 2394 w 10000"/>
                <a:gd name="connsiteY84-6780" fmla="*/ 40 h 10000"/>
                <a:gd name="connsiteX85-6781" fmla="*/ 2549 w 10000"/>
                <a:gd name="connsiteY85-6782" fmla="*/ 1011 h 10000"/>
                <a:gd name="connsiteX86-6783" fmla="*/ 2676 w 10000"/>
                <a:gd name="connsiteY86-6784" fmla="*/ 1866 h 10000"/>
                <a:gd name="connsiteX87-6785" fmla="*/ 2762 w 10000"/>
                <a:gd name="connsiteY87-6786" fmla="*/ 2612 h 10000"/>
                <a:gd name="connsiteX88-6787" fmla="*/ 2831 w 10000"/>
                <a:gd name="connsiteY88-6788" fmla="*/ 3269 h 10000"/>
                <a:gd name="connsiteX89-6789" fmla="*/ 2849 w 10000"/>
                <a:gd name="connsiteY89-6790" fmla="*/ 3806 h 10000"/>
                <a:gd name="connsiteX90-6791" fmla="*/ 2857 w 10000"/>
                <a:gd name="connsiteY90-6792" fmla="*/ 4042 h 10000"/>
                <a:gd name="connsiteX91-6793" fmla="*/ 2849 w 10000"/>
                <a:gd name="connsiteY91-6794" fmla="*/ 4265 h 10000"/>
                <a:gd name="connsiteX92-6795" fmla="*/ 2840 w 10000"/>
                <a:gd name="connsiteY92-6796" fmla="*/ 4462 h 10000"/>
                <a:gd name="connsiteX93-6797" fmla="*/ 2831 w 10000"/>
                <a:gd name="connsiteY93-6798" fmla="*/ 4632 h 10000"/>
                <a:gd name="connsiteX94-6799" fmla="*/ 2796 w 10000"/>
                <a:gd name="connsiteY94-6800" fmla="*/ 4792 h 10000"/>
                <a:gd name="connsiteX95-6801" fmla="*/ 2780 w 10000"/>
                <a:gd name="connsiteY95-6802" fmla="*/ 4935 h 10000"/>
                <a:gd name="connsiteX96-6803" fmla="*/ 2736 w 10000"/>
                <a:gd name="connsiteY96-6804" fmla="*/ 5053 h 10000"/>
                <a:gd name="connsiteX97-6805" fmla="*/ 2694 w 10000"/>
                <a:gd name="connsiteY97-6806" fmla="*/ 5159 h 10000"/>
                <a:gd name="connsiteX98-6807" fmla="*/ 2652 w 10000"/>
                <a:gd name="connsiteY98-6808" fmla="*/ 5238 h 10000"/>
                <a:gd name="connsiteX99-6809" fmla="*/ 2600 w 10000"/>
                <a:gd name="connsiteY99-6810" fmla="*/ 5303 h 10000"/>
                <a:gd name="connsiteX100-6811" fmla="*/ 2540 w 10000"/>
                <a:gd name="connsiteY100-6812" fmla="*/ 5370 h 10000"/>
                <a:gd name="connsiteX101-6813" fmla="*/ 2480 w 10000"/>
                <a:gd name="connsiteY101-6814" fmla="*/ 5409 h 10000"/>
                <a:gd name="connsiteX102-6815" fmla="*/ 2412 w 10000"/>
                <a:gd name="connsiteY102-6816" fmla="*/ 5435 h 10000"/>
                <a:gd name="connsiteX103-6817" fmla="*/ 2344 w 10000"/>
                <a:gd name="connsiteY103-6818" fmla="*/ 5446 h 10000"/>
                <a:gd name="connsiteX104-6819" fmla="*/ 2258 w 10000"/>
                <a:gd name="connsiteY104-6820" fmla="*/ 5446 h 10000"/>
                <a:gd name="connsiteX105-6821" fmla="*/ 2172 w 10000"/>
                <a:gd name="connsiteY105-6822" fmla="*/ 5446 h 10000"/>
                <a:gd name="connsiteX106-6823" fmla="*/ 2010 w 10000"/>
                <a:gd name="connsiteY106-6824" fmla="*/ 5409 h 10000"/>
                <a:gd name="connsiteX107-6825" fmla="*/ 1814 w 10000"/>
                <a:gd name="connsiteY107-6826" fmla="*/ 5303 h 10000"/>
                <a:gd name="connsiteX108-6827" fmla="*/ 1617 w 10000"/>
                <a:gd name="connsiteY108-6828" fmla="*/ 5197 h 10000"/>
                <a:gd name="connsiteX109-6829" fmla="*/ 1617 w 10000"/>
                <a:gd name="connsiteY109-6830" fmla="*/ 5197 h 10000"/>
                <a:gd name="connsiteX110-6831" fmla="*/ 1231 w 10000"/>
                <a:gd name="connsiteY110-6832" fmla="*/ 4975 h 10000"/>
                <a:gd name="connsiteX111-6833" fmla="*/ 1069 w 10000"/>
                <a:gd name="connsiteY111-6834" fmla="*/ 4885 h 10000"/>
                <a:gd name="connsiteX112-6835" fmla="*/ 907 w 10000"/>
                <a:gd name="connsiteY112-6836" fmla="*/ 4792 h 10000"/>
                <a:gd name="connsiteX113-6837" fmla="*/ 778 w 10000"/>
                <a:gd name="connsiteY113-6838" fmla="*/ 4751 h 10000"/>
                <a:gd name="connsiteX114-6839" fmla="*/ 650 w 10000"/>
                <a:gd name="connsiteY114-6840" fmla="*/ 4713 h 10000"/>
                <a:gd name="connsiteX115-6841" fmla="*/ 538 w 10000"/>
                <a:gd name="connsiteY115-6842" fmla="*/ 4701 h 10000"/>
                <a:gd name="connsiteX116-6843" fmla="*/ 445 w 10000"/>
                <a:gd name="connsiteY116-6844" fmla="*/ 4739 h 10000"/>
                <a:gd name="connsiteX117-6845" fmla="*/ 394 w 10000"/>
                <a:gd name="connsiteY117-6846" fmla="*/ 4765 h 10000"/>
                <a:gd name="connsiteX118-6847" fmla="*/ 350 w 10000"/>
                <a:gd name="connsiteY118-6848" fmla="*/ 4792 h 10000"/>
                <a:gd name="connsiteX119-6849" fmla="*/ 308 w 10000"/>
                <a:gd name="connsiteY119-6850" fmla="*/ 4844 h 10000"/>
                <a:gd name="connsiteX120-6851" fmla="*/ 274 w 10000"/>
                <a:gd name="connsiteY120-6852" fmla="*/ 4898 h 10000"/>
                <a:gd name="connsiteX121-6853" fmla="*/ 213 w 10000"/>
                <a:gd name="connsiteY121-6854" fmla="*/ 5015 h 10000"/>
                <a:gd name="connsiteX122-6855" fmla="*/ 153 w 10000"/>
                <a:gd name="connsiteY122-6856" fmla="*/ 5197 h 10000"/>
                <a:gd name="connsiteX123-6857" fmla="*/ 102 w 10000"/>
                <a:gd name="connsiteY123-6858" fmla="*/ 5422 h 10000"/>
                <a:gd name="connsiteX124-6859" fmla="*/ 60 w 10000"/>
                <a:gd name="connsiteY124-6860" fmla="*/ 5711 h 10000"/>
                <a:gd name="connsiteX125-6861" fmla="*/ 26 w 10000"/>
                <a:gd name="connsiteY125-6862" fmla="*/ 6024 h 10000"/>
                <a:gd name="connsiteX126-6863" fmla="*/ 0 w 10000"/>
                <a:gd name="connsiteY126-6864" fmla="*/ 6392 h 10000"/>
                <a:gd name="connsiteX127-6865" fmla="*/ 0 w 10000"/>
                <a:gd name="connsiteY127-6866" fmla="*/ 6392 h 10000"/>
                <a:gd name="connsiteX128-6867" fmla="*/ 0 w 10000"/>
                <a:gd name="connsiteY128-6868" fmla="*/ 6605 h 10000"/>
                <a:gd name="connsiteX129-6869" fmla="*/ 0 w 10000"/>
                <a:gd name="connsiteY129-6870" fmla="*/ 6772 h 10000"/>
                <a:gd name="connsiteX130-6871" fmla="*/ 9 w 10000"/>
                <a:gd name="connsiteY130-6872" fmla="*/ 6917 h 10000"/>
                <a:gd name="connsiteX131-6873" fmla="*/ 26 w 10000"/>
                <a:gd name="connsiteY131-6874" fmla="*/ 7062 h 10000"/>
                <a:gd name="connsiteX132-6875" fmla="*/ 60 w 10000"/>
                <a:gd name="connsiteY132-6876" fmla="*/ 7180 h 10000"/>
                <a:gd name="connsiteX133-6877" fmla="*/ 94 w 10000"/>
                <a:gd name="connsiteY133-6878" fmla="*/ 7287 h 10000"/>
                <a:gd name="connsiteX134-6879" fmla="*/ 128 w 10000"/>
                <a:gd name="connsiteY134-6880" fmla="*/ 7377 h 10000"/>
                <a:gd name="connsiteX135-6881" fmla="*/ 179 w 10000"/>
                <a:gd name="connsiteY135-6882" fmla="*/ 7455 h 10000"/>
                <a:gd name="connsiteX136-6883" fmla="*/ 239 w 10000"/>
                <a:gd name="connsiteY136-6884" fmla="*/ 7509 h 10000"/>
                <a:gd name="connsiteX137-6885" fmla="*/ 299 w 10000"/>
                <a:gd name="connsiteY137-6886" fmla="*/ 7561 h 10000"/>
                <a:gd name="connsiteX138-6887" fmla="*/ 359 w 10000"/>
                <a:gd name="connsiteY138-6888" fmla="*/ 7600 h 10000"/>
                <a:gd name="connsiteX139-6889" fmla="*/ 436 w 10000"/>
                <a:gd name="connsiteY139-6890" fmla="*/ 7627 h 10000"/>
                <a:gd name="connsiteX140-6891" fmla="*/ 503 w 10000"/>
                <a:gd name="connsiteY140-6892" fmla="*/ 7652 h 10000"/>
                <a:gd name="connsiteX141-6893" fmla="*/ 590 w 10000"/>
                <a:gd name="connsiteY141-6894" fmla="*/ 7652 h 10000"/>
                <a:gd name="connsiteX142-6895" fmla="*/ 753 w 10000"/>
                <a:gd name="connsiteY142-6896" fmla="*/ 7652 h 10000"/>
                <a:gd name="connsiteX143-6897" fmla="*/ 932 w 10000"/>
                <a:gd name="connsiteY143-6898" fmla="*/ 7615 h 10000"/>
                <a:gd name="connsiteX144-6899" fmla="*/ 1104 w 10000"/>
                <a:gd name="connsiteY144-6900" fmla="*/ 7561 h 10000"/>
                <a:gd name="connsiteX145-6901" fmla="*/ 1462 w 10000"/>
                <a:gd name="connsiteY145-6902" fmla="*/ 7430 h 10000"/>
                <a:gd name="connsiteX146-6903" fmla="*/ 1787 w 10000"/>
                <a:gd name="connsiteY146-6904" fmla="*/ 7299 h 10000"/>
                <a:gd name="connsiteX147-6905" fmla="*/ 1924 w 10000"/>
                <a:gd name="connsiteY147-6906" fmla="*/ 7232 h 10000"/>
                <a:gd name="connsiteX148-6907" fmla="*/ 2053 w 10000"/>
                <a:gd name="connsiteY148-6908" fmla="*/ 7219 h 10000"/>
                <a:gd name="connsiteX149-6909" fmla="*/ 2053 w 10000"/>
                <a:gd name="connsiteY149-6910" fmla="*/ 7219 h 10000"/>
                <a:gd name="connsiteX150-6911" fmla="*/ 2292 w 10000"/>
                <a:gd name="connsiteY150-6912" fmla="*/ 7180 h 10000"/>
                <a:gd name="connsiteX151-6913" fmla="*/ 2412 w 10000"/>
                <a:gd name="connsiteY151-6914" fmla="*/ 7180 h 10000"/>
                <a:gd name="connsiteX152-6915" fmla="*/ 2549 w 10000"/>
                <a:gd name="connsiteY152-6916" fmla="*/ 7204 h 10000"/>
                <a:gd name="connsiteX153-6917" fmla="*/ 2686 w 10000"/>
                <a:gd name="connsiteY153-6918" fmla="*/ 7232 h 10000"/>
                <a:gd name="connsiteX154-6919" fmla="*/ 2745 w 10000"/>
                <a:gd name="connsiteY154-6920" fmla="*/ 7260 h 10000"/>
                <a:gd name="connsiteX155-6921" fmla="*/ 2806 w 10000"/>
                <a:gd name="connsiteY155-6922" fmla="*/ 7311 h 10000"/>
                <a:gd name="connsiteX156-6923" fmla="*/ 2875 w 10000"/>
                <a:gd name="connsiteY156-6924" fmla="*/ 7377 h 10000"/>
                <a:gd name="connsiteX157-6925" fmla="*/ 2926 w 10000"/>
                <a:gd name="connsiteY157-6926" fmla="*/ 7443 h 10000"/>
                <a:gd name="connsiteX158-6927" fmla="*/ 2986 w 10000"/>
                <a:gd name="connsiteY158-6928" fmla="*/ 7522 h 10000"/>
                <a:gd name="connsiteX159-6929" fmla="*/ 3037 w 10000"/>
                <a:gd name="connsiteY159-6930" fmla="*/ 7615 h 10000"/>
                <a:gd name="connsiteX160-6931" fmla="*/ 3088 w 10000"/>
                <a:gd name="connsiteY160-6932" fmla="*/ 7706 h 10000"/>
                <a:gd name="connsiteX161-6933" fmla="*/ 3130 w 10000"/>
                <a:gd name="connsiteY161-6934" fmla="*/ 7836 h 10000"/>
                <a:gd name="connsiteX162-6935" fmla="*/ 3174 w 10000"/>
                <a:gd name="connsiteY162-6936" fmla="*/ 7979 h 10000"/>
                <a:gd name="connsiteX163-6937" fmla="*/ 3216 w 10000"/>
                <a:gd name="connsiteY163-6938" fmla="*/ 8138 h 10000"/>
                <a:gd name="connsiteX164-6939" fmla="*/ 3242 w 10000"/>
                <a:gd name="connsiteY164-6940" fmla="*/ 8308 h 10000"/>
                <a:gd name="connsiteX165-6941" fmla="*/ 3267 w 10000"/>
                <a:gd name="connsiteY165-6942" fmla="*/ 8519 h 10000"/>
                <a:gd name="connsiteX166-6943" fmla="*/ 3285 w 10000"/>
                <a:gd name="connsiteY166-6944" fmla="*/ 8728 h 10000"/>
                <a:gd name="connsiteX167-6945" fmla="*/ 3310 w 10000"/>
                <a:gd name="connsiteY167-6946" fmla="*/ 8966 h 10000"/>
                <a:gd name="connsiteX168-6947" fmla="*/ 3318 w 10000"/>
                <a:gd name="connsiteY168-6948" fmla="*/ 9242 h 10000"/>
                <a:gd name="connsiteX169-6949" fmla="*/ 3318 w 10000"/>
                <a:gd name="connsiteY169-6950" fmla="*/ 9530 h 10000"/>
                <a:gd name="connsiteX170-6951" fmla="*/ 3330 w 10000"/>
                <a:gd name="connsiteY170-6952" fmla="*/ 9982 h 10000"/>
                <a:gd name="connsiteX171-6953" fmla="*/ 9975 w 10000"/>
                <a:gd name="connsiteY171-6954" fmla="*/ 10000 h 10000"/>
                <a:gd name="connsiteX172-6955" fmla="*/ 9993 w 10000"/>
                <a:gd name="connsiteY172-6956" fmla="*/ 287 h 10000"/>
                <a:gd name="connsiteX0-6957" fmla="*/ 9915 w 9980"/>
                <a:gd name="connsiteY0-6958" fmla="*/ 197 h 10000"/>
                <a:gd name="connsiteX1-6959" fmla="*/ 9323 w 9980"/>
                <a:gd name="connsiteY1-6960" fmla="*/ 184 h 10000"/>
                <a:gd name="connsiteX2-6961" fmla="*/ 8409 w 9980"/>
                <a:gd name="connsiteY2-6962" fmla="*/ 290 h 10000"/>
                <a:gd name="connsiteX3-6963" fmla="*/ 7655 w 9980"/>
                <a:gd name="connsiteY3-6964" fmla="*/ 407 h 10000"/>
                <a:gd name="connsiteX4-6965" fmla="*/ 7655 w 9980"/>
                <a:gd name="connsiteY4-6966" fmla="*/ 407 h 10000"/>
                <a:gd name="connsiteX5-6967" fmla="*/ 7527 w 9980"/>
                <a:gd name="connsiteY5-6968" fmla="*/ 420 h 10000"/>
                <a:gd name="connsiteX6-6969" fmla="*/ 7415 w 9980"/>
                <a:gd name="connsiteY6-6970" fmla="*/ 448 h 10000"/>
                <a:gd name="connsiteX7-6971" fmla="*/ 7322 w 9980"/>
                <a:gd name="connsiteY7-6972" fmla="*/ 501 h 10000"/>
                <a:gd name="connsiteX8-6973" fmla="*/ 7236 w 9980"/>
                <a:gd name="connsiteY8-6974" fmla="*/ 527 h 10000"/>
                <a:gd name="connsiteX9-6975" fmla="*/ 7159 w 9980"/>
                <a:gd name="connsiteY9-6976" fmla="*/ 578 h 10000"/>
                <a:gd name="connsiteX10-6977" fmla="*/ 7090 w 9980"/>
                <a:gd name="connsiteY10-6978" fmla="*/ 645 h 10000"/>
                <a:gd name="connsiteX11-6979" fmla="*/ 7030 w 9980"/>
                <a:gd name="connsiteY11-6980" fmla="*/ 709 h 10000"/>
                <a:gd name="connsiteX12-6981" fmla="*/ 6987 w 9980"/>
                <a:gd name="connsiteY12-6982" fmla="*/ 776 h 10000"/>
                <a:gd name="connsiteX13-6983" fmla="*/ 6944 w 9980"/>
                <a:gd name="connsiteY13-6984" fmla="*/ 827 h 10000"/>
                <a:gd name="connsiteX14-6985" fmla="*/ 6919 w 9980"/>
                <a:gd name="connsiteY14-6986" fmla="*/ 920 h 10000"/>
                <a:gd name="connsiteX15-6987" fmla="*/ 6893 w 9980"/>
                <a:gd name="connsiteY15-6988" fmla="*/ 998 h 10000"/>
                <a:gd name="connsiteX16-6989" fmla="*/ 6877 w 9980"/>
                <a:gd name="connsiteY16-6990" fmla="*/ 1077 h 10000"/>
                <a:gd name="connsiteX17-6991" fmla="*/ 6867 w 9980"/>
                <a:gd name="connsiteY17-6992" fmla="*/ 1155 h 10000"/>
                <a:gd name="connsiteX18-6993" fmla="*/ 6867 w 9980"/>
                <a:gd name="connsiteY18-6994" fmla="*/ 1248 h 10000"/>
                <a:gd name="connsiteX19-6995" fmla="*/ 6877 w 9980"/>
                <a:gd name="connsiteY19-6996" fmla="*/ 1419 h 10000"/>
                <a:gd name="connsiteX20-6997" fmla="*/ 6903 w 9980"/>
                <a:gd name="connsiteY20-6998" fmla="*/ 1616 h 10000"/>
                <a:gd name="connsiteX21-6999" fmla="*/ 6962 w 9980"/>
                <a:gd name="connsiteY21-7000" fmla="*/ 1799 h 10000"/>
                <a:gd name="connsiteX22-7001" fmla="*/ 7022 w 9980"/>
                <a:gd name="connsiteY22-7002" fmla="*/ 2010 h 10000"/>
                <a:gd name="connsiteX23-7003" fmla="*/ 7081 w 9980"/>
                <a:gd name="connsiteY23-7004" fmla="*/ 2207 h 10000"/>
                <a:gd name="connsiteX24-7005" fmla="*/ 7236 w 9980"/>
                <a:gd name="connsiteY24-7006" fmla="*/ 2600 h 10000"/>
                <a:gd name="connsiteX25-7007" fmla="*/ 7381 w 9980"/>
                <a:gd name="connsiteY25-7008" fmla="*/ 2953 h 10000"/>
                <a:gd name="connsiteX26-7009" fmla="*/ 7381 w 9980"/>
                <a:gd name="connsiteY26-7010" fmla="*/ 2953 h 10000"/>
                <a:gd name="connsiteX27-7011" fmla="*/ 7407 w 9980"/>
                <a:gd name="connsiteY27-7012" fmla="*/ 3032 h 10000"/>
                <a:gd name="connsiteX28-7013" fmla="*/ 7425 w 9980"/>
                <a:gd name="connsiteY28-7014" fmla="*/ 3111 h 10000"/>
                <a:gd name="connsiteX29-7015" fmla="*/ 7432 w 9980"/>
                <a:gd name="connsiteY29-7016" fmla="*/ 3192 h 10000"/>
                <a:gd name="connsiteX30-7017" fmla="*/ 7432 w 9980"/>
                <a:gd name="connsiteY30-7018" fmla="*/ 3269 h 10000"/>
                <a:gd name="connsiteX31-7019" fmla="*/ 7425 w 9980"/>
                <a:gd name="connsiteY31-7020" fmla="*/ 3348 h 10000"/>
                <a:gd name="connsiteX32-7021" fmla="*/ 7415 w 9980"/>
                <a:gd name="connsiteY32-7022" fmla="*/ 3413 h 10000"/>
                <a:gd name="connsiteX33-7023" fmla="*/ 7381 w 9980"/>
                <a:gd name="connsiteY33-7024" fmla="*/ 3491 h 10000"/>
                <a:gd name="connsiteX34-7025" fmla="*/ 7365 w 9980"/>
                <a:gd name="connsiteY34-7026" fmla="*/ 3557 h 10000"/>
                <a:gd name="connsiteX35-7027" fmla="*/ 7279 w 9980"/>
                <a:gd name="connsiteY35-7028" fmla="*/ 3700 h 10000"/>
                <a:gd name="connsiteX36-7029" fmla="*/ 7185 w 9980"/>
                <a:gd name="connsiteY36-7030" fmla="*/ 3806 h 10000"/>
                <a:gd name="connsiteX37-7031" fmla="*/ 7065 w 9980"/>
                <a:gd name="connsiteY37-7032" fmla="*/ 3924 h 10000"/>
                <a:gd name="connsiteX38-7033" fmla="*/ 6937 w 9980"/>
                <a:gd name="connsiteY38-7034" fmla="*/ 4017 h 10000"/>
                <a:gd name="connsiteX39-7035" fmla="*/ 6791 w 9980"/>
                <a:gd name="connsiteY39-7036" fmla="*/ 4084 h 10000"/>
                <a:gd name="connsiteX40-7037" fmla="*/ 6645 w 9980"/>
                <a:gd name="connsiteY40-7038" fmla="*/ 4149 h 10000"/>
                <a:gd name="connsiteX41-7039" fmla="*/ 6500 w 9980"/>
                <a:gd name="connsiteY41-7040" fmla="*/ 4173 h 10000"/>
                <a:gd name="connsiteX42-7041" fmla="*/ 6356 w 9980"/>
                <a:gd name="connsiteY42-7042" fmla="*/ 4189 h 10000"/>
                <a:gd name="connsiteX43-7043" fmla="*/ 6210 w 9980"/>
                <a:gd name="connsiteY43-7044" fmla="*/ 4173 h 10000"/>
                <a:gd name="connsiteX44-7045" fmla="*/ 6071 w 9980"/>
                <a:gd name="connsiteY44-7046" fmla="*/ 4137 h 10000"/>
                <a:gd name="connsiteX45-7047" fmla="*/ 5952 w 9980"/>
                <a:gd name="connsiteY45-7048" fmla="*/ 4070 h 10000"/>
                <a:gd name="connsiteX46-7049" fmla="*/ 5893 w 9980"/>
                <a:gd name="connsiteY46-7050" fmla="*/ 4017 h 10000"/>
                <a:gd name="connsiteX47-7051" fmla="*/ 5842 w 9980"/>
                <a:gd name="connsiteY47-7052" fmla="*/ 3965 h 10000"/>
                <a:gd name="connsiteX48-7053" fmla="*/ 5842 w 9980"/>
                <a:gd name="connsiteY48-7054" fmla="*/ 3965 h 10000"/>
                <a:gd name="connsiteX49-7055" fmla="*/ 5756 w 9980"/>
                <a:gd name="connsiteY49-7056" fmla="*/ 3846 h 10000"/>
                <a:gd name="connsiteX50-7057" fmla="*/ 5680 w 9980"/>
                <a:gd name="connsiteY50-7058" fmla="*/ 3715 h 10000"/>
                <a:gd name="connsiteX51-7059" fmla="*/ 5636 w 9980"/>
                <a:gd name="connsiteY51-7060" fmla="*/ 3557 h 10000"/>
                <a:gd name="connsiteX52-7061" fmla="*/ 5610 w 9980"/>
                <a:gd name="connsiteY52-7062" fmla="*/ 3387 h 10000"/>
                <a:gd name="connsiteX53-7063" fmla="*/ 5584 w 9980"/>
                <a:gd name="connsiteY53-7064" fmla="*/ 3204 h 10000"/>
                <a:gd name="connsiteX54-7065" fmla="*/ 5584 w 9980"/>
                <a:gd name="connsiteY54-7066" fmla="*/ 3021 h 10000"/>
                <a:gd name="connsiteX55-7067" fmla="*/ 5603 w 9980"/>
                <a:gd name="connsiteY55-7068" fmla="*/ 2808 h 10000"/>
                <a:gd name="connsiteX56-7069" fmla="*/ 5610 w 9980"/>
                <a:gd name="connsiteY56-7070" fmla="*/ 2600 h 10000"/>
                <a:gd name="connsiteX57-7071" fmla="*/ 5662 w 9980"/>
                <a:gd name="connsiteY57-7072" fmla="*/ 2165 h 10000"/>
                <a:gd name="connsiteX58-7073" fmla="*/ 5730 w 9980"/>
                <a:gd name="connsiteY58-7074" fmla="*/ 1747 h 10000"/>
                <a:gd name="connsiteX59-7075" fmla="*/ 5798 w 9980"/>
                <a:gd name="connsiteY59-7076" fmla="*/ 1315 h 10000"/>
                <a:gd name="connsiteX60-7077" fmla="*/ 5816 w 9980"/>
                <a:gd name="connsiteY60-7078" fmla="*/ 1089 h 10000"/>
                <a:gd name="connsiteX61-7079" fmla="*/ 5842 w 9980"/>
                <a:gd name="connsiteY61-7080" fmla="*/ 893 h 10000"/>
                <a:gd name="connsiteX62-7081" fmla="*/ 5842 w 9980"/>
                <a:gd name="connsiteY62-7082" fmla="*/ 893 h 10000"/>
                <a:gd name="connsiteX63-7083" fmla="*/ 5842 w 9980"/>
                <a:gd name="connsiteY63-7084" fmla="*/ 801 h 10000"/>
                <a:gd name="connsiteX64-7085" fmla="*/ 5842 w 9980"/>
                <a:gd name="connsiteY64-7086" fmla="*/ 737 h 10000"/>
                <a:gd name="connsiteX65-7087" fmla="*/ 5816 w 9980"/>
                <a:gd name="connsiteY65-7088" fmla="*/ 657 h 10000"/>
                <a:gd name="connsiteX66-7089" fmla="*/ 5798 w 9980"/>
                <a:gd name="connsiteY66-7090" fmla="*/ 592 h 10000"/>
                <a:gd name="connsiteX67-7091" fmla="*/ 5765 w 9980"/>
                <a:gd name="connsiteY67-7092" fmla="*/ 527 h 10000"/>
                <a:gd name="connsiteX68-7093" fmla="*/ 5730 w 9980"/>
                <a:gd name="connsiteY68-7094" fmla="*/ 474 h 10000"/>
                <a:gd name="connsiteX69-7095" fmla="*/ 5628 w 9980"/>
                <a:gd name="connsiteY69-7096" fmla="*/ 367 h 10000"/>
                <a:gd name="connsiteX70-7097" fmla="*/ 5517 w 9980"/>
                <a:gd name="connsiteY70-7098" fmla="*/ 275 h 10000"/>
                <a:gd name="connsiteX71-7099" fmla="*/ 5371 w 9980"/>
                <a:gd name="connsiteY71-7100" fmla="*/ 198 h 10000"/>
                <a:gd name="connsiteX72-7101" fmla="*/ 5217 w 9980"/>
                <a:gd name="connsiteY72-7102" fmla="*/ 145 h 10000"/>
                <a:gd name="connsiteX73-7103" fmla="*/ 5038 w 9980"/>
                <a:gd name="connsiteY73-7104" fmla="*/ 106 h 10000"/>
                <a:gd name="connsiteX74-7105" fmla="*/ 4849 w 9980"/>
                <a:gd name="connsiteY74-7106" fmla="*/ 67 h 10000"/>
                <a:gd name="connsiteX75-7107" fmla="*/ 4645 w 9980"/>
                <a:gd name="connsiteY75-7108" fmla="*/ 40 h 10000"/>
                <a:gd name="connsiteX76-7109" fmla="*/ 4234 w 9980"/>
                <a:gd name="connsiteY76-7110" fmla="*/ 0 h 10000"/>
                <a:gd name="connsiteX77-7111" fmla="*/ 3797 w 9980"/>
                <a:gd name="connsiteY77-7112" fmla="*/ 0 h 10000"/>
                <a:gd name="connsiteX78-7113" fmla="*/ 3378 w 9980"/>
                <a:gd name="connsiteY78-7114" fmla="*/ 0 h 10000"/>
                <a:gd name="connsiteX79-7115" fmla="*/ 3378 w 9980"/>
                <a:gd name="connsiteY79-7116" fmla="*/ 0 h 10000"/>
                <a:gd name="connsiteX80-7117" fmla="*/ 2934 w 9980"/>
                <a:gd name="connsiteY80-7118" fmla="*/ 27 h 10000"/>
                <a:gd name="connsiteX81-7119" fmla="*/ 2934 w 9980"/>
                <a:gd name="connsiteY81-7120" fmla="*/ 27 h 10000"/>
                <a:gd name="connsiteX82-7121" fmla="*/ 2659 w 9980"/>
                <a:gd name="connsiteY82-7122" fmla="*/ 27 h 10000"/>
                <a:gd name="connsiteX83-7123" fmla="*/ 2394 w 9980"/>
                <a:gd name="connsiteY83-7124" fmla="*/ 40 h 10000"/>
                <a:gd name="connsiteX84-7125" fmla="*/ 2394 w 9980"/>
                <a:gd name="connsiteY84-7126" fmla="*/ 40 h 10000"/>
                <a:gd name="connsiteX85-7127" fmla="*/ 2549 w 9980"/>
                <a:gd name="connsiteY85-7128" fmla="*/ 1011 h 10000"/>
                <a:gd name="connsiteX86-7129" fmla="*/ 2676 w 9980"/>
                <a:gd name="connsiteY86-7130" fmla="*/ 1866 h 10000"/>
                <a:gd name="connsiteX87-7131" fmla="*/ 2762 w 9980"/>
                <a:gd name="connsiteY87-7132" fmla="*/ 2612 h 10000"/>
                <a:gd name="connsiteX88-7133" fmla="*/ 2831 w 9980"/>
                <a:gd name="connsiteY88-7134" fmla="*/ 3269 h 10000"/>
                <a:gd name="connsiteX89-7135" fmla="*/ 2849 w 9980"/>
                <a:gd name="connsiteY89-7136" fmla="*/ 3806 h 10000"/>
                <a:gd name="connsiteX90-7137" fmla="*/ 2857 w 9980"/>
                <a:gd name="connsiteY90-7138" fmla="*/ 4042 h 10000"/>
                <a:gd name="connsiteX91-7139" fmla="*/ 2849 w 9980"/>
                <a:gd name="connsiteY91-7140" fmla="*/ 4265 h 10000"/>
                <a:gd name="connsiteX92-7141" fmla="*/ 2840 w 9980"/>
                <a:gd name="connsiteY92-7142" fmla="*/ 4462 h 10000"/>
                <a:gd name="connsiteX93-7143" fmla="*/ 2831 w 9980"/>
                <a:gd name="connsiteY93-7144" fmla="*/ 4632 h 10000"/>
                <a:gd name="connsiteX94-7145" fmla="*/ 2796 w 9980"/>
                <a:gd name="connsiteY94-7146" fmla="*/ 4792 h 10000"/>
                <a:gd name="connsiteX95-7147" fmla="*/ 2780 w 9980"/>
                <a:gd name="connsiteY95-7148" fmla="*/ 4935 h 10000"/>
                <a:gd name="connsiteX96-7149" fmla="*/ 2736 w 9980"/>
                <a:gd name="connsiteY96-7150" fmla="*/ 5053 h 10000"/>
                <a:gd name="connsiteX97-7151" fmla="*/ 2694 w 9980"/>
                <a:gd name="connsiteY97-7152" fmla="*/ 5159 h 10000"/>
                <a:gd name="connsiteX98-7153" fmla="*/ 2652 w 9980"/>
                <a:gd name="connsiteY98-7154" fmla="*/ 5238 h 10000"/>
                <a:gd name="connsiteX99-7155" fmla="*/ 2600 w 9980"/>
                <a:gd name="connsiteY99-7156" fmla="*/ 5303 h 10000"/>
                <a:gd name="connsiteX100-7157" fmla="*/ 2540 w 9980"/>
                <a:gd name="connsiteY100-7158" fmla="*/ 5370 h 10000"/>
                <a:gd name="connsiteX101-7159" fmla="*/ 2480 w 9980"/>
                <a:gd name="connsiteY101-7160" fmla="*/ 5409 h 10000"/>
                <a:gd name="connsiteX102-7161" fmla="*/ 2412 w 9980"/>
                <a:gd name="connsiteY102-7162" fmla="*/ 5435 h 10000"/>
                <a:gd name="connsiteX103-7163" fmla="*/ 2344 w 9980"/>
                <a:gd name="connsiteY103-7164" fmla="*/ 5446 h 10000"/>
                <a:gd name="connsiteX104-7165" fmla="*/ 2258 w 9980"/>
                <a:gd name="connsiteY104-7166" fmla="*/ 5446 h 10000"/>
                <a:gd name="connsiteX105-7167" fmla="*/ 2172 w 9980"/>
                <a:gd name="connsiteY105-7168" fmla="*/ 5446 h 10000"/>
                <a:gd name="connsiteX106-7169" fmla="*/ 2010 w 9980"/>
                <a:gd name="connsiteY106-7170" fmla="*/ 5409 h 10000"/>
                <a:gd name="connsiteX107-7171" fmla="*/ 1814 w 9980"/>
                <a:gd name="connsiteY107-7172" fmla="*/ 5303 h 10000"/>
                <a:gd name="connsiteX108-7173" fmla="*/ 1617 w 9980"/>
                <a:gd name="connsiteY108-7174" fmla="*/ 5197 h 10000"/>
                <a:gd name="connsiteX109-7175" fmla="*/ 1617 w 9980"/>
                <a:gd name="connsiteY109-7176" fmla="*/ 5197 h 10000"/>
                <a:gd name="connsiteX110-7177" fmla="*/ 1231 w 9980"/>
                <a:gd name="connsiteY110-7178" fmla="*/ 4975 h 10000"/>
                <a:gd name="connsiteX111-7179" fmla="*/ 1069 w 9980"/>
                <a:gd name="connsiteY111-7180" fmla="*/ 4885 h 10000"/>
                <a:gd name="connsiteX112-7181" fmla="*/ 907 w 9980"/>
                <a:gd name="connsiteY112-7182" fmla="*/ 4792 h 10000"/>
                <a:gd name="connsiteX113-7183" fmla="*/ 778 w 9980"/>
                <a:gd name="connsiteY113-7184" fmla="*/ 4751 h 10000"/>
                <a:gd name="connsiteX114-7185" fmla="*/ 650 w 9980"/>
                <a:gd name="connsiteY114-7186" fmla="*/ 4713 h 10000"/>
                <a:gd name="connsiteX115-7187" fmla="*/ 538 w 9980"/>
                <a:gd name="connsiteY115-7188" fmla="*/ 4701 h 10000"/>
                <a:gd name="connsiteX116-7189" fmla="*/ 445 w 9980"/>
                <a:gd name="connsiteY116-7190" fmla="*/ 4739 h 10000"/>
                <a:gd name="connsiteX117-7191" fmla="*/ 394 w 9980"/>
                <a:gd name="connsiteY117-7192" fmla="*/ 4765 h 10000"/>
                <a:gd name="connsiteX118-7193" fmla="*/ 350 w 9980"/>
                <a:gd name="connsiteY118-7194" fmla="*/ 4792 h 10000"/>
                <a:gd name="connsiteX119-7195" fmla="*/ 308 w 9980"/>
                <a:gd name="connsiteY119-7196" fmla="*/ 4844 h 10000"/>
                <a:gd name="connsiteX120-7197" fmla="*/ 274 w 9980"/>
                <a:gd name="connsiteY120-7198" fmla="*/ 4898 h 10000"/>
                <a:gd name="connsiteX121-7199" fmla="*/ 213 w 9980"/>
                <a:gd name="connsiteY121-7200" fmla="*/ 5015 h 10000"/>
                <a:gd name="connsiteX122-7201" fmla="*/ 153 w 9980"/>
                <a:gd name="connsiteY122-7202" fmla="*/ 5197 h 10000"/>
                <a:gd name="connsiteX123-7203" fmla="*/ 102 w 9980"/>
                <a:gd name="connsiteY123-7204" fmla="*/ 5422 h 10000"/>
                <a:gd name="connsiteX124-7205" fmla="*/ 60 w 9980"/>
                <a:gd name="connsiteY124-7206" fmla="*/ 5711 h 10000"/>
                <a:gd name="connsiteX125-7207" fmla="*/ 26 w 9980"/>
                <a:gd name="connsiteY125-7208" fmla="*/ 6024 h 10000"/>
                <a:gd name="connsiteX126-7209" fmla="*/ 0 w 9980"/>
                <a:gd name="connsiteY126-7210" fmla="*/ 6392 h 10000"/>
                <a:gd name="connsiteX127-7211" fmla="*/ 0 w 9980"/>
                <a:gd name="connsiteY127-7212" fmla="*/ 6392 h 10000"/>
                <a:gd name="connsiteX128-7213" fmla="*/ 0 w 9980"/>
                <a:gd name="connsiteY128-7214" fmla="*/ 6605 h 10000"/>
                <a:gd name="connsiteX129-7215" fmla="*/ 0 w 9980"/>
                <a:gd name="connsiteY129-7216" fmla="*/ 6772 h 10000"/>
                <a:gd name="connsiteX130-7217" fmla="*/ 9 w 9980"/>
                <a:gd name="connsiteY130-7218" fmla="*/ 6917 h 10000"/>
                <a:gd name="connsiteX131-7219" fmla="*/ 26 w 9980"/>
                <a:gd name="connsiteY131-7220" fmla="*/ 7062 h 10000"/>
                <a:gd name="connsiteX132-7221" fmla="*/ 60 w 9980"/>
                <a:gd name="connsiteY132-7222" fmla="*/ 7180 h 10000"/>
                <a:gd name="connsiteX133-7223" fmla="*/ 94 w 9980"/>
                <a:gd name="connsiteY133-7224" fmla="*/ 7287 h 10000"/>
                <a:gd name="connsiteX134-7225" fmla="*/ 128 w 9980"/>
                <a:gd name="connsiteY134-7226" fmla="*/ 7377 h 10000"/>
                <a:gd name="connsiteX135-7227" fmla="*/ 179 w 9980"/>
                <a:gd name="connsiteY135-7228" fmla="*/ 7455 h 10000"/>
                <a:gd name="connsiteX136-7229" fmla="*/ 239 w 9980"/>
                <a:gd name="connsiteY136-7230" fmla="*/ 7509 h 10000"/>
                <a:gd name="connsiteX137-7231" fmla="*/ 299 w 9980"/>
                <a:gd name="connsiteY137-7232" fmla="*/ 7561 h 10000"/>
                <a:gd name="connsiteX138-7233" fmla="*/ 359 w 9980"/>
                <a:gd name="connsiteY138-7234" fmla="*/ 7600 h 10000"/>
                <a:gd name="connsiteX139-7235" fmla="*/ 436 w 9980"/>
                <a:gd name="connsiteY139-7236" fmla="*/ 7627 h 10000"/>
                <a:gd name="connsiteX140-7237" fmla="*/ 503 w 9980"/>
                <a:gd name="connsiteY140-7238" fmla="*/ 7652 h 10000"/>
                <a:gd name="connsiteX141-7239" fmla="*/ 590 w 9980"/>
                <a:gd name="connsiteY141-7240" fmla="*/ 7652 h 10000"/>
                <a:gd name="connsiteX142-7241" fmla="*/ 753 w 9980"/>
                <a:gd name="connsiteY142-7242" fmla="*/ 7652 h 10000"/>
                <a:gd name="connsiteX143-7243" fmla="*/ 932 w 9980"/>
                <a:gd name="connsiteY143-7244" fmla="*/ 7615 h 10000"/>
                <a:gd name="connsiteX144-7245" fmla="*/ 1104 w 9980"/>
                <a:gd name="connsiteY144-7246" fmla="*/ 7561 h 10000"/>
                <a:gd name="connsiteX145-7247" fmla="*/ 1462 w 9980"/>
                <a:gd name="connsiteY145-7248" fmla="*/ 7430 h 10000"/>
                <a:gd name="connsiteX146-7249" fmla="*/ 1787 w 9980"/>
                <a:gd name="connsiteY146-7250" fmla="*/ 7299 h 10000"/>
                <a:gd name="connsiteX147-7251" fmla="*/ 1924 w 9980"/>
                <a:gd name="connsiteY147-7252" fmla="*/ 7232 h 10000"/>
                <a:gd name="connsiteX148-7253" fmla="*/ 2053 w 9980"/>
                <a:gd name="connsiteY148-7254" fmla="*/ 7219 h 10000"/>
                <a:gd name="connsiteX149-7255" fmla="*/ 2053 w 9980"/>
                <a:gd name="connsiteY149-7256" fmla="*/ 7219 h 10000"/>
                <a:gd name="connsiteX150-7257" fmla="*/ 2292 w 9980"/>
                <a:gd name="connsiteY150-7258" fmla="*/ 7180 h 10000"/>
                <a:gd name="connsiteX151-7259" fmla="*/ 2412 w 9980"/>
                <a:gd name="connsiteY151-7260" fmla="*/ 7180 h 10000"/>
                <a:gd name="connsiteX152-7261" fmla="*/ 2549 w 9980"/>
                <a:gd name="connsiteY152-7262" fmla="*/ 7204 h 10000"/>
                <a:gd name="connsiteX153-7263" fmla="*/ 2686 w 9980"/>
                <a:gd name="connsiteY153-7264" fmla="*/ 7232 h 10000"/>
                <a:gd name="connsiteX154-7265" fmla="*/ 2745 w 9980"/>
                <a:gd name="connsiteY154-7266" fmla="*/ 7260 h 10000"/>
                <a:gd name="connsiteX155-7267" fmla="*/ 2806 w 9980"/>
                <a:gd name="connsiteY155-7268" fmla="*/ 7311 h 10000"/>
                <a:gd name="connsiteX156-7269" fmla="*/ 2875 w 9980"/>
                <a:gd name="connsiteY156-7270" fmla="*/ 7377 h 10000"/>
                <a:gd name="connsiteX157-7271" fmla="*/ 2926 w 9980"/>
                <a:gd name="connsiteY157-7272" fmla="*/ 7443 h 10000"/>
                <a:gd name="connsiteX158-7273" fmla="*/ 2986 w 9980"/>
                <a:gd name="connsiteY158-7274" fmla="*/ 7522 h 10000"/>
                <a:gd name="connsiteX159-7275" fmla="*/ 3037 w 9980"/>
                <a:gd name="connsiteY159-7276" fmla="*/ 7615 h 10000"/>
                <a:gd name="connsiteX160-7277" fmla="*/ 3088 w 9980"/>
                <a:gd name="connsiteY160-7278" fmla="*/ 7706 h 10000"/>
                <a:gd name="connsiteX161-7279" fmla="*/ 3130 w 9980"/>
                <a:gd name="connsiteY161-7280" fmla="*/ 7836 h 10000"/>
                <a:gd name="connsiteX162-7281" fmla="*/ 3174 w 9980"/>
                <a:gd name="connsiteY162-7282" fmla="*/ 7979 h 10000"/>
                <a:gd name="connsiteX163-7283" fmla="*/ 3216 w 9980"/>
                <a:gd name="connsiteY163-7284" fmla="*/ 8138 h 10000"/>
                <a:gd name="connsiteX164-7285" fmla="*/ 3242 w 9980"/>
                <a:gd name="connsiteY164-7286" fmla="*/ 8308 h 10000"/>
                <a:gd name="connsiteX165-7287" fmla="*/ 3267 w 9980"/>
                <a:gd name="connsiteY165-7288" fmla="*/ 8519 h 10000"/>
                <a:gd name="connsiteX166-7289" fmla="*/ 3285 w 9980"/>
                <a:gd name="connsiteY166-7290" fmla="*/ 8728 h 10000"/>
                <a:gd name="connsiteX167-7291" fmla="*/ 3310 w 9980"/>
                <a:gd name="connsiteY167-7292" fmla="*/ 8966 h 10000"/>
                <a:gd name="connsiteX168-7293" fmla="*/ 3318 w 9980"/>
                <a:gd name="connsiteY168-7294" fmla="*/ 9242 h 10000"/>
                <a:gd name="connsiteX169-7295" fmla="*/ 3318 w 9980"/>
                <a:gd name="connsiteY169-7296" fmla="*/ 9530 h 10000"/>
                <a:gd name="connsiteX170-7297" fmla="*/ 3330 w 9980"/>
                <a:gd name="connsiteY170-7298" fmla="*/ 9982 h 10000"/>
                <a:gd name="connsiteX171-7299" fmla="*/ 9975 w 9980"/>
                <a:gd name="connsiteY171-7300" fmla="*/ 10000 h 10000"/>
                <a:gd name="connsiteX172-7301" fmla="*/ 9915 w 9980"/>
                <a:gd name="connsiteY172-7302" fmla="*/ 197 h 10000"/>
                <a:gd name="connsiteX0-7303" fmla="*/ 9935 w 10007"/>
                <a:gd name="connsiteY0-7304" fmla="*/ 197 h 10000"/>
                <a:gd name="connsiteX1-7305" fmla="*/ 9342 w 10007"/>
                <a:gd name="connsiteY1-7306" fmla="*/ 184 h 10000"/>
                <a:gd name="connsiteX2-7307" fmla="*/ 8426 w 10007"/>
                <a:gd name="connsiteY2-7308" fmla="*/ 290 h 10000"/>
                <a:gd name="connsiteX3-7309" fmla="*/ 7670 w 10007"/>
                <a:gd name="connsiteY3-7310" fmla="*/ 407 h 10000"/>
                <a:gd name="connsiteX4-7311" fmla="*/ 7670 w 10007"/>
                <a:gd name="connsiteY4-7312" fmla="*/ 407 h 10000"/>
                <a:gd name="connsiteX5-7313" fmla="*/ 7542 w 10007"/>
                <a:gd name="connsiteY5-7314" fmla="*/ 420 h 10000"/>
                <a:gd name="connsiteX6-7315" fmla="*/ 7430 w 10007"/>
                <a:gd name="connsiteY6-7316" fmla="*/ 448 h 10000"/>
                <a:gd name="connsiteX7-7317" fmla="*/ 7337 w 10007"/>
                <a:gd name="connsiteY7-7318" fmla="*/ 501 h 10000"/>
                <a:gd name="connsiteX8-7319" fmla="*/ 7251 w 10007"/>
                <a:gd name="connsiteY8-7320" fmla="*/ 527 h 10000"/>
                <a:gd name="connsiteX9-7321" fmla="*/ 7173 w 10007"/>
                <a:gd name="connsiteY9-7322" fmla="*/ 578 h 10000"/>
                <a:gd name="connsiteX10-7323" fmla="*/ 7104 w 10007"/>
                <a:gd name="connsiteY10-7324" fmla="*/ 645 h 10000"/>
                <a:gd name="connsiteX11-7325" fmla="*/ 7044 w 10007"/>
                <a:gd name="connsiteY11-7326" fmla="*/ 709 h 10000"/>
                <a:gd name="connsiteX12-7327" fmla="*/ 7001 w 10007"/>
                <a:gd name="connsiteY12-7328" fmla="*/ 776 h 10000"/>
                <a:gd name="connsiteX13-7329" fmla="*/ 6958 w 10007"/>
                <a:gd name="connsiteY13-7330" fmla="*/ 827 h 10000"/>
                <a:gd name="connsiteX14-7331" fmla="*/ 6933 w 10007"/>
                <a:gd name="connsiteY14-7332" fmla="*/ 920 h 10000"/>
                <a:gd name="connsiteX15-7333" fmla="*/ 6907 w 10007"/>
                <a:gd name="connsiteY15-7334" fmla="*/ 998 h 10000"/>
                <a:gd name="connsiteX16-7335" fmla="*/ 6891 w 10007"/>
                <a:gd name="connsiteY16-7336" fmla="*/ 1077 h 10000"/>
                <a:gd name="connsiteX17-7337" fmla="*/ 6881 w 10007"/>
                <a:gd name="connsiteY17-7338" fmla="*/ 1155 h 10000"/>
                <a:gd name="connsiteX18-7339" fmla="*/ 6881 w 10007"/>
                <a:gd name="connsiteY18-7340" fmla="*/ 1248 h 10000"/>
                <a:gd name="connsiteX19-7341" fmla="*/ 6891 w 10007"/>
                <a:gd name="connsiteY19-7342" fmla="*/ 1419 h 10000"/>
                <a:gd name="connsiteX20-7343" fmla="*/ 6917 w 10007"/>
                <a:gd name="connsiteY20-7344" fmla="*/ 1616 h 10000"/>
                <a:gd name="connsiteX21-7345" fmla="*/ 6976 w 10007"/>
                <a:gd name="connsiteY21-7346" fmla="*/ 1799 h 10000"/>
                <a:gd name="connsiteX22-7347" fmla="*/ 7036 w 10007"/>
                <a:gd name="connsiteY22-7348" fmla="*/ 2010 h 10000"/>
                <a:gd name="connsiteX23-7349" fmla="*/ 7095 w 10007"/>
                <a:gd name="connsiteY23-7350" fmla="*/ 2207 h 10000"/>
                <a:gd name="connsiteX24-7351" fmla="*/ 7251 w 10007"/>
                <a:gd name="connsiteY24-7352" fmla="*/ 2600 h 10000"/>
                <a:gd name="connsiteX25-7353" fmla="*/ 7396 w 10007"/>
                <a:gd name="connsiteY25-7354" fmla="*/ 2953 h 10000"/>
                <a:gd name="connsiteX26-7355" fmla="*/ 7396 w 10007"/>
                <a:gd name="connsiteY26-7356" fmla="*/ 2953 h 10000"/>
                <a:gd name="connsiteX27-7357" fmla="*/ 7422 w 10007"/>
                <a:gd name="connsiteY27-7358" fmla="*/ 3032 h 10000"/>
                <a:gd name="connsiteX28-7359" fmla="*/ 7440 w 10007"/>
                <a:gd name="connsiteY28-7360" fmla="*/ 3111 h 10000"/>
                <a:gd name="connsiteX29-7361" fmla="*/ 7447 w 10007"/>
                <a:gd name="connsiteY29-7362" fmla="*/ 3192 h 10000"/>
                <a:gd name="connsiteX30-7363" fmla="*/ 7447 w 10007"/>
                <a:gd name="connsiteY30-7364" fmla="*/ 3269 h 10000"/>
                <a:gd name="connsiteX31-7365" fmla="*/ 7440 w 10007"/>
                <a:gd name="connsiteY31-7366" fmla="*/ 3348 h 10000"/>
                <a:gd name="connsiteX32-7367" fmla="*/ 7430 w 10007"/>
                <a:gd name="connsiteY32-7368" fmla="*/ 3413 h 10000"/>
                <a:gd name="connsiteX33-7369" fmla="*/ 7396 w 10007"/>
                <a:gd name="connsiteY33-7370" fmla="*/ 3491 h 10000"/>
                <a:gd name="connsiteX34-7371" fmla="*/ 7380 w 10007"/>
                <a:gd name="connsiteY34-7372" fmla="*/ 3557 h 10000"/>
                <a:gd name="connsiteX35-7373" fmla="*/ 7294 w 10007"/>
                <a:gd name="connsiteY35-7374" fmla="*/ 3700 h 10000"/>
                <a:gd name="connsiteX36-7375" fmla="*/ 7199 w 10007"/>
                <a:gd name="connsiteY36-7376" fmla="*/ 3806 h 10000"/>
                <a:gd name="connsiteX37-7377" fmla="*/ 7079 w 10007"/>
                <a:gd name="connsiteY37-7378" fmla="*/ 3924 h 10000"/>
                <a:gd name="connsiteX38-7379" fmla="*/ 6951 w 10007"/>
                <a:gd name="connsiteY38-7380" fmla="*/ 4017 h 10000"/>
                <a:gd name="connsiteX39-7381" fmla="*/ 6805 w 10007"/>
                <a:gd name="connsiteY39-7382" fmla="*/ 4084 h 10000"/>
                <a:gd name="connsiteX40-7383" fmla="*/ 6658 w 10007"/>
                <a:gd name="connsiteY40-7384" fmla="*/ 4149 h 10000"/>
                <a:gd name="connsiteX41-7385" fmla="*/ 6513 w 10007"/>
                <a:gd name="connsiteY41-7386" fmla="*/ 4173 h 10000"/>
                <a:gd name="connsiteX42-7387" fmla="*/ 6369 w 10007"/>
                <a:gd name="connsiteY42-7388" fmla="*/ 4189 h 10000"/>
                <a:gd name="connsiteX43-7389" fmla="*/ 6222 w 10007"/>
                <a:gd name="connsiteY43-7390" fmla="*/ 4173 h 10000"/>
                <a:gd name="connsiteX44-7391" fmla="*/ 6083 w 10007"/>
                <a:gd name="connsiteY44-7392" fmla="*/ 4137 h 10000"/>
                <a:gd name="connsiteX45-7393" fmla="*/ 5964 w 10007"/>
                <a:gd name="connsiteY45-7394" fmla="*/ 4070 h 10000"/>
                <a:gd name="connsiteX46-7395" fmla="*/ 5905 w 10007"/>
                <a:gd name="connsiteY46-7396" fmla="*/ 4017 h 10000"/>
                <a:gd name="connsiteX47-7397" fmla="*/ 5854 w 10007"/>
                <a:gd name="connsiteY47-7398" fmla="*/ 3965 h 10000"/>
                <a:gd name="connsiteX48-7399" fmla="*/ 5854 w 10007"/>
                <a:gd name="connsiteY48-7400" fmla="*/ 3965 h 10000"/>
                <a:gd name="connsiteX49-7401" fmla="*/ 5768 w 10007"/>
                <a:gd name="connsiteY49-7402" fmla="*/ 3846 h 10000"/>
                <a:gd name="connsiteX50-7403" fmla="*/ 5691 w 10007"/>
                <a:gd name="connsiteY50-7404" fmla="*/ 3715 h 10000"/>
                <a:gd name="connsiteX51-7405" fmla="*/ 5647 w 10007"/>
                <a:gd name="connsiteY51-7406" fmla="*/ 3557 h 10000"/>
                <a:gd name="connsiteX52-7407" fmla="*/ 5621 w 10007"/>
                <a:gd name="connsiteY52-7408" fmla="*/ 3387 h 10000"/>
                <a:gd name="connsiteX53-7409" fmla="*/ 5595 w 10007"/>
                <a:gd name="connsiteY53-7410" fmla="*/ 3204 h 10000"/>
                <a:gd name="connsiteX54-7411" fmla="*/ 5595 w 10007"/>
                <a:gd name="connsiteY54-7412" fmla="*/ 3021 h 10000"/>
                <a:gd name="connsiteX55-7413" fmla="*/ 5614 w 10007"/>
                <a:gd name="connsiteY55-7414" fmla="*/ 2808 h 10000"/>
                <a:gd name="connsiteX56-7415" fmla="*/ 5621 w 10007"/>
                <a:gd name="connsiteY56-7416" fmla="*/ 2600 h 10000"/>
                <a:gd name="connsiteX57-7417" fmla="*/ 5673 w 10007"/>
                <a:gd name="connsiteY57-7418" fmla="*/ 2165 h 10000"/>
                <a:gd name="connsiteX58-7419" fmla="*/ 5741 w 10007"/>
                <a:gd name="connsiteY58-7420" fmla="*/ 1747 h 10000"/>
                <a:gd name="connsiteX59-7421" fmla="*/ 5810 w 10007"/>
                <a:gd name="connsiteY59-7422" fmla="*/ 1315 h 10000"/>
                <a:gd name="connsiteX60-7423" fmla="*/ 5828 w 10007"/>
                <a:gd name="connsiteY60-7424" fmla="*/ 1089 h 10000"/>
                <a:gd name="connsiteX61-7425" fmla="*/ 5854 w 10007"/>
                <a:gd name="connsiteY61-7426" fmla="*/ 893 h 10000"/>
                <a:gd name="connsiteX62-7427" fmla="*/ 5854 w 10007"/>
                <a:gd name="connsiteY62-7428" fmla="*/ 893 h 10000"/>
                <a:gd name="connsiteX63-7429" fmla="*/ 5854 w 10007"/>
                <a:gd name="connsiteY63-7430" fmla="*/ 801 h 10000"/>
                <a:gd name="connsiteX64-7431" fmla="*/ 5854 w 10007"/>
                <a:gd name="connsiteY64-7432" fmla="*/ 737 h 10000"/>
                <a:gd name="connsiteX65-7433" fmla="*/ 5828 w 10007"/>
                <a:gd name="connsiteY65-7434" fmla="*/ 657 h 10000"/>
                <a:gd name="connsiteX66-7435" fmla="*/ 5810 w 10007"/>
                <a:gd name="connsiteY66-7436" fmla="*/ 592 h 10000"/>
                <a:gd name="connsiteX67-7437" fmla="*/ 5777 w 10007"/>
                <a:gd name="connsiteY67-7438" fmla="*/ 527 h 10000"/>
                <a:gd name="connsiteX68-7439" fmla="*/ 5741 w 10007"/>
                <a:gd name="connsiteY68-7440" fmla="*/ 474 h 10000"/>
                <a:gd name="connsiteX69-7441" fmla="*/ 5639 w 10007"/>
                <a:gd name="connsiteY69-7442" fmla="*/ 367 h 10000"/>
                <a:gd name="connsiteX70-7443" fmla="*/ 5528 w 10007"/>
                <a:gd name="connsiteY70-7444" fmla="*/ 275 h 10000"/>
                <a:gd name="connsiteX71-7445" fmla="*/ 5382 w 10007"/>
                <a:gd name="connsiteY71-7446" fmla="*/ 198 h 10000"/>
                <a:gd name="connsiteX72-7447" fmla="*/ 5227 w 10007"/>
                <a:gd name="connsiteY72-7448" fmla="*/ 145 h 10000"/>
                <a:gd name="connsiteX73-7449" fmla="*/ 5048 w 10007"/>
                <a:gd name="connsiteY73-7450" fmla="*/ 106 h 10000"/>
                <a:gd name="connsiteX74-7451" fmla="*/ 4859 w 10007"/>
                <a:gd name="connsiteY74-7452" fmla="*/ 67 h 10000"/>
                <a:gd name="connsiteX75-7453" fmla="*/ 4654 w 10007"/>
                <a:gd name="connsiteY75-7454" fmla="*/ 40 h 10000"/>
                <a:gd name="connsiteX76-7455" fmla="*/ 4242 w 10007"/>
                <a:gd name="connsiteY76-7456" fmla="*/ 0 h 10000"/>
                <a:gd name="connsiteX77-7457" fmla="*/ 3805 w 10007"/>
                <a:gd name="connsiteY77-7458" fmla="*/ 0 h 10000"/>
                <a:gd name="connsiteX78-7459" fmla="*/ 3385 w 10007"/>
                <a:gd name="connsiteY78-7460" fmla="*/ 0 h 10000"/>
                <a:gd name="connsiteX79-7461" fmla="*/ 3385 w 10007"/>
                <a:gd name="connsiteY79-7462" fmla="*/ 0 h 10000"/>
                <a:gd name="connsiteX80-7463" fmla="*/ 2940 w 10007"/>
                <a:gd name="connsiteY80-7464" fmla="*/ 27 h 10000"/>
                <a:gd name="connsiteX81-7465" fmla="*/ 2940 w 10007"/>
                <a:gd name="connsiteY81-7466" fmla="*/ 27 h 10000"/>
                <a:gd name="connsiteX82-7467" fmla="*/ 2664 w 10007"/>
                <a:gd name="connsiteY82-7468" fmla="*/ 27 h 10000"/>
                <a:gd name="connsiteX83-7469" fmla="*/ 2399 w 10007"/>
                <a:gd name="connsiteY83-7470" fmla="*/ 40 h 10000"/>
                <a:gd name="connsiteX84-7471" fmla="*/ 2399 w 10007"/>
                <a:gd name="connsiteY84-7472" fmla="*/ 40 h 10000"/>
                <a:gd name="connsiteX85-7473" fmla="*/ 2554 w 10007"/>
                <a:gd name="connsiteY85-7474" fmla="*/ 1011 h 10000"/>
                <a:gd name="connsiteX86-7475" fmla="*/ 2681 w 10007"/>
                <a:gd name="connsiteY86-7476" fmla="*/ 1866 h 10000"/>
                <a:gd name="connsiteX87-7477" fmla="*/ 2768 w 10007"/>
                <a:gd name="connsiteY87-7478" fmla="*/ 2612 h 10000"/>
                <a:gd name="connsiteX88-7479" fmla="*/ 2837 w 10007"/>
                <a:gd name="connsiteY88-7480" fmla="*/ 3269 h 10000"/>
                <a:gd name="connsiteX89-7481" fmla="*/ 2855 w 10007"/>
                <a:gd name="connsiteY89-7482" fmla="*/ 3806 h 10000"/>
                <a:gd name="connsiteX90-7483" fmla="*/ 2863 w 10007"/>
                <a:gd name="connsiteY90-7484" fmla="*/ 4042 h 10000"/>
                <a:gd name="connsiteX91-7485" fmla="*/ 2855 w 10007"/>
                <a:gd name="connsiteY91-7486" fmla="*/ 4265 h 10000"/>
                <a:gd name="connsiteX92-7487" fmla="*/ 2846 w 10007"/>
                <a:gd name="connsiteY92-7488" fmla="*/ 4462 h 10000"/>
                <a:gd name="connsiteX93-7489" fmla="*/ 2837 w 10007"/>
                <a:gd name="connsiteY93-7490" fmla="*/ 4632 h 10000"/>
                <a:gd name="connsiteX94-7491" fmla="*/ 2802 w 10007"/>
                <a:gd name="connsiteY94-7492" fmla="*/ 4792 h 10000"/>
                <a:gd name="connsiteX95-7493" fmla="*/ 2786 w 10007"/>
                <a:gd name="connsiteY95-7494" fmla="*/ 4935 h 10000"/>
                <a:gd name="connsiteX96-7495" fmla="*/ 2741 w 10007"/>
                <a:gd name="connsiteY96-7496" fmla="*/ 5053 h 10000"/>
                <a:gd name="connsiteX97-7497" fmla="*/ 2699 w 10007"/>
                <a:gd name="connsiteY97-7498" fmla="*/ 5159 h 10000"/>
                <a:gd name="connsiteX98-7499" fmla="*/ 2657 w 10007"/>
                <a:gd name="connsiteY98-7500" fmla="*/ 5238 h 10000"/>
                <a:gd name="connsiteX99-7501" fmla="*/ 2605 w 10007"/>
                <a:gd name="connsiteY99-7502" fmla="*/ 5303 h 10000"/>
                <a:gd name="connsiteX100-7503" fmla="*/ 2545 w 10007"/>
                <a:gd name="connsiteY100-7504" fmla="*/ 5370 h 10000"/>
                <a:gd name="connsiteX101-7505" fmla="*/ 2485 w 10007"/>
                <a:gd name="connsiteY101-7506" fmla="*/ 5409 h 10000"/>
                <a:gd name="connsiteX102-7507" fmla="*/ 2417 w 10007"/>
                <a:gd name="connsiteY102-7508" fmla="*/ 5435 h 10000"/>
                <a:gd name="connsiteX103-7509" fmla="*/ 2349 w 10007"/>
                <a:gd name="connsiteY103-7510" fmla="*/ 5446 h 10000"/>
                <a:gd name="connsiteX104-7511" fmla="*/ 2263 w 10007"/>
                <a:gd name="connsiteY104-7512" fmla="*/ 5446 h 10000"/>
                <a:gd name="connsiteX105-7513" fmla="*/ 2176 w 10007"/>
                <a:gd name="connsiteY105-7514" fmla="*/ 5446 h 10000"/>
                <a:gd name="connsiteX106-7515" fmla="*/ 2014 w 10007"/>
                <a:gd name="connsiteY106-7516" fmla="*/ 5409 h 10000"/>
                <a:gd name="connsiteX107-7517" fmla="*/ 1818 w 10007"/>
                <a:gd name="connsiteY107-7518" fmla="*/ 5303 h 10000"/>
                <a:gd name="connsiteX108-7519" fmla="*/ 1620 w 10007"/>
                <a:gd name="connsiteY108-7520" fmla="*/ 5197 h 10000"/>
                <a:gd name="connsiteX109-7521" fmla="*/ 1620 w 10007"/>
                <a:gd name="connsiteY109-7522" fmla="*/ 5197 h 10000"/>
                <a:gd name="connsiteX110-7523" fmla="*/ 1233 w 10007"/>
                <a:gd name="connsiteY110-7524" fmla="*/ 4975 h 10000"/>
                <a:gd name="connsiteX111-7525" fmla="*/ 1071 w 10007"/>
                <a:gd name="connsiteY111-7526" fmla="*/ 4885 h 10000"/>
                <a:gd name="connsiteX112-7527" fmla="*/ 909 w 10007"/>
                <a:gd name="connsiteY112-7528" fmla="*/ 4792 h 10000"/>
                <a:gd name="connsiteX113-7529" fmla="*/ 780 w 10007"/>
                <a:gd name="connsiteY113-7530" fmla="*/ 4751 h 10000"/>
                <a:gd name="connsiteX114-7531" fmla="*/ 651 w 10007"/>
                <a:gd name="connsiteY114-7532" fmla="*/ 4713 h 10000"/>
                <a:gd name="connsiteX115-7533" fmla="*/ 539 w 10007"/>
                <a:gd name="connsiteY115-7534" fmla="*/ 4701 h 10000"/>
                <a:gd name="connsiteX116-7535" fmla="*/ 446 w 10007"/>
                <a:gd name="connsiteY116-7536" fmla="*/ 4739 h 10000"/>
                <a:gd name="connsiteX117-7537" fmla="*/ 395 w 10007"/>
                <a:gd name="connsiteY117-7538" fmla="*/ 4765 h 10000"/>
                <a:gd name="connsiteX118-7539" fmla="*/ 351 w 10007"/>
                <a:gd name="connsiteY118-7540" fmla="*/ 4792 h 10000"/>
                <a:gd name="connsiteX119-7541" fmla="*/ 309 w 10007"/>
                <a:gd name="connsiteY119-7542" fmla="*/ 4844 h 10000"/>
                <a:gd name="connsiteX120-7543" fmla="*/ 275 w 10007"/>
                <a:gd name="connsiteY120-7544" fmla="*/ 4898 h 10000"/>
                <a:gd name="connsiteX121-7545" fmla="*/ 213 w 10007"/>
                <a:gd name="connsiteY121-7546" fmla="*/ 5015 h 10000"/>
                <a:gd name="connsiteX122-7547" fmla="*/ 153 w 10007"/>
                <a:gd name="connsiteY122-7548" fmla="*/ 5197 h 10000"/>
                <a:gd name="connsiteX123-7549" fmla="*/ 102 w 10007"/>
                <a:gd name="connsiteY123-7550" fmla="*/ 5422 h 10000"/>
                <a:gd name="connsiteX124-7551" fmla="*/ 60 w 10007"/>
                <a:gd name="connsiteY124-7552" fmla="*/ 5711 h 10000"/>
                <a:gd name="connsiteX125-7553" fmla="*/ 26 w 10007"/>
                <a:gd name="connsiteY125-7554" fmla="*/ 6024 h 10000"/>
                <a:gd name="connsiteX126-7555" fmla="*/ 0 w 10007"/>
                <a:gd name="connsiteY126-7556" fmla="*/ 6392 h 10000"/>
                <a:gd name="connsiteX127-7557" fmla="*/ 0 w 10007"/>
                <a:gd name="connsiteY127-7558" fmla="*/ 6392 h 10000"/>
                <a:gd name="connsiteX128-7559" fmla="*/ 0 w 10007"/>
                <a:gd name="connsiteY128-7560" fmla="*/ 6605 h 10000"/>
                <a:gd name="connsiteX129-7561" fmla="*/ 0 w 10007"/>
                <a:gd name="connsiteY129-7562" fmla="*/ 6772 h 10000"/>
                <a:gd name="connsiteX130-7563" fmla="*/ 9 w 10007"/>
                <a:gd name="connsiteY130-7564" fmla="*/ 6917 h 10000"/>
                <a:gd name="connsiteX131-7565" fmla="*/ 26 w 10007"/>
                <a:gd name="connsiteY131-7566" fmla="*/ 7062 h 10000"/>
                <a:gd name="connsiteX132-7567" fmla="*/ 60 w 10007"/>
                <a:gd name="connsiteY132-7568" fmla="*/ 7180 h 10000"/>
                <a:gd name="connsiteX133-7569" fmla="*/ 94 w 10007"/>
                <a:gd name="connsiteY133-7570" fmla="*/ 7287 h 10000"/>
                <a:gd name="connsiteX134-7571" fmla="*/ 128 w 10007"/>
                <a:gd name="connsiteY134-7572" fmla="*/ 7377 h 10000"/>
                <a:gd name="connsiteX135-7573" fmla="*/ 179 w 10007"/>
                <a:gd name="connsiteY135-7574" fmla="*/ 7455 h 10000"/>
                <a:gd name="connsiteX136-7575" fmla="*/ 239 w 10007"/>
                <a:gd name="connsiteY136-7576" fmla="*/ 7509 h 10000"/>
                <a:gd name="connsiteX137-7577" fmla="*/ 300 w 10007"/>
                <a:gd name="connsiteY137-7578" fmla="*/ 7561 h 10000"/>
                <a:gd name="connsiteX138-7579" fmla="*/ 360 w 10007"/>
                <a:gd name="connsiteY138-7580" fmla="*/ 7600 h 10000"/>
                <a:gd name="connsiteX139-7581" fmla="*/ 437 w 10007"/>
                <a:gd name="connsiteY139-7582" fmla="*/ 7627 h 10000"/>
                <a:gd name="connsiteX140-7583" fmla="*/ 504 w 10007"/>
                <a:gd name="connsiteY140-7584" fmla="*/ 7652 h 10000"/>
                <a:gd name="connsiteX141-7585" fmla="*/ 591 w 10007"/>
                <a:gd name="connsiteY141-7586" fmla="*/ 7652 h 10000"/>
                <a:gd name="connsiteX142-7587" fmla="*/ 755 w 10007"/>
                <a:gd name="connsiteY142-7588" fmla="*/ 7652 h 10000"/>
                <a:gd name="connsiteX143-7589" fmla="*/ 934 w 10007"/>
                <a:gd name="connsiteY143-7590" fmla="*/ 7615 h 10000"/>
                <a:gd name="connsiteX144-7591" fmla="*/ 1106 w 10007"/>
                <a:gd name="connsiteY144-7592" fmla="*/ 7561 h 10000"/>
                <a:gd name="connsiteX145-7593" fmla="*/ 1465 w 10007"/>
                <a:gd name="connsiteY145-7594" fmla="*/ 7430 h 10000"/>
                <a:gd name="connsiteX146-7595" fmla="*/ 1791 w 10007"/>
                <a:gd name="connsiteY146-7596" fmla="*/ 7299 h 10000"/>
                <a:gd name="connsiteX147-7597" fmla="*/ 1928 w 10007"/>
                <a:gd name="connsiteY147-7598" fmla="*/ 7232 h 10000"/>
                <a:gd name="connsiteX148-7599" fmla="*/ 2057 w 10007"/>
                <a:gd name="connsiteY148-7600" fmla="*/ 7219 h 10000"/>
                <a:gd name="connsiteX149-7601" fmla="*/ 2057 w 10007"/>
                <a:gd name="connsiteY149-7602" fmla="*/ 7219 h 10000"/>
                <a:gd name="connsiteX150-7603" fmla="*/ 2297 w 10007"/>
                <a:gd name="connsiteY150-7604" fmla="*/ 7180 h 10000"/>
                <a:gd name="connsiteX151-7605" fmla="*/ 2417 w 10007"/>
                <a:gd name="connsiteY151-7606" fmla="*/ 7180 h 10000"/>
                <a:gd name="connsiteX152-7607" fmla="*/ 2554 w 10007"/>
                <a:gd name="connsiteY152-7608" fmla="*/ 7204 h 10000"/>
                <a:gd name="connsiteX153-7609" fmla="*/ 2691 w 10007"/>
                <a:gd name="connsiteY153-7610" fmla="*/ 7232 h 10000"/>
                <a:gd name="connsiteX154-7611" fmla="*/ 2751 w 10007"/>
                <a:gd name="connsiteY154-7612" fmla="*/ 7260 h 10000"/>
                <a:gd name="connsiteX155-7613" fmla="*/ 2812 w 10007"/>
                <a:gd name="connsiteY155-7614" fmla="*/ 7311 h 10000"/>
                <a:gd name="connsiteX156-7615" fmla="*/ 2881 w 10007"/>
                <a:gd name="connsiteY156-7616" fmla="*/ 7377 h 10000"/>
                <a:gd name="connsiteX157-7617" fmla="*/ 2932 w 10007"/>
                <a:gd name="connsiteY157-7618" fmla="*/ 7443 h 10000"/>
                <a:gd name="connsiteX158-7619" fmla="*/ 2992 w 10007"/>
                <a:gd name="connsiteY158-7620" fmla="*/ 7522 h 10000"/>
                <a:gd name="connsiteX159-7621" fmla="*/ 3043 w 10007"/>
                <a:gd name="connsiteY159-7622" fmla="*/ 7615 h 10000"/>
                <a:gd name="connsiteX160-7623" fmla="*/ 3094 w 10007"/>
                <a:gd name="connsiteY160-7624" fmla="*/ 7706 h 10000"/>
                <a:gd name="connsiteX161-7625" fmla="*/ 3136 w 10007"/>
                <a:gd name="connsiteY161-7626" fmla="*/ 7836 h 10000"/>
                <a:gd name="connsiteX162-7627" fmla="*/ 3180 w 10007"/>
                <a:gd name="connsiteY162-7628" fmla="*/ 7979 h 10000"/>
                <a:gd name="connsiteX163-7629" fmla="*/ 3222 w 10007"/>
                <a:gd name="connsiteY163-7630" fmla="*/ 8138 h 10000"/>
                <a:gd name="connsiteX164-7631" fmla="*/ 3248 w 10007"/>
                <a:gd name="connsiteY164-7632" fmla="*/ 8308 h 10000"/>
                <a:gd name="connsiteX165-7633" fmla="*/ 3274 w 10007"/>
                <a:gd name="connsiteY165-7634" fmla="*/ 8519 h 10000"/>
                <a:gd name="connsiteX166-7635" fmla="*/ 3292 w 10007"/>
                <a:gd name="connsiteY166-7636" fmla="*/ 8728 h 10000"/>
                <a:gd name="connsiteX167-7637" fmla="*/ 3317 w 10007"/>
                <a:gd name="connsiteY167-7638" fmla="*/ 8966 h 10000"/>
                <a:gd name="connsiteX168-7639" fmla="*/ 3325 w 10007"/>
                <a:gd name="connsiteY168-7640" fmla="*/ 9242 h 10000"/>
                <a:gd name="connsiteX169-7641" fmla="*/ 3325 w 10007"/>
                <a:gd name="connsiteY169-7642" fmla="*/ 9530 h 10000"/>
                <a:gd name="connsiteX170-7643" fmla="*/ 3337 w 10007"/>
                <a:gd name="connsiteY170-7644" fmla="*/ 9982 h 10000"/>
                <a:gd name="connsiteX171-7645" fmla="*/ 9995 w 10007"/>
                <a:gd name="connsiteY171-7646" fmla="*/ 10000 h 10000"/>
                <a:gd name="connsiteX172-7647" fmla="*/ 9935 w 10007"/>
                <a:gd name="connsiteY172-7648" fmla="*/ 197 h 10000"/>
                <a:gd name="connsiteX0-7649" fmla="*/ 9935 w 10003"/>
                <a:gd name="connsiteY0-7650" fmla="*/ 197 h 10000"/>
                <a:gd name="connsiteX1-7651" fmla="*/ 9342 w 10003"/>
                <a:gd name="connsiteY1-7652" fmla="*/ 184 h 10000"/>
                <a:gd name="connsiteX2-7653" fmla="*/ 8426 w 10003"/>
                <a:gd name="connsiteY2-7654" fmla="*/ 290 h 10000"/>
                <a:gd name="connsiteX3-7655" fmla="*/ 7670 w 10003"/>
                <a:gd name="connsiteY3-7656" fmla="*/ 407 h 10000"/>
                <a:gd name="connsiteX4-7657" fmla="*/ 7670 w 10003"/>
                <a:gd name="connsiteY4-7658" fmla="*/ 407 h 10000"/>
                <a:gd name="connsiteX5-7659" fmla="*/ 7542 w 10003"/>
                <a:gd name="connsiteY5-7660" fmla="*/ 420 h 10000"/>
                <a:gd name="connsiteX6-7661" fmla="*/ 7430 w 10003"/>
                <a:gd name="connsiteY6-7662" fmla="*/ 448 h 10000"/>
                <a:gd name="connsiteX7-7663" fmla="*/ 7337 w 10003"/>
                <a:gd name="connsiteY7-7664" fmla="*/ 501 h 10000"/>
                <a:gd name="connsiteX8-7665" fmla="*/ 7251 w 10003"/>
                <a:gd name="connsiteY8-7666" fmla="*/ 527 h 10000"/>
                <a:gd name="connsiteX9-7667" fmla="*/ 7173 w 10003"/>
                <a:gd name="connsiteY9-7668" fmla="*/ 578 h 10000"/>
                <a:gd name="connsiteX10-7669" fmla="*/ 7104 w 10003"/>
                <a:gd name="connsiteY10-7670" fmla="*/ 645 h 10000"/>
                <a:gd name="connsiteX11-7671" fmla="*/ 7044 w 10003"/>
                <a:gd name="connsiteY11-7672" fmla="*/ 709 h 10000"/>
                <a:gd name="connsiteX12-7673" fmla="*/ 7001 w 10003"/>
                <a:gd name="connsiteY12-7674" fmla="*/ 776 h 10000"/>
                <a:gd name="connsiteX13-7675" fmla="*/ 6958 w 10003"/>
                <a:gd name="connsiteY13-7676" fmla="*/ 827 h 10000"/>
                <a:gd name="connsiteX14-7677" fmla="*/ 6933 w 10003"/>
                <a:gd name="connsiteY14-7678" fmla="*/ 920 h 10000"/>
                <a:gd name="connsiteX15-7679" fmla="*/ 6907 w 10003"/>
                <a:gd name="connsiteY15-7680" fmla="*/ 998 h 10000"/>
                <a:gd name="connsiteX16-7681" fmla="*/ 6891 w 10003"/>
                <a:gd name="connsiteY16-7682" fmla="*/ 1077 h 10000"/>
                <a:gd name="connsiteX17-7683" fmla="*/ 6881 w 10003"/>
                <a:gd name="connsiteY17-7684" fmla="*/ 1155 h 10000"/>
                <a:gd name="connsiteX18-7685" fmla="*/ 6881 w 10003"/>
                <a:gd name="connsiteY18-7686" fmla="*/ 1248 h 10000"/>
                <a:gd name="connsiteX19-7687" fmla="*/ 6891 w 10003"/>
                <a:gd name="connsiteY19-7688" fmla="*/ 1419 h 10000"/>
                <a:gd name="connsiteX20-7689" fmla="*/ 6917 w 10003"/>
                <a:gd name="connsiteY20-7690" fmla="*/ 1616 h 10000"/>
                <a:gd name="connsiteX21-7691" fmla="*/ 6976 w 10003"/>
                <a:gd name="connsiteY21-7692" fmla="*/ 1799 h 10000"/>
                <a:gd name="connsiteX22-7693" fmla="*/ 7036 w 10003"/>
                <a:gd name="connsiteY22-7694" fmla="*/ 2010 h 10000"/>
                <a:gd name="connsiteX23-7695" fmla="*/ 7095 w 10003"/>
                <a:gd name="connsiteY23-7696" fmla="*/ 2207 h 10000"/>
                <a:gd name="connsiteX24-7697" fmla="*/ 7251 w 10003"/>
                <a:gd name="connsiteY24-7698" fmla="*/ 2600 h 10000"/>
                <a:gd name="connsiteX25-7699" fmla="*/ 7396 w 10003"/>
                <a:gd name="connsiteY25-7700" fmla="*/ 2953 h 10000"/>
                <a:gd name="connsiteX26-7701" fmla="*/ 7396 w 10003"/>
                <a:gd name="connsiteY26-7702" fmla="*/ 2953 h 10000"/>
                <a:gd name="connsiteX27-7703" fmla="*/ 7422 w 10003"/>
                <a:gd name="connsiteY27-7704" fmla="*/ 3032 h 10000"/>
                <a:gd name="connsiteX28-7705" fmla="*/ 7440 w 10003"/>
                <a:gd name="connsiteY28-7706" fmla="*/ 3111 h 10000"/>
                <a:gd name="connsiteX29-7707" fmla="*/ 7447 w 10003"/>
                <a:gd name="connsiteY29-7708" fmla="*/ 3192 h 10000"/>
                <a:gd name="connsiteX30-7709" fmla="*/ 7447 w 10003"/>
                <a:gd name="connsiteY30-7710" fmla="*/ 3269 h 10000"/>
                <a:gd name="connsiteX31-7711" fmla="*/ 7440 w 10003"/>
                <a:gd name="connsiteY31-7712" fmla="*/ 3348 h 10000"/>
                <a:gd name="connsiteX32-7713" fmla="*/ 7430 w 10003"/>
                <a:gd name="connsiteY32-7714" fmla="*/ 3413 h 10000"/>
                <a:gd name="connsiteX33-7715" fmla="*/ 7396 w 10003"/>
                <a:gd name="connsiteY33-7716" fmla="*/ 3491 h 10000"/>
                <a:gd name="connsiteX34-7717" fmla="*/ 7380 w 10003"/>
                <a:gd name="connsiteY34-7718" fmla="*/ 3557 h 10000"/>
                <a:gd name="connsiteX35-7719" fmla="*/ 7294 w 10003"/>
                <a:gd name="connsiteY35-7720" fmla="*/ 3700 h 10000"/>
                <a:gd name="connsiteX36-7721" fmla="*/ 7199 w 10003"/>
                <a:gd name="connsiteY36-7722" fmla="*/ 3806 h 10000"/>
                <a:gd name="connsiteX37-7723" fmla="*/ 7079 w 10003"/>
                <a:gd name="connsiteY37-7724" fmla="*/ 3924 h 10000"/>
                <a:gd name="connsiteX38-7725" fmla="*/ 6951 w 10003"/>
                <a:gd name="connsiteY38-7726" fmla="*/ 4017 h 10000"/>
                <a:gd name="connsiteX39-7727" fmla="*/ 6805 w 10003"/>
                <a:gd name="connsiteY39-7728" fmla="*/ 4084 h 10000"/>
                <a:gd name="connsiteX40-7729" fmla="*/ 6658 w 10003"/>
                <a:gd name="connsiteY40-7730" fmla="*/ 4149 h 10000"/>
                <a:gd name="connsiteX41-7731" fmla="*/ 6513 w 10003"/>
                <a:gd name="connsiteY41-7732" fmla="*/ 4173 h 10000"/>
                <a:gd name="connsiteX42-7733" fmla="*/ 6369 w 10003"/>
                <a:gd name="connsiteY42-7734" fmla="*/ 4189 h 10000"/>
                <a:gd name="connsiteX43-7735" fmla="*/ 6222 w 10003"/>
                <a:gd name="connsiteY43-7736" fmla="*/ 4173 h 10000"/>
                <a:gd name="connsiteX44-7737" fmla="*/ 6083 w 10003"/>
                <a:gd name="connsiteY44-7738" fmla="*/ 4137 h 10000"/>
                <a:gd name="connsiteX45-7739" fmla="*/ 5964 w 10003"/>
                <a:gd name="connsiteY45-7740" fmla="*/ 4070 h 10000"/>
                <a:gd name="connsiteX46-7741" fmla="*/ 5905 w 10003"/>
                <a:gd name="connsiteY46-7742" fmla="*/ 4017 h 10000"/>
                <a:gd name="connsiteX47-7743" fmla="*/ 5854 w 10003"/>
                <a:gd name="connsiteY47-7744" fmla="*/ 3965 h 10000"/>
                <a:gd name="connsiteX48-7745" fmla="*/ 5854 w 10003"/>
                <a:gd name="connsiteY48-7746" fmla="*/ 3965 h 10000"/>
                <a:gd name="connsiteX49-7747" fmla="*/ 5768 w 10003"/>
                <a:gd name="connsiteY49-7748" fmla="*/ 3846 h 10000"/>
                <a:gd name="connsiteX50-7749" fmla="*/ 5691 w 10003"/>
                <a:gd name="connsiteY50-7750" fmla="*/ 3715 h 10000"/>
                <a:gd name="connsiteX51-7751" fmla="*/ 5647 w 10003"/>
                <a:gd name="connsiteY51-7752" fmla="*/ 3557 h 10000"/>
                <a:gd name="connsiteX52-7753" fmla="*/ 5621 w 10003"/>
                <a:gd name="connsiteY52-7754" fmla="*/ 3387 h 10000"/>
                <a:gd name="connsiteX53-7755" fmla="*/ 5595 w 10003"/>
                <a:gd name="connsiteY53-7756" fmla="*/ 3204 h 10000"/>
                <a:gd name="connsiteX54-7757" fmla="*/ 5595 w 10003"/>
                <a:gd name="connsiteY54-7758" fmla="*/ 3021 h 10000"/>
                <a:gd name="connsiteX55-7759" fmla="*/ 5614 w 10003"/>
                <a:gd name="connsiteY55-7760" fmla="*/ 2808 h 10000"/>
                <a:gd name="connsiteX56-7761" fmla="*/ 5621 w 10003"/>
                <a:gd name="connsiteY56-7762" fmla="*/ 2600 h 10000"/>
                <a:gd name="connsiteX57-7763" fmla="*/ 5673 w 10003"/>
                <a:gd name="connsiteY57-7764" fmla="*/ 2165 h 10000"/>
                <a:gd name="connsiteX58-7765" fmla="*/ 5741 w 10003"/>
                <a:gd name="connsiteY58-7766" fmla="*/ 1747 h 10000"/>
                <a:gd name="connsiteX59-7767" fmla="*/ 5810 w 10003"/>
                <a:gd name="connsiteY59-7768" fmla="*/ 1315 h 10000"/>
                <a:gd name="connsiteX60-7769" fmla="*/ 5828 w 10003"/>
                <a:gd name="connsiteY60-7770" fmla="*/ 1089 h 10000"/>
                <a:gd name="connsiteX61-7771" fmla="*/ 5854 w 10003"/>
                <a:gd name="connsiteY61-7772" fmla="*/ 893 h 10000"/>
                <a:gd name="connsiteX62-7773" fmla="*/ 5854 w 10003"/>
                <a:gd name="connsiteY62-7774" fmla="*/ 893 h 10000"/>
                <a:gd name="connsiteX63-7775" fmla="*/ 5854 w 10003"/>
                <a:gd name="connsiteY63-7776" fmla="*/ 801 h 10000"/>
                <a:gd name="connsiteX64-7777" fmla="*/ 5854 w 10003"/>
                <a:gd name="connsiteY64-7778" fmla="*/ 737 h 10000"/>
                <a:gd name="connsiteX65-7779" fmla="*/ 5828 w 10003"/>
                <a:gd name="connsiteY65-7780" fmla="*/ 657 h 10000"/>
                <a:gd name="connsiteX66-7781" fmla="*/ 5810 w 10003"/>
                <a:gd name="connsiteY66-7782" fmla="*/ 592 h 10000"/>
                <a:gd name="connsiteX67-7783" fmla="*/ 5777 w 10003"/>
                <a:gd name="connsiteY67-7784" fmla="*/ 527 h 10000"/>
                <a:gd name="connsiteX68-7785" fmla="*/ 5741 w 10003"/>
                <a:gd name="connsiteY68-7786" fmla="*/ 474 h 10000"/>
                <a:gd name="connsiteX69-7787" fmla="*/ 5639 w 10003"/>
                <a:gd name="connsiteY69-7788" fmla="*/ 367 h 10000"/>
                <a:gd name="connsiteX70-7789" fmla="*/ 5528 w 10003"/>
                <a:gd name="connsiteY70-7790" fmla="*/ 275 h 10000"/>
                <a:gd name="connsiteX71-7791" fmla="*/ 5382 w 10003"/>
                <a:gd name="connsiteY71-7792" fmla="*/ 198 h 10000"/>
                <a:gd name="connsiteX72-7793" fmla="*/ 5227 w 10003"/>
                <a:gd name="connsiteY72-7794" fmla="*/ 145 h 10000"/>
                <a:gd name="connsiteX73-7795" fmla="*/ 5048 w 10003"/>
                <a:gd name="connsiteY73-7796" fmla="*/ 106 h 10000"/>
                <a:gd name="connsiteX74-7797" fmla="*/ 4859 w 10003"/>
                <a:gd name="connsiteY74-7798" fmla="*/ 67 h 10000"/>
                <a:gd name="connsiteX75-7799" fmla="*/ 4654 w 10003"/>
                <a:gd name="connsiteY75-7800" fmla="*/ 40 h 10000"/>
                <a:gd name="connsiteX76-7801" fmla="*/ 4242 w 10003"/>
                <a:gd name="connsiteY76-7802" fmla="*/ 0 h 10000"/>
                <a:gd name="connsiteX77-7803" fmla="*/ 3805 w 10003"/>
                <a:gd name="connsiteY77-7804" fmla="*/ 0 h 10000"/>
                <a:gd name="connsiteX78-7805" fmla="*/ 3385 w 10003"/>
                <a:gd name="connsiteY78-7806" fmla="*/ 0 h 10000"/>
                <a:gd name="connsiteX79-7807" fmla="*/ 3385 w 10003"/>
                <a:gd name="connsiteY79-7808" fmla="*/ 0 h 10000"/>
                <a:gd name="connsiteX80-7809" fmla="*/ 2940 w 10003"/>
                <a:gd name="connsiteY80-7810" fmla="*/ 27 h 10000"/>
                <a:gd name="connsiteX81-7811" fmla="*/ 2940 w 10003"/>
                <a:gd name="connsiteY81-7812" fmla="*/ 27 h 10000"/>
                <a:gd name="connsiteX82-7813" fmla="*/ 2664 w 10003"/>
                <a:gd name="connsiteY82-7814" fmla="*/ 27 h 10000"/>
                <a:gd name="connsiteX83-7815" fmla="*/ 2399 w 10003"/>
                <a:gd name="connsiteY83-7816" fmla="*/ 40 h 10000"/>
                <a:gd name="connsiteX84-7817" fmla="*/ 2399 w 10003"/>
                <a:gd name="connsiteY84-7818" fmla="*/ 40 h 10000"/>
                <a:gd name="connsiteX85-7819" fmla="*/ 2554 w 10003"/>
                <a:gd name="connsiteY85-7820" fmla="*/ 1011 h 10000"/>
                <a:gd name="connsiteX86-7821" fmla="*/ 2681 w 10003"/>
                <a:gd name="connsiteY86-7822" fmla="*/ 1866 h 10000"/>
                <a:gd name="connsiteX87-7823" fmla="*/ 2768 w 10003"/>
                <a:gd name="connsiteY87-7824" fmla="*/ 2612 h 10000"/>
                <a:gd name="connsiteX88-7825" fmla="*/ 2837 w 10003"/>
                <a:gd name="connsiteY88-7826" fmla="*/ 3269 h 10000"/>
                <a:gd name="connsiteX89-7827" fmla="*/ 2855 w 10003"/>
                <a:gd name="connsiteY89-7828" fmla="*/ 3806 h 10000"/>
                <a:gd name="connsiteX90-7829" fmla="*/ 2863 w 10003"/>
                <a:gd name="connsiteY90-7830" fmla="*/ 4042 h 10000"/>
                <a:gd name="connsiteX91-7831" fmla="*/ 2855 w 10003"/>
                <a:gd name="connsiteY91-7832" fmla="*/ 4265 h 10000"/>
                <a:gd name="connsiteX92-7833" fmla="*/ 2846 w 10003"/>
                <a:gd name="connsiteY92-7834" fmla="*/ 4462 h 10000"/>
                <a:gd name="connsiteX93-7835" fmla="*/ 2837 w 10003"/>
                <a:gd name="connsiteY93-7836" fmla="*/ 4632 h 10000"/>
                <a:gd name="connsiteX94-7837" fmla="*/ 2802 w 10003"/>
                <a:gd name="connsiteY94-7838" fmla="*/ 4792 h 10000"/>
                <a:gd name="connsiteX95-7839" fmla="*/ 2786 w 10003"/>
                <a:gd name="connsiteY95-7840" fmla="*/ 4935 h 10000"/>
                <a:gd name="connsiteX96-7841" fmla="*/ 2741 w 10003"/>
                <a:gd name="connsiteY96-7842" fmla="*/ 5053 h 10000"/>
                <a:gd name="connsiteX97-7843" fmla="*/ 2699 w 10003"/>
                <a:gd name="connsiteY97-7844" fmla="*/ 5159 h 10000"/>
                <a:gd name="connsiteX98-7845" fmla="*/ 2657 w 10003"/>
                <a:gd name="connsiteY98-7846" fmla="*/ 5238 h 10000"/>
                <a:gd name="connsiteX99-7847" fmla="*/ 2605 w 10003"/>
                <a:gd name="connsiteY99-7848" fmla="*/ 5303 h 10000"/>
                <a:gd name="connsiteX100-7849" fmla="*/ 2545 w 10003"/>
                <a:gd name="connsiteY100-7850" fmla="*/ 5370 h 10000"/>
                <a:gd name="connsiteX101-7851" fmla="*/ 2485 w 10003"/>
                <a:gd name="connsiteY101-7852" fmla="*/ 5409 h 10000"/>
                <a:gd name="connsiteX102-7853" fmla="*/ 2417 w 10003"/>
                <a:gd name="connsiteY102-7854" fmla="*/ 5435 h 10000"/>
                <a:gd name="connsiteX103-7855" fmla="*/ 2349 w 10003"/>
                <a:gd name="connsiteY103-7856" fmla="*/ 5446 h 10000"/>
                <a:gd name="connsiteX104-7857" fmla="*/ 2263 w 10003"/>
                <a:gd name="connsiteY104-7858" fmla="*/ 5446 h 10000"/>
                <a:gd name="connsiteX105-7859" fmla="*/ 2176 w 10003"/>
                <a:gd name="connsiteY105-7860" fmla="*/ 5446 h 10000"/>
                <a:gd name="connsiteX106-7861" fmla="*/ 2014 w 10003"/>
                <a:gd name="connsiteY106-7862" fmla="*/ 5409 h 10000"/>
                <a:gd name="connsiteX107-7863" fmla="*/ 1818 w 10003"/>
                <a:gd name="connsiteY107-7864" fmla="*/ 5303 h 10000"/>
                <a:gd name="connsiteX108-7865" fmla="*/ 1620 w 10003"/>
                <a:gd name="connsiteY108-7866" fmla="*/ 5197 h 10000"/>
                <a:gd name="connsiteX109-7867" fmla="*/ 1620 w 10003"/>
                <a:gd name="connsiteY109-7868" fmla="*/ 5197 h 10000"/>
                <a:gd name="connsiteX110-7869" fmla="*/ 1233 w 10003"/>
                <a:gd name="connsiteY110-7870" fmla="*/ 4975 h 10000"/>
                <a:gd name="connsiteX111-7871" fmla="*/ 1071 w 10003"/>
                <a:gd name="connsiteY111-7872" fmla="*/ 4885 h 10000"/>
                <a:gd name="connsiteX112-7873" fmla="*/ 909 w 10003"/>
                <a:gd name="connsiteY112-7874" fmla="*/ 4792 h 10000"/>
                <a:gd name="connsiteX113-7875" fmla="*/ 780 w 10003"/>
                <a:gd name="connsiteY113-7876" fmla="*/ 4751 h 10000"/>
                <a:gd name="connsiteX114-7877" fmla="*/ 651 w 10003"/>
                <a:gd name="connsiteY114-7878" fmla="*/ 4713 h 10000"/>
                <a:gd name="connsiteX115-7879" fmla="*/ 539 w 10003"/>
                <a:gd name="connsiteY115-7880" fmla="*/ 4701 h 10000"/>
                <a:gd name="connsiteX116-7881" fmla="*/ 446 w 10003"/>
                <a:gd name="connsiteY116-7882" fmla="*/ 4739 h 10000"/>
                <a:gd name="connsiteX117-7883" fmla="*/ 395 w 10003"/>
                <a:gd name="connsiteY117-7884" fmla="*/ 4765 h 10000"/>
                <a:gd name="connsiteX118-7885" fmla="*/ 351 w 10003"/>
                <a:gd name="connsiteY118-7886" fmla="*/ 4792 h 10000"/>
                <a:gd name="connsiteX119-7887" fmla="*/ 309 w 10003"/>
                <a:gd name="connsiteY119-7888" fmla="*/ 4844 h 10000"/>
                <a:gd name="connsiteX120-7889" fmla="*/ 275 w 10003"/>
                <a:gd name="connsiteY120-7890" fmla="*/ 4898 h 10000"/>
                <a:gd name="connsiteX121-7891" fmla="*/ 213 w 10003"/>
                <a:gd name="connsiteY121-7892" fmla="*/ 5015 h 10000"/>
                <a:gd name="connsiteX122-7893" fmla="*/ 153 w 10003"/>
                <a:gd name="connsiteY122-7894" fmla="*/ 5197 h 10000"/>
                <a:gd name="connsiteX123-7895" fmla="*/ 102 w 10003"/>
                <a:gd name="connsiteY123-7896" fmla="*/ 5422 h 10000"/>
                <a:gd name="connsiteX124-7897" fmla="*/ 60 w 10003"/>
                <a:gd name="connsiteY124-7898" fmla="*/ 5711 h 10000"/>
                <a:gd name="connsiteX125-7899" fmla="*/ 26 w 10003"/>
                <a:gd name="connsiteY125-7900" fmla="*/ 6024 h 10000"/>
                <a:gd name="connsiteX126-7901" fmla="*/ 0 w 10003"/>
                <a:gd name="connsiteY126-7902" fmla="*/ 6392 h 10000"/>
                <a:gd name="connsiteX127-7903" fmla="*/ 0 w 10003"/>
                <a:gd name="connsiteY127-7904" fmla="*/ 6392 h 10000"/>
                <a:gd name="connsiteX128-7905" fmla="*/ 0 w 10003"/>
                <a:gd name="connsiteY128-7906" fmla="*/ 6605 h 10000"/>
                <a:gd name="connsiteX129-7907" fmla="*/ 0 w 10003"/>
                <a:gd name="connsiteY129-7908" fmla="*/ 6772 h 10000"/>
                <a:gd name="connsiteX130-7909" fmla="*/ 9 w 10003"/>
                <a:gd name="connsiteY130-7910" fmla="*/ 6917 h 10000"/>
                <a:gd name="connsiteX131-7911" fmla="*/ 26 w 10003"/>
                <a:gd name="connsiteY131-7912" fmla="*/ 7062 h 10000"/>
                <a:gd name="connsiteX132-7913" fmla="*/ 60 w 10003"/>
                <a:gd name="connsiteY132-7914" fmla="*/ 7180 h 10000"/>
                <a:gd name="connsiteX133-7915" fmla="*/ 94 w 10003"/>
                <a:gd name="connsiteY133-7916" fmla="*/ 7287 h 10000"/>
                <a:gd name="connsiteX134-7917" fmla="*/ 128 w 10003"/>
                <a:gd name="connsiteY134-7918" fmla="*/ 7377 h 10000"/>
                <a:gd name="connsiteX135-7919" fmla="*/ 179 w 10003"/>
                <a:gd name="connsiteY135-7920" fmla="*/ 7455 h 10000"/>
                <a:gd name="connsiteX136-7921" fmla="*/ 239 w 10003"/>
                <a:gd name="connsiteY136-7922" fmla="*/ 7509 h 10000"/>
                <a:gd name="connsiteX137-7923" fmla="*/ 300 w 10003"/>
                <a:gd name="connsiteY137-7924" fmla="*/ 7561 h 10000"/>
                <a:gd name="connsiteX138-7925" fmla="*/ 360 w 10003"/>
                <a:gd name="connsiteY138-7926" fmla="*/ 7600 h 10000"/>
                <a:gd name="connsiteX139-7927" fmla="*/ 437 w 10003"/>
                <a:gd name="connsiteY139-7928" fmla="*/ 7627 h 10000"/>
                <a:gd name="connsiteX140-7929" fmla="*/ 504 w 10003"/>
                <a:gd name="connsiteY140-7930" fmla="*/ 7652 h 10000"/>
                <a:gd name="connsiteX141-7931" fmla="*/ 591 w 10003"/>
                <a:gd name="connsiteY141-7932" fmla="*/ 7652 h 10000"/>
                <a:gd name="connsiteX142-7933" fmla="*/ 755 w 10003"/>
                <a:gd name="connsiteY142-7934" fmla="*/ 7652 h 10000"/>
                <a:gd name="connsiteX143-7935" fmla="*/ 934 w 10003"/>
                <a:gd name="connsiteY143-7936" fmla="*/ 7615 h 10000"/>
                <a:gd name="connsiteX144-7937" fmla="*/ 1106 w 10003"/>
                <a:gd name="connsiteY144-7938" fmla="*/ 7561 h 10000"/>
                <a:gd name="connsiteX145-7939" fmla="*/ 1465 w 10003"/>
                <a:gd name="connsiteY145-7940" fmla="*/ 7430 h 10000"/>
                <a:gd name="connsiteX146-7941" fmla="*/ 1791 w 10003"/>
                <a:gd name="connsiteY146-7942" fmla="*/ 7299 h 10000"/>
                <a:gd name="connsiteX147-7943" fmla="*/ 1928 w 10003"/>
                <a:gd name="connsiteY147-7944" fmla="*/ 7232 h 10000"/>
                <a:gd name="connsiteX148-7945" fmla="*/ 2057 w 10003"/>
                <a:gd name="connsiteY148-7946" fmla="*/ 7219 h 10000"/>
                <a:gd name="connsiteX149-7947" fmla="*/ 2057 w 10003"/>
                <a:gd name="connsiteY149-7948" fmla="*/ 7219 h 10000"/>
                <a:gd name="connsiteX150-7949" fmla="*/ 2297 w 10003"/>
                <a:gd name="connsiteY150-7950" fmla="*/ 7180 h 10000"/>
                <a:gd name="connsiteX151-7951" fmla="*/ 2417 w 10003"/>
                <a:gd name="connsiteY151-7952" fmla="*/ 7180 h 10000"/>
                <a:gd name="connsiteX152-7953" fmla="*/ 2554 w 10003"/>
                <a:gd name="connsiteY152-7954" fmla="*/ 7204 h 10000"/>
                <a:gd name="connsiteX153-7955" fmla="*/ 2691 w 10003"/>
                <a:gd name="connsiteY153-7956" fmla="*/ 7232 h 10000"/>
                <a:gd name="connsiteX154-7957" fmla="*/ 2751 w 10003"/>
                <a:gd name="connsiteY154-7958" fmla="*/ 7260 h 10000"/>
                <a:gd name="connsiteX155-7959" fmla="*/ 2812 w 10003"/>
                <a:gd name="connsiteY155-7960" fmla="*/ 7311 h 10000"/>
                <a:gd name="connsiteX156-7961" fmla="*/ 2881 w 10003"/>
                <a:gd name="connsiteY156-7962" fmla="*/ 7377 h 10000"/>
                <a:gd name="connsiteX157-7963" fmla="*/ 2932 w 10003"/>
                <a:gd name="connsiteY157-7964" fmla="*/ 7443 h 10000"/>
                <a:gd name="connsiteX158-7965" fmla="*/ 2992 w 10003"/>
                <a:gd name="connsiteY158-7966" fmla="*/ 7522 h 10000"/>
                <a:gd name="connsiteX159-7967" fmla="*/ 3043 w 10003"/>
                <a:gd name="connsiteY159-7968" fmla="*/ 7615 h 10000"/>
                <a:gd name="connsiteX160-7969" fmla="*/ 3094 w 10003"/>
                <a:gd name="connsiteY160-7970" fmla="*/ 7706 h 10000"/>
                <a:gd name="connsiteX161-7971" fmla="*/ 3136 w 10003"/>
                <a:gd name="connsiteY161-7972" fmla="*/ 7836 h 10000"/>
                <a:gd name="connsiteX162-7973" fmla="*/ 3180 w 10003"/>
                <a:gd name="connsiteY162-7974" fmla="*/ 7979 h 10000"/>
                <a:gd name="connsiteX163-7975" fmla="*/ 3222 w 10003"/>
                <a:gd name="connsiteY163-7976" fmla="*/ 8138 h 10000"/>
                <a:gd name="connsiteX164-7977" fmla="*/ 3248 w 10003"/>
                <a:gd name="connsiteY164-7978" fmla="*/ 8308 h 10000"/>
                <a:gd name="connsiteX165-7979" fmla="*/ 3274 w 10003"/>
                <a:gd name="connsiteY165-7980" fmla="*/ 8519 h 10000"/>
                <a:gd name="connsiteX166-7981" fmla="*/ 3292 w 10003"/>
                <a:gd name="connsiteY166-7982" fmla="*/ 8728 h 10000"/>
                <a:gd name="connsiteX167-7983" fmla="*/ 3317 w 10003"/>
                <a:gd name="connsiteY167-7984" fmla="*/ 8966 h 10000"/>
                <a:gd name="connsiteX168-7985" fmla="*/ 3325 w 10003"/>
                <a:gd name="connsiteY168-7986" fmla="*/ 9242 h 10000"/>
                <a:gd name="connsiteX169-7987" fmla="*/ 3325 w 10003"/>
                <a:gd name="connsiteY169-7988" fmla="*/ 9530 h 10000"/>
                <a:gd name="connsiteX170-7989" fmla="*/ 3337 w 10003"/>
                <a:gd name="connsiteY170-7990" fmla="*/ 9982 h 10000"/>
                <a:gd name="connsiteX171-7991" fmla="*/ 9995 w 10003"/>
                <a:gd name="connsiteY171-7992" fmla="*/ 10000 h 10000"/>
                <a:gd name="connsiteX172-7993" fmla="*/ 9935 w 10003"/>
                <a:gd name="connsiteY172-7994" fmla="*/ 197 h 10000"/>
                <a:gd name="connsiteX0-7995" fmla="*/ 9974 w 10014"/>
                <a:gd name="connsiteY0-7996" fmla="*/ 197 h 10000"/>
                <a:gd name="connsiteX1-7997" fmla="*/ 9342 w 10014"/>
                <a:gd name="connsiteY1-7998" fmla="*/ 184 h 10000"/>
                <a:gd name="connsiteX2-7999" fmla="*/ 8426 w 10014"/>
                <a:gd name="connsiteY2-8000" fmla="*/ 290 h 10000"/>
                <a:gd name="connsiteX3-8001" fmla="*/ 7670 w 10014"/>
                <a:gd name="connsiteY3-8002" fmla="*/ 407 h 10000"/>
                <a:gd name="connsiteX4-8003" fmla="*/ 7670 w 10014"/>
                <a:gd name="connsiteY4-8004" fmla="*/ 407 h 10000"/>
                <a:gd name="connsiteX5-8005" fmla="*/ 7542 w 10014"/>
                <a:gd name="connsiteY5-8006" fmla="*/ 420 h 10000"/>
                <a:gd name="connsiteX6-8007" fmla="*/ 7430 w 10014"/>
                <a:gd name="connsiteY6-8008" fmla="*/ 448 h 10000"/>
                <a:gd name="connsiteX7-8009" fmla="*/ 7337 w 10014"/>
                <a:gd name="connsiteY7-8010" fmla="*/ 501 h 10000"/>
                <a:gd name="connsiteX8-8011" fmla="*/ 7251 w 10014"/>
                <a:gd name="connsiteY8-8012" fmla="*/ 527 h 10000"/>
                <a:gd name="connsiteX9-8013" fmla="*/ 7173 w 10014"/>
                <a:gd name="connsiteY9-8014" fmla="*/ 578 h 10000"/>
                <a:gd name="connsiteX10-8015" fmla="*/ 7104 w 10014"/>
                <a:gd name="connsiteY10-8016" fmla="*/ 645 h 10000"/>
                <a:gd name="connsiteX11-8017" fmla="*/ 7044 w 10014"/>
                <a:gd name="connsiteY11-8018" fmla="*/ 709 h 10000"/>
                <a:gd name="connsiteX12-8019" fmla="*/ 7001 w 10014"/>
                <a:gd name="connsiteY12-8020" fmla="*/ 776 h 10000"/>
                <a:gd name="connsiteX13-8021" fmla="*/ 6958 w 10014"/>
                <a:gd name="connsiteY13-8022" fmla="*/ 827 h 10000"/>
                <a:gd name="connsiteX14-8023" fmla="*/ 6933 w 10014"/>
                <a:gd name="connsiteY14-8024" fmla="*/ 920 h 10000"/>
                <a:gd name="connsiteX15-8025" fmla="*/ 6907 w 10014"/>
                <a:gd name="connsiteY15-8026" fmla="*/ 998 h 10000"/>
                <a:gd name="connsiteX16-8027" fmla="*/ 6891 w 10014"/>
                <a:gd name="connsiteY16-8028" fmla="*/ 1077 h 10000"/>
                <a:gd name="connsiteX17-8029" fmla="*/ 6881 w 10014"/>
                <a:gd name="connsiteY17-8030" fmla="*/ 1155 h 10000"/>
                <a:gd name="connsiteX18-8031" fmla="*/ 6881 w 10014"/>
                <a:gd name="connsiteY18-8032" fmla="*/ 1248 h 10000"/>
                <a:gd name="connsiteX19-8033" fmla="*/ 6891 w 10014"/>
                <a:gd name="connsiteY19-8034" fmla="*/ 1419 h 10000"/>
                <a:gd name="connsiteX20-8035" fmla="*/ 6917 w 10014"/>
                <a:gd name="connsiteY20-8036" fmla="*/ 1616 h 10000"/>
                <a:gd name="connsiteX21-8037" fmla="*/ 6976 w 10014"/>
                <a:gd name="connsiteY21-8038" fmla="*/ 1799 h 10000"/>
                <a:gd name="connsiteX22-8039" fmla="*/ 7036 w 10014"/>
                <a:gd name="connsiteY22-8040" fmla="*/ 2010 h 10000"/>
                <a:gd name="connsiteX23-8041" fmla="*/ 7095 w 10014"/>
                <a:gd name="connsiteY23-8042" fmla="*/ 2207 h 10000"/>
                <a:gd name="connsiteX24-8043" fmla="*/ 7251 w 10014"/>
                <a:gd name="connsiteY24-8044" fmla="*/ 2600 h 10000"/>
                <a:gd name="connsiteX25-8045" fmla="*/ 7396 w 10014"/>
                <a:gd name="connsiteY25-8046" fmla="*/ 2953 h 10000"/>
                <a:gd name="connsiteX26-8047" fmla="*/ 7396 w 10014"/>
                <a:gd name="connsiteY26-8048" fmla="*/ 2953 h 10000"/>
                <a:gd name="connsiteX27-8049" fmla="*/ 7422 w 10014"/>
                <a:gd name="connsiteY27-8050" fmla="*/ 3032 h 10000"/>
                <a:gd name="connsiteX28-8051" fmla="*/ 7440 w 10014"/>
                <a:gd name="connsiteY28-8052" fmla="*/ 3111 h 10000"/>
                <a:gd name="connsiteX29-8053" fmla="*/ 7447 w 10014"/>
                <a:gd name="connsiteY29-8054" fmla="*/ 3192 h 10000"/>
                <a:gd name="connsiteX30-8055" fmla="*/ 7447 w 10014"/>
                <a:gd name="connsiteY30-8056" fmla="*/ 3269 h 10000"/>
                <a:gd name="connsiteX31-8057" fmla="*/ 7440 w 10014"/>
                <a:gd name="connsiteY31-8058" fmla="*/ 3348 h 10000"/>
                <a:gd name="connsiteX32-8059" fmla="*/ 7430 w 10014"/>
                <a:gd name="connsiteY32-8060" fmla="*/ 3413 h 10000"/>
                <a:gd name="connsiteX33-8061" fmla="*/ 7396 w 10014"/>
                <a:gd name="connsiteY33-8062" fmla="*/ 3491 h 10000"/>
                <a:gd name="connsiteX34-8063" fmla="*/ 7380 w 10014"/>
                <a:gd name="connsiteY34-8064" fmla="*/ 3557 h 10000"/>
                <a:gd name="connsiteX35-8065" fmla="*/ 7294 w 10014"/>
                <a:gd name="connsiteY35-8066" fmla="*/ 3700 h 10000"/>
                <a:gd name="connsiteX36-8067" fmla="*/ 7199 w 10014"/>
                <a:gd name="connsiteY36-8068" fmla="*/ 3806 h 10000"/>
                <a:gd name="connsiteX37-8069" fmla="*/ 7079 w 10014"/>
                <a:gd name="connsiteY37-8070" fmla="*/ 3924 h 10000"/>
                <a:gd name="connsiteX38-8071" fmla="*/ 6951 w 10014"/>
                <a:gd name="connsiteY38-8072" fmla="*/ 4017 h 10000"/>
                <a:gd name="connsiteX39-8073" fmla="*/ 6805 w 10014"/>
                <a:gd name="connsiteY39-8074" fmla="*/ 4084 h 10000"/>
                <a:gd name="connsiteX40-8075" fmla="*/ 6658 w 10014"/>
                <a:gd name="connsiteY40-8076" fmla="*/ 4149 h 10000"/>
                <a:gd name="connsiteX41-8077" fmla="*/ 6513 w 10014"/>
                <a:gd name="connsiteY41-8078" fmla="*/ 4173 h 10000"/>
                <a:gd name="connsiteX42-8079" fmla="*/ 6369 w 10014"/>
                <a:gd name="connsiteY42-8080" fmla="*/ 4189 h 10000"/>
                <a:gd name="connsiteX43-8081" fmla="*/ 6222 w 10014"/>
                <a:gd name="connsiteY43-8082" fmla="*/ 4173 h 10000"/>
                <a:gd name="connsiteX44-8083" fmla="*/ 6083 w 10014"/>
                <a:gd name="connsiteY44-8084" fmla="*/ 4137 h 10000"/>
                <a:gd name="connsiteX45-8085" fmla="*/ 5964 w 10014"/>
                <a:gd name="connsiteY45-8086" fmla="*/ 4070 h 10000"/>
                <a:gd name="connsiteX46-8087" fmla="*/ 5905 w 10014"/>
                <a:gd name="connsiteY46-8088" fmla="*/ 4017 h 10000"/>
                <a:gd name="connsiteX47-8089" fmla="*/ 5854 w 10014"/>
                <a:gd name="connsiteY47-8090" fmla="*/ 3965 h 10000"/>
                <a:gd name="connsiteX48-8091" fmla="*/ 5854 w 10014"/>
                <a:gd name="connsiteY48-8092" fmla="*/ 3965 h 10000"/>
                <a:gd name="connsiteX49-8093" fmla="*/ 5768 w 10014"/>
                <a:gd name="connsiteY49-8094" fmla="*/ 3846 h 10000"/>
                <a:gd name="connsiteX50-8095" fmla="*/ 5691 w 10014"/>
                <a:gd name="connsiteY50-8096" fmla="*/ 3715 h 10000"/>
                <a:gd name="connsiteX51-8097" fmla="*/ 5647 w 10014"/>
                <a:gd name="connsiteY51-8098" fmla="*/ 3557 h 10000"/>
                <a:gd name="connsiteX52-8099" fmla="*/ 5621 w 10014"/>
                <a:gd name="connsiteY52-8100" fmla="*/ 3387 h 10000"/>
                <a:gd name="connsiteX53-8101" fmla="*/ 5595 w 10014"/>
                <a:gd name="connsiteY53-8102" fmla="*/ 3204 h 10000"/>
                <a:gd name="connsiteX54-8103" fmla="*/ 5595 w 10014"/>
                <a:gd name="connsiteY54-8104" fmla="*/ 3021 h 10000"/>
                <a:gd name="connsiteX55-8105" fmla="*/ 5614 w 10014"/>
                <a:gd name="connsiteY55-8106" fmla="*/ 2808 h 10000"/>
                <a:gd name="connsiteX56-8107" fmla="*/ 5621 w 10014"/>
                <a:gd name="connsiteY56-8108" fmla="*/ 2600 h 10000"/>
                <a:gd name="connsiteX57-8109" fmla="*/ 5673 w 10014"/>
                <a:gd name="connsiteY57-8110" fmla="*/ 2165 h 10000"/>
                <a:gd name="connsiteX58-8111" fmla="*/ 5741 w 10014"/>
                <a:gd name="connsiteY58-8112" fmla="*/ 1747 h 10000"/>
                <a:gd name="connsiteX59-8113" fmla="*/ 5810 w 10014"/>
                <a:gd name="connsiteY59-8114" fmla="*/ 1315 h 10000"/>
                <a:gd name="connsiteX60-8115" fmla="*/ 5828 w 10014"/>
                <a:gd name="connsiteY60-8116" fmla="*/ 1089 h 10000"/>
                <a:gd name="connsiteX61-8117" fmla="*/ 5854 w 10014"/>
                <a:gd name="connsiteY61-8118" fmla="*/ 893 h 10000"/>
                <a:gd name="connsiteX62-8119" fmla="*/ 5854 w 10014"/>
                <a:gd name="connsiteY62-8120" fmla="*/ 893 h 10000"/>
                <a:gd name="connsiteX63-8121" fmla="*/ 5854 w 10014"/>
                <a:gd name="connsiteY63-8122" fmla="*/ 801 h 10000"/>
                <a:gd name="connsiteX64-8123" fmla="*/ 5854 w 10014"/>
                <a:gd name="connsiteY64-8124" fmla="*/ 737 h 10000"/>
                <a:gd name="connsiteX65-8125" fmla="*/ 5828 w 10014"/>
                <a:gd name="connsiteY65-8126" fmla="*/ 657 h 10000"/>
                <a:gd name="connsiteX66-8127" fmla="*/ 5810 w 10014"/>
                <a:gd name="connsiteY66-8128" fmla="*/ 592 h 10000"/>
                <a:gd name="connsiteX67-8129" fmla="*/ 5777 w 10014"/>
                <a:gd name="connsiteY67-8130" fmla="*/ 527 h 10000"/>
                <a:gd name="connsiteX68-8131" fmla="*/ 5741 w 10014"/>
                <a:gd name="connsiteY68-8132" fmla="*/ 474 h 10000"/>
                <a:gd name="connsiteX69-8133" fmla="*/ 5639 w 10014"/>
                <a:gd name="connsiteY69-8134" fmla="*/ 367 h 10000"/>
                <a:gd name="connsiteX70-8135" fmla="*/ 5528 w 10014"/>
                <a:gd name="connsiteY70-8136" fmla="*/ 275 h 10000"/>
                <a:gd name="connsiteX71-8137" fmla="*/ 5382 w 10014"/>
                <a:gd name="connsiteY71-8138" fmla="*/ 198 h 10000"/>
                <a:gd name="connsiteX72-8139" fmla="*/ 5227 w 10014"/>
                <a:gd name="connsiteY72-8140" fmla="*/ 145 h 10000"/>
                <a:gd name="connsiteX73-8141" fmla="*/ 5048 w 10014"/>
                <a:gd name="connsiteY73-8142" fmla="*/ 106 h 10000"/>
                <a:gd name="connsiteX74-8143" fmla="*/ 4859 w 10014"/>
                <a:gd name="connsiteY74-8144" fmla="*/ 67 h 10000"/>
                <a:gd name="connsiteX75-8145" fmla="*/ 4654 w 10014"/>
                <a:gd name="connsiteY75-8146" fmla="*/ 40 h 10000"/>
                <a:gd name="connsiteX76-8147" fmla="*/ 4242 w 10014"/>
                <a:gd name="connsiteY76-8148" fmla="*/ 0 h 10000"/>
                <a:gd name="connsiteX77-8149" fmla="*/ 3805 w 10014"/>
                <a:gd name="connsiteY77-8150" fmla="*/ 0 h 10000"/>
                <a:gd name="connsiteX78-8151" fmla="*/ 3385 w 10014"/>
                <a:gd name="connsiteY78-8152" fmla="*/ 0 h 10000"/>
                <a:gd name="connsiteX79-8153" fmla="*/ 3385 w 10014"/>
                <a:gd name="connsiteY79-8154" fmla="*/ 0 h 10000"/>
                <a:gd name="connsiteX80-8155" fmla="*/ 2940 w 10014"/>
                <a:gd name="connsiteY80-8156" fmla="*/ 27 h 10000"/>
                <a:gd name="connsiteX81-8157" fmla="*/ 2940 w 10014"/>
                <a:gd name="connsiteY81-8158" fmla="*/ 27 h 10000"/>
                <a:gd name="connsiteX82-8159" fmla="*/ 2664 w 10014"/>
                <a:gd name="connsiteY82-8160" fmla="*/ 27 h 10000"/>
                <a:gd name="connsiteX83-8161" fmla="*/ 2399 w 10014"/>
                <a:gd name="connsiteY83-8162" fmla="*/ 40 h 10000"/>
                <a:gd name="connsiteX84-8163" fmla="*/ 2399 w 10014"/>
                <a:gd name="connsiteY84-8164" fmla="*/ 40 h 10000"/>
                <a:gd name="connsiteX85-8165" fmla="*/ 2554 w 10014"/>
                <a:gd name="connsiteY85-8166" fmla="*/ 1011 h 10000"/>
                <a:gd name="connsiteX86-8167" fmla="*/ 2681 w 10014"/>
                <a:gd name="connsiteY86-8168" fmla="*/ 1866 h 10000"/>
                <a:gd name="connsiteX87-8169" fmla="*/ 2768 w 10014"/>
                <a:gd name="connsiteY87-8170" fmla="*/ 2612 h 10000"/>
                <a:gd name="connsiteX88-8171" fmla="*/ 2837 w 10014"/>
                <a:gd name="connsiteY88-8172" fmla="*/ 3269 h 10000"/>
                <a:gd name="connsiteX89-8173" fmla="*/ 2855 w 10014"/>
                <a:gd name="connsiteY89-8174" fmla="*/ 3806 h 10000"/>
                <a:gd name="connsiteX90-8175" fmla="*/ 2863 w 10014"/>
                <a:gd name="connsiteY90-8176" fmla="*/ 4042 h 10000"/>
                <a:gd name="connsiteX91-8177" fmla="*/ 2855 w 10014"/>
                <a:gd name="connsiteY91-8178" fmla="*/ 4265 h 10000"/>
                <a:gd name="connsiteX92-8179" fmla="*/ 2846 w 10014"/>
                <a:gd name="connsiteY92-8180" fmla="*/ 4462 h 10000"/>
                <a:gd name="connsiteX93-8181" fmla="*/ 2837 w 10014"/>
                <a:gd name="connsiteY93-8182" fmla="*/ 4632 h 10000"/>
                <a:gd name="connsiteX94-8183" fmla="*/ 2802 w 10014"/>
                <a:gd name="connsiteY94-8184" fmla="*/ 4792 h 10000"/>
                <a:gd name="connsiteX95-8185" fmla="*/ 2786 w 10014"/>
                <a:gd name="connsiteY95-8186" fmla="*/ 4935 h 10000"/>
                <a:gd name="connsiteX96-8187" fmla="*/ 2741 w 10014"/>
                <a:gd name="connsiteY96-8188" fmla="*/ 5053 h 10000"/>
                <a:gd name="connsiteX97-8189" fmla="*/ 2699 w 10014"/>
                <a:gd name="connsiteY97-8190" fmla="*/ 5159 h 10000"/>
                <a:gd name="connsiteX98-8191" fmla="*/ 2657 w 10014"/>
                <a:gd name="connsiteY98-8192" fmla="*/ 5238 h 10000"/>
                <a:gd name="connsiteX99-8193" fmla="*/ 2605 w 10014"/>
                <a:gd name="connsiteY99-8194" fmla="*/ 5303 h 10000"/>
                <a:gd name="connsiteX100-8195" fmla="*/ 2545 w 10014"/>
                <a:gd name="connsiteY100-8196" fmla="*/ 5370 h 10000"/>
                <a:gd name="connsiteX101-8197" fmla="*/ 2485 w 10014"/>
                <a:gd name="connsiteY101-8198" fmla="*/ 5409 h 10000"/>
                <a:gd name="connsiteX102-8199" fmla="*/ 2417 w 10014"/>
                <a:gd name="connsiteY102-8200" fmla="*/ 5435 h 10000"/>
                <a:gd name="connsiteX103-8201" fmla="*/ 2349 w 10014"/>
                <a:gd name="connsiteY103-8202" fmla="*/ 5446 h 10000"/>
                <a:gd name="connsiteX104-8203" fmla="*/ 2263 w 10014"/>
                <a:gd name="connsiteY104-8204" fmla="*/ 5446 h 10000"/>
                <a:gd name="connsiteX105-8205" fmla="*/ 2176 w 10014"/>
                <a:gd name="connsiteY105-8206" fmla="*/ 5446 h 10000"/>
                <a:gd name="connsiteX106-8207" fmla="*/ 2014 w 10014"/>
                <a:gd name="connsiteY106-8208" fmla="*/ 5409 h 10000"/>
                <a:gd name="connsiteX107-8209" fmla="*/ 1818 w 10014"/>
                <a:gd name="connsiteY107-8210" fmla="*/ 5303 h 10000"/>
                <a:gd name="connsiteX108-8211" fmla="*/ 1620 w 10014"/>
                <a:gd name="connsiteY108-8212" fmla="*/ 5197 h 10000"/>
                <a:gd name="connsiteX109-8213" fmla="*/ 1620 w 10014"/>
                <a:gd name="connsiteY109-8214" fmla="*/ 5197 h 10000"/>
                <a:gd name="connsiteX110-8215" fmla="*/ 1233 w 10014"/>
                <a:gd name="connsiteY110-8216" fmla="*/ 4975 h 10000"/>
                <a:gd name="connsiteX111-8217" fmla="*/ 1071 w 10014"/>
                <a:gd name="connsiteY111-8218" fmla="*/ 4885 h 10000"/>
                <a:gd name="connsiteX112-8219" fmla="*/ 909 w 10014"/>
                <a:gd name="connsiteY112-8220" fmla="*/ 4792 h 10000"/>
                <a:gd name="connsiteX113-8221" fmla="*/ 780 w 10014"/>
                <a:gd name="connsiteY113-8222" fmla="*/ 4751 h 10000"/>
                <a:gd name="connsiteX114-8223" fmla="*/ 651 w 10014"/>
                <a:gd name="connsiteY114-8224" fmla="*/ 4713 h 10000"/>
                <a:gd name="connsiteX115-8225" fmla="*/ 539 w 10014"/>
                <a:gd name="connsiteY115-8226" fmla="*/ 4701 h 10000"/>
                <a:gd name="connsiteX116-8227" fmla="*/ 446 w 10014"/>
                <a:gd name="connsiteY116-8228" fmla="*/ 4739 h 10000"/>
                <a:gd name="connsiteX117-8229" fmla="*/ 395 w 10014"/>
                <a:gd name="connsiteY117-8230" fmla="*/ 4765 h 10000"/>
                <a:gd name="connsiteX118-8231" fmla="*/ 351 w 10014"/>
                <a:gd name="connsiteY118-8232" fmla="*/ 4792 h 10000"/>
                <a:gd name="connsiteX119-8233" fmla="*/ 309 w 10014"/>
                <a:gd name="connsiteY119-8234" fmla="*/ 4844 h 10000"/>
                <a:gd name="connsiteX120-8235" fmla="*/ 275 w 10014"/>
                <a:gd name="connsiteY120-8236" fmla="*/ 4898 h 10000"/>
                <a:gd name="connsiteX121-8237" fmla="*/ 213 w 10014"/>
                <a:gd name="connsiteY121-8238" fmla="*/ 5015 h 10000"/>
                <a:gd name="connsiteX122-8239" fmla="*/ 153 w 10014"/>
                <a:gd name="connsiteY122-8240" fmla="*/ 5197 h 10000"/>
                <a:gd name="connsiteX123-8241" fmla="*/ 102 w 10014"/>
                <a:gd name="connsiteY123-8242" fmla="*/ 5422 h 10000"/>
                <a:gd name="connsiteX124-8243" fmla="*/ 60 w 10014"/>
                <a:gd name="connsiteY124-8244" fmla="*/ 5711 h 10000"/>
                <a:gd name="connsiteX125-8245" fmla="*/ 26 w 10014"/>
                <a:gd name="connsiteY125-8246" fmla="*/ 6024 h 10000"/>
                <a:gd name="connsiteX126-8247" fmla="*/ 0 w 10014"/>
                <a:gd name="connsiteY126-8248" fmla="*/ 6392 h 10000"/>
                <a:gd name="connsiteX127-8249" fmla="*/ 0 w 10014"/>
                <a:gd name="connsiteY127-8250" fmla="*/ 6392 h 10000"/>
                <a:gd name="connsiteX128-8251" fmla="*/ 0 w 10014"/>
                <a:gd name="connsiteY128-8252" fmla="*/ 6605 h 10000"/>
                <a:gd name="connsiteX129-8253" fmla="*/ 0 w 10014"/>
                <a:gd name="connsiteY129-8254" fmla="*/ 6772 h 10000"/>
                <a:gd name="connsiteX130-8255" fmla="*/ 9 w 10014"/>
                <a:gd name="connsiteY130-8256" fmla="*/ 6917 h 10000"/>
                <a:gd name="connsiteX131-8257" fmla="*/ 26 w 10014"/>
                <a:gd name="connsiteY131-8258" fmla="*/ 7062 h 10000"/>
                <a:gd name="connsiteX132-8259" fmla="*/ 60 w 10014"/>
                <a:gd name="connsiteY132-8260" fmla="*/ 7180 h 10000"/>
                <a:gd name="connsiteX133-8261" fmla="*/ 94 w 10014"/>
                <a:gd name="connsiteY133-8262" fmla="*/ 7287 h 10000"/>
                <a:gd name="connsiteX134-8263" fmla="*/ 128 w 10014"/>
                <a:gd name="connsiteY134-8264" fmla="*/ 7377 h 10000"/>
                <a:gd name="connsiteX135-8265" fmla="*/ 179 w 10014"/>
                <a:gd name="connsiteY135-8266" fmla="*/ 7455 h 10000"/>
                <a:gd name="connsiteX136-8267" fmla="*/ 239 w 10014"/>
                <a:gd name="connsiteY136-8268" fmla="*/ 7509 h 10000"/>
                <a:gd name="connsiteX137-8269" fmla="*/ 300 w 10014"/>
                <a:gd name="connsiteY137-8270" fmla="*/ 7561 h 10000"/>
                <a:gd name="connsiteX138-8271" fmla="*/ 360 w 10014"/>
                <a:gd name="connsiteY138-8272" fmla="*/ 7600 h 10000"/>
                <a:gd name="connsiteX139-8273" fmla="*/ 437 w 10014"/>
                <a:gd name="connsiteY139-8274" fmla="*/ 7627 h 10000"/>
                <a:gd name="connsiteX140-8275" fmla="*/ 504 w 10014"/>
                <a:gd name="connsiteY140-8276" fmla="*/ 7652 h 10000"/>
                <a:gd name="connsiteX141-8277" fmla="*/ 591 w 10014"/>
                <a:gd name="connsiteY141-8278" fmla="*/ 7652 h 10000"/>
                <a:gd name="connsiteX142-8279" fmla="*/ 755 w 10014"/>
                <a:gd name="connsiteY142-8280" fmla="*/ 7652 h 10000"/>
                <a:gd name="connsiteX143-8281" fmla="*/ 934 w 10014"/>
                <a:gd name="connsiteY143-8282" fmla="*/ 7615 h 10000"/>
                <a:gd name="connsiteX144-8283" fmla="*/ 1106 w 10014"/>
                <a:gd name="connsiteY144-8284" fmla="*/ 7561 h 10000"/>
                <a:gd name="connsiteX145-8285" fmla="*/ 1465 w 10014"/>
                <a:gd name="connsiteY145-8286" fmla="*/ 7430 h 10000"/>
                <a:gd name="connsiteX146-8287" fmla="*/ 1791 w 10014"/>
                <a:gd name="connsiteY146-8288" fmla="*/ 7299 h 10000"/>
                <a:gd name="connsiteX147-8289" fmla="*/ 1928 w 10014"/>
                <a:gd name="connsiteY147-8290" fmla="*/ 7232 h 10000"/>
                <a:gd name="connsiteX148-8291" fmla="*/ 2057 w 10014"/>
                <a:gd name="connsiteY148-8292" fmla="*/ 7219 h 10000"/>
                <a:gd name="connsiteX149-8293" fmla="*/ 2057 w 10014"/>
                <a:gd name="connsiteY149-8294" fmla="*/ 7219 h 10000"/>
                <a:gd name="connsiteX150-8295" fmla="*/ 2297 w 10014"/>
                <a:gd name="connsiteY150-8296" fmla="*/ 7180 h 10000"/>
                <a:gd name="connsiteX151-8297" fmla="*/ 2417 w 10014"/>
                <a:gd name="connsiteY151-8298" fmla="*/ 7180 h 10000"/>
                <a:gd name="connsiteX152-8299" fmla="*/ 2554 w 10014"/>
                <a:gd name="connsiteY152-8300" fmla="*/ 7204 h 10000"/>
                <a:gd name="connsiteX153-8301" fmla="*/ 2691 w 10014"/>
                <a:gd name="connsiteY153-8302" fmla="*/ 7232 h 10000"/>
                <a:gd name="connsiteX154-8303" fmla="*/ 2751 w 10014"/>
                <a:gd name="connsiteY154-8304" fmla="*/ 7260 h 10000"/>
                <a:gd name="connsiteX155-8305" fmla="*/ 2812 w 10014"/>
                <a:gd name="connsiteY155-8306" fmla="*/ 7311 h 10000"/>
                <a:gd name="connsiteX156-8307" fmla="*/ 2881 w 10014"/>
                <a:gd name="connsiteY156-8308" fmla="*/ 7377 h 10000"/>
                <a:gd name="connsiteX157-8309" fmla="*/ 2932 w 10014"/>
                <a:gd name="connsiteY157-8310" fmla="*/ 7443 h 10000"/>
                <a:gd name="connsiteX158-8311" fmla="*/ 2992 w 10014"/>
                <a:gd name="connsiteY158-8312" fmla="*/ 7522 h 10000"/>
                <a:gd name="connsiteX159-8313" fmla="*/ 3043 w 10014"/>
                <a:gd name="connsiteY159-8314" fmla="*/ 7615 h 10000"/>
                <a:gd name="connsiteX160-8315" fmla="*/ 3094 w 10014"/>
                <a:gd name="connsiteY160-8316" fmla="*/ 7706 h 10000"/>
                <a:gd name="connsiteX161-8317" fmla="*/ 3136 w 10014"/>
                <a:gd name="connsiteY161-8318" fmla="*/ 7836 h 10000"/>
                <a:gd name="connsiteX162-8319" fmla="*/ 3180 w 10014"/>
                <a:gd name="connsiteY162-8320" fmla="*/ 7979 h 10000"/>
                <a:gd name="connsiteX163-8321" fmla="*/ 3222 w 10014"/>
                <a:gd name="connsiteY163-8322" fmla="*/ 8138 h 10000"/>
                <a:gd name="connsiteX164-8323" fmla="*/ 3248 w 10014"/>
                <a:gd name="connsiteY164-8324" fmla="*/ 8308 h 10000"/>
                <a:gd name="connsiteX165-8325" fmla="*/ 3274 w 10014"/>
                <a:gd name="connsiteY165-8326" fmla="*/ 8519 h 10000"/>
                <a:gd name="connsiteX166-8327" fmla="*/ 3292 w 10014"/>
                <a:gd name="connsiteY166-8328" fmla="*/ 8728 h 10000"/>
                <a:gd name="connsiteX167-8329" fmla="*/ 3317 w 10014"/>
                <a:gd name="connsiteY167-8330" fmla="*/ 8966 h 10000"/>
                <a:gd name="connsiteX168-8331" fmla="*/ 3325 w 10014"/>
                <a:gd name="connsiteY168-8332" fmla="*/ 9242 h 10000"/>
                <a:gd name="connsiteX169-8333" fmla="*/ 3325 w 10014"/>
                <a:gd name="connsiteY169-8334" fmla="*/ 9530 h 10000"/>
                <a:gd name="connsiteX170-8335" fmla="*/ 3337 w 10014"/>
                <a:gd name="connsiteY170-8336" fmla="*/ 9982 h 10000"/>
                <a:gd name="connsiteX171-8337" fmla="*/ 9995 w 10014"/>
                <a:gd name="connsiteY171-8338" fmla="*/ 10000 h 10000"/>
                <a:gd name="connsiteX172-8339" fmla="*/ 9974 w 10014"/>
                <a:gd name="connsiteY172-8340" fmla="*/ 197 h 10000"/>
                <a:gd name="connsiteX0-8341" fmla="*/ 9974 w 10004"/>
                <a:gd name="connsiteY0-8342" fmla="*/ 197 h 10000"/>
                <a:gd name="connsiteX1-8343" fmla="*/ 9342 w 10004"/>
                <a:gd name="connsiteY1-8344" fmla="*/ 184 h 10000"/>
                <a:gd name="connsiteX2-8345" fmla="*/ 8426 w 10004"/>
                <a:gd name="connsiteY2-8346" fmla="*/ 290 h 10000"/>
                <a:gd name="connsiteX3-8347" fmla="*/ 7670 w 10004"/>
                <a:gd name="connsiteY3-8348" fmla="*/ 407 h 10000"/>
                <a:gd name="connsiteX4-8349" fmla="*/ 7670 w 10004"/>
                <a:gd name="connsiteY4-8350" fmla="*/ 407 h 10000"/>
                <a:gd name="connsiteX5-8351" fmla="*/ 7542 w 10004"/>
                <a:gd name="connsiteY5-8352" fmla="*/ 420 h 10000"/>
                <a:gd name="connsiteX6-8353" fmla="*/ 7430 w 10004"/>
                <a:gd name="connsiteY6-8354" fmla="*/ 448 h 10000"/>
                <a:gd name="connsiteX7-8355" fmla="*/ 7337 w 10004"/>
                <a:gd name="connsiteY7-8356" fmla="*/ 501 h 10000"/>
                <a:gd name="connsiteX8-8357" fmla="*/ 7251 w 10004"/>
                <a:gd name="connsiteY8-8358" fmla="*/ 527 h 10000"/>
                <a:gd name="connsiteX9-8359" fmla="*/ 7173 w 10004"/>
                <a:gd name="connsiteY9-8360" fmla="*/ 578 h 10000"/>
                <a:gd name="connsiteX10-8361" fmla="*/ 7104 w 10004"/>
                <a:gd name="connsiteY10-8362" fmla="*/ 645 h 10000"/>
                <a:gd name="connsiteX11-8363" fmla="*/ 7044 w 10004"/>
                <a:gd name="connsiteY11-8364" fmla="*/ 709 h 10000"/>
                <a:gd name="connsiteX12-8365" fmla="*/ 7001 w 10004"/>
                <a:gd name="connsiteY12-8366" fmla="*/ 776 h 10000"/>
                <a:gd name="connsiteX13-8367" fmla="*/ 6958 w 10004"/>
                <a:gd name="connsiteY13-8368" fmla="*/ 827 h 10000"/>
                <a:gd name="connsiteX14-8369" fmla="*/ 6933 w 10004"/>
                <a:gd name="connsiteY14-8370" fmla="*/ 920 h 10000"/>
                <a:gd name="connsiteX15-8371" fmla="*/ 6907 w 10004"/>
                <a:gd name="connsiteY15-8372" fmla="*/ 998 h 10000"/>
                <a:gd name="connsiteX16-8373" fmla="*/ 6891 w 10004"/>
                <a:gd name="connsiteY16-8374" fmla="*/ 1077 h 10000"/>
                <a:gd name="connsiteX17-8375" fmla="*/ 6881 w 10004"/>
                <a:gd name="connsiteY17-8376" fmla="*/ 1155 h 10000"/>
                <a:gd name="connsiteX18-8377" fmla="*/ 6881 w 10004"/>
                <a:gd name="connsiteY18-8378" fmla="*/ 1248 h 10000"/>
                <a:gd name="connsiteX19-8379" fmla="*/ 6891 w 10004"/>
                <a:gd name="connsiteY19-8380" fmla="*/ 1419 h 10000"/>
                <a:gd name="connsiteX20-8381" fmla="*/ 6917 w 10004"/>
                <a:gd name="connsiteY20-8382" fmla="*/ 1616 h 10000"/>
                <a:gd name="connsiteX21-8383" fmla="*/ 6976 w 10004"/>
                <a:gd name="connsiteY21-8384" fmla="*/ 1799 h 10000"/>
                <a:gd name="connsiteX22-8385" fmla="*/ 7036 w 10004"/>
                <a:gd name="connsiteY22-8386" fmla="*/ 2010 h 10000"/>
                <a:gd name="connsiteX23-8387" fmla="*/ 7095 w 10004"/>
                <a:gd name="connsiteY23-8388" fmla="*/ 2207 h 10000"/>
                <a:gd name="connsiteX24-8389" fmla="*/ 7251 w 10004"/>
                <a:gd name="connsiteY24-8390" fmla="*/ 2600 h 10000"/>
                <a:gd name="connsiteX25-8391" fmla="*/ 7396 w 10004"/>
                <a:gd name="connsiteY25-8392" fmla="*/ 2953 h 10000"/>
                <a:gd name="connsiteX26-8393" fmla="*/ 7396 w 10004"/>
                <a:gd name="connsiteY26-8394" fmla="*/ 2953 h 10000"/>
                <a:gd name="connsiteX27-8395" fmla="*/ 7422 w 10004"/>
                <a:gd name="connsiteY27-8396" fmla="*/ 3032 h 10000"/>
                <a:gd name="connsiteX28-8397" fmla="*/ 7440 w 10004"/>
                <a:gd name="connsiteY28-8398" fmla="*/ 3111 h 10000"/>
                <a:gd name="connsiteX29-8399" fmla="*/ 7447 w 10004"/>
                <a:gd name="connsiteY29-8400" fmla="*/ 3192 h 10000"/>
                <a:gd name="connsiteX30-8401" fmla="*/ 7447 w 10004"/>
                <a:gd name="connsiteY30-8402" fmla="*/ 3269 h 10000"/>
                <a:gd name="connsiteX31-8403" fmla="*/ 7440 w 10004"/>
                <a:gd name="connsiteY31-8404" fmla="*/ 3348 h 10000"/>
                <a:gd name="connsiteX32-8405" fmla="*/ 7430 w 10004"/>
                <a:gd name="connsiteY32-8406" fmla="*/ 3413 h 10000"/>
                <a:gd name="connsiteX33-8407" fmla="*/ 7396 w 10004"/>
                <a:gd name="connsiteY33-8408" fmla="*/ 3491 h 10000"/>
                <a:gd name="connsiteX34-8409" fmla="*/ 7380 w 10004"/>
                <a:gd name="connsiteY34-8410" fmla="*/ 3557 h 10000"/>
                <a:gd name="connsiteX35-8411" fmla="*/ 7294 w 10004"/>
                <a:gd name="connsiteY35-8412" fmla="*/ 3700 h 10000"/>
                <a:gd name="connsiteX36-8413" fmla="*/ 7199 w 10004"/>
                <a:gd name="connsiteY36-8414" fmla="*/ 3806 h 10000"/>
                <a:gd name="connsiteX37-8415" fmla="*/ 7079 w 10004"/>
                <a:gd name="connsiteY37-8416" fmla="*/ 3924 h 10000"/>
                <a:gd name="connsiteX38-8417" fmla="*/ 6951 w 10004"/>
                <a:gd name="connsiteY38-8418" fmla="*/ 4017 h 10000"/>
                <a:gd name="connsiteX39-8419" fmla="*/ 6805 w 10004"/>
                <a:gd name="connsiteY39-8420" fmla="*/ 4084 h 10000"/>
                <a:gd name="connsiteX40-8421" fmla="*/ 6658 w 10004"/>
                <a:gd name="connsiteY40-8422" fmla="*/ 4149 h 10000"/>
                <a:gd name="connsiteX41-8423" fmla="*/ 6513 w 10004"/>
                <a:gd name="connsiteY41-8424" fmla="*/ 4173 h 10000"/>
                <a:gd name="connsiteX42-8425" fmla="*/ 6369 w 10004"/>
                <a:gd name="connsiteY42-8426" fmla="*/ 4189 h 10000"/>
                <a:gd name="connsiteX43-8427" fmla="*/ 6222 w 10004"/>
                <a:gd name="connsiteY43-8428" fmla="*/ 4173 h 10000"/>
                <a:gd name="connsiteX44-8429" fmla="*/ 6083 w 10004"/>
                <a:gd name="connsiteY44-8430" fmla="*/ 4137 h 10000"/>
                <a:gd name="connsiteX45-8431" fmla="*/ 5964 w 10004"/>
                <a:gd name="connsiteY45-8432" fmla="*/ 4070 h 10000"/>
                <a:gd name="connsiteX46-8433" fmla="*/ 5905 w 10004"/>
                <a:gd name="connsiteY46-8434" fmla="*/ 4017 h 10000"/>
                <a:gd name="connsiteX47-8435" fmla="*/ 5854 w 10004"/>
                <a:gd name="connsiteY47-8436" fmla="*/ 3965 h 10000"/>
                <a:gd name="connsiteX48-8437" fmla="*/ 5854 w 10004"/>
                <a:gd name="connsiteY48-8438" fmla="*/ 3965 h 10000"/>
                <a:gd name="connsiteX49-8439" fmla="*/ 5768 w 10004"/>
                <a:gd name="connsiteY49-8440" fmla="*/ 3846 h 10000"/>
                <a:gd name="connsiteX50-8441" fmla="*/ 5691 w 10004"/>
                <a:gd name="connsiteY50-8442" fmla="*/ 3715 h 10000"/>
                <a:gd name="connsiteX51-8443" fmla="*/ 5647 w 10004"/>
                <a:gd name="connsiteY51-8444" fmla="*/ 3557 h 10000"/>
                <a:gd name="connsiteX52-8445" fmla="*/ 5621 w 10004"/>
                <a:gd name="connsiteY52-8446" fmla="*/ 3387 h 10000"/>
                <a:gd name="connsiteX53-8447" fmla="*/ 5595 w 10004"/>
                <a:gd name="connsiteY53-8448" fmla="*/ 3204 h 10000"/>
                <a:gd name="connsiteX54-8449" fmla="*/ 5595 w 10004"/>
                <a:gd name="connsiteY54-8450" fmla="*/ 3021 h 10000"/>
                <a:gd name="connsiteX55-8451" fmla="*/ 5614 w 10004"/>
                <a:gd name="connsiteY55-8452" fmla="*/ 2808 h 10000"/>
                <a:gd name="connsiteX56-8453" fmla="*/ 5621 w 10004"/>
                <a:gd name="connsiteY56-8454" fmla="*/ 2600 h 10000"/>
                <a:gd name="connsiteX57-8455" fmla="*/ 5673 w 10004"/>
                <a:gd name="connsiteY57-8456" fmla="*/ 2165 h 10000"/>
                <a:gd name="connsiteX58-8457" fmla="*/ 5741 w 10004"/>
                <a:gd name="connsiteY58-8458" fmla="*/ 1747 h 10000"/>
                <a:gd name="connsiteX59-8459" fmla="*/ 5810 w 10004"/>
                <a:gd name="connsiteY59-8460" fmla="*/ 1315 h 10000"/>
                <a:gd name="connsiteX60-8461" fmla="*/ 5828 w 10004"/>
                <a:gd name="connsiteY60-8462" fmla="*/ 1089 h 10000"/>
                <a:gd name="connsiteX61-8463" fmla="*/ 5854 w 10004"/>
                <a:gd name="connsiteY61-8464" fmla="*/ 893 h 10000"/>
                <a:gd name="connsiteX62-8465" fmla="*/ 5854 w 10004"/>
                <a:gd name="connsiteY62-8466" fmla="*/ 893 h 10000"/>
                <a:gd name="connsiteX63-8467" fmla="*/ 5854 w 10004"/>
                <a:gd name="connsiteY63-8468" fmla="*/ 801 h 10000"/>
                <a:gd name="connsiteX64-8469" fmla="*/ 5854 w 10004"/>
                <a:gd name="connsiteY64-8470" fmla="*/ 737 h 10000"/>
                <a:gd name="connsiteX65-8471" fmla="*/ 5828 w 10004"/>
                <a:gd name="connsiteY65-8472" fmla="*/ 657 h 10000"/>
                <a:gd name="connsiteX66-8473" fmla="*/ 5810 w 10004"/>
                <a:gd name="connsiteY66-8474" fmla="*/ 592 h 10000"/>
                <a:gd name="connsiteX67-8475" fmla="*/ 5777 w 10004"/>
                <a:gd name="connsiteY67-8476" fmla="*/ 527 h 10000"/>
                <a:gd name="connsiteX68-8477" fmla="*/ 5741 w 10004"/>
                <a:gd name="connsiteY68-8478" fmla="*/ 474 h 10000"/>
                <a:gd name="connsiteX69-8479" fmla="*/ 5639 w 10004"/>
                <a:gd name="connsiteY69-8480" fmla="*/ 367 h 10000"/>
                <a:gd name="connsiteX70-8481" fmla="*/ 5528 w 10004"/>
                <a:gd name="connsiteY70-8482" fmla="*/ 275 h 10000"/>
                <a:gd name="connsiteX71-8483" fmla="*/ 5382 w 10004"/>
                <a:gd name="connsiteY71-8484" fmla="*/ 198 h 10000"/>
                <a:gd name="connsiteX72-8485" fmla="*/ 5227 w 10004"/>
                <a:gd name="connsiteY72-8486" fmla="*/ 145 h 10000"/>
                <a:gd name="connsiteX73-8487" fmla="*/ 5048 w 10004"/>
                <a:gd name="connsiteY73-8488" fmla="*/ 106 h 10000"/>
                <a:gd name="connsiteX74-8489" fmla="*/ 4859 w 10004"/>
                <a:gd name="connsiteY74-8490" fmla="*/ 67 h 10000"/>
                <a:gd name="connsiteX75-8491" fmla="*/ 4654 w 10004"/>
                <a:gd name="connsiteY75-8492" fmla="*/ 40 h 10000"/>
                <a:gd name="connsiteX76-8493" fmla="*/ 4242 w 10004"/>
                <a:gd name="connsiteY76-8494" fmla="*/ 0 h 10000"/>
                <a:gd name="connsiteX77-8495" fmla="*/ 3805 w 10004"/>
                <a:gd name="connsiteY77-8496" fmla="*/ 0 h 10000"/>
                <a:gd name="connsiteX78-8497" fmla="*/ 3385 w 10004"/>
                <a:gd name="connsiteY78-8498" fmla="*/ 0 h 10000"/>
                <a:gd name="connsiteX79-8499" fmla="*/ 3385 w 10004"/>
                <a:gd name="connsiteY79-8500" fmla="*/ 0 h 10000"/>
                <a:gd name="connsiteX80-8501" fmla="*/ 2940 w 10004"/>
                <a:gd name="connsiteY80-8502" fmla="*/ 27 h 10000"/>
                <a:gd name="connsiteX81-8503" fmla="*/ 2940 w 10004"/>
                <a:gd name="connsiteY81-8504" fmla="*/ 27 h 10000"/>
                <a:gd name="connsiteX82-8505" fmla="*/ 2664 w 10004"/>
                <a:gd name="connsiteY82-8506" fmla="*/ 27 h 10000"/>
                <a:gd name="connsiteX83-8507" fmla="*/ 2399 w 10004"/>
                <a:gd name="connsiteY83-8508" fmla="*/ 40 h 10000"/>
                <a:gd name="connsiteX84-8509" fmla="*/ 2399 w 10004"/>
                <a:gd name="connsiteY84-8510" fmla="*/ 40 h 10000"/>
                <a:gd name="connsiteX85-8511" fmla="*/ 2554 w 10004"/>
                <a:gd name="connsiteY85-8512" fmla="*/ 1011 h 10000"/>
                <a:gd name="connsiteX86-8513" fmla="*/ 2681 w 10004"/>
                <a:gd name="connsiteY86-8514" fmla="*/ 1866 h 10000"/>
                <a:gd name="connsiteX87-8515" fmla="*/ 2768 w 10004"/>
                <a:gd name="connsiteY87-8516" fmla="*/ 2612 h 10000"/>
                <a:gd name="connsiteX88-8517" fmla="*/ 2837 w 10004"/>
                <a:gd name="connsiteY88-8518" fmla="*/ 3269 h 10000"/>
                <a:gd name="connsiteX89-8519" fmla="*/ 2855 w 10004"/>
                <a:gd name="connsiteY89-8520" fmla="*/ 3806 h 10000"/>
                <a:gd name="connsiteX90-8521" fmla="*/ 2863 w 10004"/>
                <a:gd name="connsiteY90-8522" fmla="*/ 4042 h 10000"/>
                <a:gd name="connsiteX91-8523" fmla="*/ 2855 w 10004"/>
                <a:gd name="connsiteY91-8524" fmla="*/ 4265 h 10000"/>
                <a:gd name="connsiteX92-8525" fmla="*/ 2846 w 10004"/>
                <a:gd name="connsiteY92-8526" fmla="*/ 4462 h 10000"/>
                <a:gd name="connsiteX93-8527" fmla="*/ 2837 w 10004"/>
                <a:gd name="connsiteY93-8528" fmla="*/ 4632 h 10000"/>
                <a:gd name="connsiteX94-8529" fmla="*/ 2802 w 10004"/>
                <a:gd name="connsiteY94-8530" fmla="*/ 4792 h 10000"/>
                <a:gd name="connsiteX95-8531" fmla="*/ 2786 w 10004"/>
                <a:gd name="connsiteY95-8532" fmla="*/ 4935 h 10000"/>
                <a:gd name="connsiteX96-8533" fmla="*/ 2741 w 10004"/>
                <a:gd name="connsiteY96-8534" fmla="*/ 5053 h 10000"/>
                <a:gd name="connsiteX97-8535" fmla="*/ 2699 w 10004"/>
                <a:gd name="connsiteY97-8536" fmla="*/ 5159 h 10000"/>
                <a:gd name="connsiteX98-8537" fmla="*/ 2657 w 10004"/>
                <a:gd name="connsiteY98-8538" fmla="*/ 5238 h 10000"/>
                <a:gd name="connsiteX99-8539" fmla="*/ 2605 w 10004"/>
                <a:gd name="connsiteY99-8540" fmla="*/ 5303 h 10000"/>
                <a:gd name="connsiteX100-8541" fmla="*/ 2545 w 10004"/>
                <a:gd name="connsiteY100-8542" fmla="*/ 5370 h 10000"/>
                <a:gd name="connsiteX101-8543" fmla="*/ 2485 w 10004"/>
                <a:gd name="connsiteY101-8544" fmla="*/ 5409 h 10000"/>
                <a:gd name="connsiteX102-8545" fmla="*/ 2417 w 10004"/>
                <a:gd name="connsiteY102-8546" fmla="*/ 5435 h 10000"/>
                <a:gd name="connsiteX103-8547" fmla="*/ 2349 w 10004"/>
                <a:gd name="connsiteY103-8548" fmla="*/ 5446 h 10000"/>
                <a:gd name="connsiteX104-8549" fmla="*/ 2263 w 10004"/>
                <a:gd name="connsiteY104-8550" fmla="*/ 5446 h 10000"/>
                <a:gd name="connsiteX105-8551" fmla="*/ 2176 w 10004"/>
                <a:gd name="connsiteY105-8552" fmla="*/ 5446 h 10000"/>
                <a:gd name="connsiteX106-8553" fmla="*/ 2014 w 10004"/>
                <a:gd name="connsiteY106-8554" fmla="*/ 5409 h 10000"/>
                <a:gd name="connsiteX107-8555" fmla="*/ 1818 w 10004"/>
                <a:gd name="connsiteY107-8556" fmla="*/ 5303 h 10000"/>
                <a:gd name="connsiteX108-8557" fmla="*/ 1620 w 10004"/>
                <a:gd name="connsiteY108-8558" fmla="*/ 5197 h 10000"/>
                <a:gd name="connsiteX109-8559" fmla="*/ 1620 w 10004"/>
                <a:gd name="connsiteY109-8560" fmla="*/ 5197 h 10000"/>
                <a:gd name="connsiteX110-8561" fmla="*/ 1233 w 10004"/>
                <a:gd name="connsiteY110-8562" fmla="*/ 4975 h 10000"/>
                <a:gd name="connsiteX111-8563" fmla="*/ 1071 w 10004"/>
                <a:gd name="connsiteY111-8564" fmla="*/ 4885 h 10000"/>
                <a:gd name="connsiteX112-8565" fmla="*/ 909 w 10004"/>
                <a:gd name="connsiteY112-8566" fmla="*/ 4792 h 10000"/>
                <a:gd name="connsiteX113-8567" fmla="*/ 780 w 10004"/>
                <a:gd name="connsiteY113-8568" fmla="*/ 4751 h 10000"/>
                <a:gd name="connsiteX114-8569" fmla="*/ 651 w 10004"/>
                <a:gd name="connsiteY114-8570" fmla="*/ 4713 h 10000"/>
                <a:gd name="connsiteX115-8571" fmla="*/ 539 w 10004"/>
                <a:gd name="connsiteY115-8572" fmla="*/ 4701 h 10000"/>
                <a:gd name="connsiteX116-8573" fmla="*/ 446 w 10004"/>
                <a:gd name="connsiteY116-8574" fmla="*/ 4739 h 10000"/>
                <a:gd name="connsiteX117-8575" fmla="*/ 395 w 10004"/>
                <a:gd name="connsiteY117-8576" fmla="*/ 4765 h 10000"/>
                <a:gd name="connsiteX118-8577" fmla="*/ 351 w 10004"/>
                <a:gd name="connsiteY118-8578" fmla="*/ 4792 h 10000"/>
                <a:gd name="connsiteX119-8579" fmla="*/ 309 w 10004"/>
                <a:gd name="connsiteY119-8580" fmla="*/ 4844 h 10000"/>
                <a:gd name="connsiteX120-8581" fmla="*/ 275 w 10004"/>
                <a:gd name="connsiteY120-8582" fmla="*/ 4898 h 10000"/>
                <a:gd name="connsiteX121-8583" fmla="*/ 213 w 10004"/>
                <a:gd name="connsiteY121-8584" fmla="*/ 5015 h 10000"/>
                <a:gd name="connsiteX122-8585" fmla="*/ 153 w 10004"/>
                <a:gd name="connsiteY122-8586" fmla="*/ 5197 h 10000"/>
                <a:gd name="connsiteX123-8587" fmla="*/ 102 w 10004"/>
                <a:gd name="connsiteY123-8588" fmla="*/ 5422 h 10000"/>
                <a:gd name="connsiteX124-8589" fmla="*/ 60 w 10004"/>
                <a:gd name="connsiteY124-8590" fmla="*/ 5711 h 10000"/>
                <a:gd name="connsiteX125-8591" fmla="*/ 26 w 10004"/>
                <a:gd name="connsiteY125-8592" fmla="*/ 6024 h 10000"/>
                <a:gd name="connsiteX126-8593" fmla="*/ 0 w 10004"/>
                <a:gd name="connsiteY126-8594" fmla="*/ 6392 h 10000"/>
                <a:gd name="connsiteX127-8595" fmla="*/ 0 w 10004"/>
                <a:gd name="connsiteY127-8596" fmla="*/ 6392 h 10000"/>
                <a:gd name="connsiteX128-8597" fmla="*/ 0 w 10004"/>
                <a:gd name="connsiteY128-8598" fmla="*/ 6605 h 10000"/>
                <a:gd name="connsiteX129-8599" fmla="*/ 0 w 10004"/>
                <a:gd name="connsiteY129-8600" fmla="*/ 6772 h 10000"/>
                <a:gd name="connsiteX130-8601" fmla="*/ 9 w 10004"/>
                <a:gd name="connsiteY130-8602" fmla="*/ 6917 h 10000"/>
                <a:gd name="connsiteX131-8603" fmla="*/ 26 w 10004"/>
                <a:gd name="connsiteY131-8604" fmla="*/ 7062 h 10000"/>
                <a:gd name="connsiteX132-8605" fmla="*/ 60 w 10004"/>
                <a:gd name="connsiteY132-8606" fmla="*/ 7180 h 10000"/>
                <a:gd name="connsiteX133-8607" fmla="*/ 94 w 10004"/>
                <a:gd name="connsiteY133-8608" fmla="*/ 7287 h 10000"/>
                <a:gd name="connsiteX134-8609" fmla="*/ 128 w 10004"/>
                <a:gd name="connsiteY134-8610" fmla="*/ 7377 h 10000"/>
                <a:gd name="connsiteX135-8611" fmla="*/ 179 w 10004"/>
                <a:gd name="connsiteY135-8612" fmla="*/ 7455 h 10000"/>
                <a:gd name="connsiteX136-8613" fmla="*/ 239 w 10004"/>
                <a:gd name="connsiteY136-8614" fmla="*/ 7509 h 10000"/>
                <a:gd name="connsiteX137-8615" fmla="*/ 300 w 10004"/>
                <a:gd name="connsiteY137-8616" fmla="*/ 7561 h 10000"/>
                <a:gd name="connsiteX138-8617" fmla="*/ 360 w 10004"/>
                <a:gd name="connsiteY138-8618" fmla="*/ 7600 h 10000"/>
                <a:gd name="connsiteX139-8619" fmla="*/ 437 w 10004"/>
                <a:gd name="connsiteY139-8620" fmla="*/ 7627 h 10000"/>
                <a:gd name="connsiteX140-8621" fmla="*/ 504 w 10004"/>
                <a:gd name="connsiteY140-8622" fmla="*/ 7652 h 10000"/>
                <a:gd name="connsiteX141-8623" fmla="*/ 591 w 10004"/>
                <a:gd name="connsiteY141-8624" fmla="*/ 7652 h 10000"/>
                <a:gd name="connsiteX142-8625" fmla="*/ 755 w 10004"/>
                <a:gd name="connsiteY142-8626" fmla="*/ 7652 h 10000"/>
                <a:gd name="connsiteX143-8627" fmla="*/ 934 w 10004"/>
                <a:gd name="connsiteY143-8628" fmla="*/ 7615 h 10000"/>
                <a:gd name="connsiteX144-8629" fmla="*/ 1106 w 10004"/>
                <a:gd name="connsiteY144-8630" fmla="*/ 7561 h 10000"/>
                <a:gd name="connsiteX145-8631" fmla="*/ 1465 w 10004"/>
                <a:gd name="connsiteY145-8632" fmla="*/ 7430 h 10000"/>
                <a:gd name="connsiteX146-8633" fmla="*/ 1791 w 10004"/>
                <a:gd name="connsiteY146-8634" fmla="*/ 7299 h 10000"/>
                <a:gd name="connsiteX147-8635" fmla="*/ 1928 w 10004"/>
                <a:gd name="connsiteY147-8636" fmla="*/ 7232 h 10000"/>
                <a:gd name="connsiteX148-8637" fmla="*/ 2057 w 10004"/>
                <a:gd name="connsiteY148-8638" fmla="*/ 7219 h 10000"/>
                <a:gd name="connsiteX149-8639" fmla="*/ 2057 w 10004"/>
                <a:gd name="connsiteY149-8640" fmla="*/ 7219 h 10000"/>
                <a:gd name="connsiteX150-8641" fmla="*/ 2297 w 10004"/>
                <a:gd name="connsiteY150-8642" fmla="*/ 7180 h 10000"/>
                <a:gd name="connsiteX151-8643" fmla="*/ 2417 w 10004"/>
                <a:gd name="connsiteY151-8644" fmla="*/ 7180 h 10000"/>
                <a:gd name="connsiteX152-8645" fmla="*/ 2554 w 10004"/>
                <a:gd name="connsiteY152-8646" fmla="*/ 7204 h 10000"/>
                <a:gd name="connsiteX153-8647" fmla="*/ 2691 w 10004"/>
                <a:gd name="connsiteY153-8648" fmla="*/ 7232 h 10000"/>
                <a:gd name="connsiteX154-8649" fmla="*/ 2751 w 10004"/>
                <a:gd name="connsiteY154-8650" fmla="*/ 7260 h 10000"/>
                <a:gd name="connsiteX155-8651" fmla="*/ 2812 w 10004"/>
                <a:gd name="connsiteY155-8652" fmla="*/ 7311 h 10000"/>
                <a:gd name="connsiteX156-8653" fmla="*/ 2881 w 10004"/>
                <a:gd name="connsiteY156-8654" fmla="*/ 7377 h 10000"/>
                <a:gd name="connsiteX157-8655" fmla="*/ 2932 w 10004"/>
                <a:gd name="connsiteY157-8656" fmla="*/ 7443 h 10000"/>
                <a:gd name="connsiteX158-8657" fmla="*/ 2992 w 10004"/>
                <a:gd name="connsiteY158-8658" fmla="*/ 7522 h 10000"/>
                <a:gd name="connsiteX159-8659" fmla="*/ 3043 w 10004"/>
                <a:gd name="connsiteY159-8660" fmla="*/ 7615 h 10000"/>
                <a:gd name="connsiteX160-8661" fmla="*/ 3094 w 10004"/>
                <a:gd name="connsiteY160-8662" fmla="*/ 7706 h 10000"/>
                <a:gd name="connsiteX161-8663" fmla="*/ 3136 w 10004"/>
                <a:gd name="connsiteY161-8664" fmla="*/ 7836 h 10000"/>
                <a:gd name="connsiteX162-8665" fmla="*/ 3180 w 10004"/>
                <a:gd name="connsiteY162-8666" fmla="*/ 7979 h 10000"/>
                <a:gd name="connsiteX163-8667" fmla="*/ 3222 w 10004"/>
                <a:gd name="connsiteY163-8668" fmla="*/ 8138 h 10000"/>
                <a:gd name="connsiteX164-8669" fmla="*/ 3248 w 10004"/>
                <a:gd name="connsiteY164-8670" fmla="*/ 8308 h 10000"/>
                <a:gd name="connsiteX165-8671" fmla="*/ 3274 w 10004"/>
                <a:gd name="connsiteY165-8672" fmla="*/ 8519 h 10000"/>
                <a:gd name="connsiteX166-8673" fmla="*/ 3292 w 10004"/>
                <a:gd name="connsiteY166-8674" fmla="*/ 8728 h 10000"/>
                <a:gd name="connsiteX167-8675" fmla="*/ 3317 w 10004"/>
                <a:gd name="connsiteY167-8676" fmla="*/ 8966 h 10000"/>
                <a:gd name="connsiteX168-8677" fmla="*/ 3325 w 10004"/>
                <a:gd name="connsiteY168-8678" fmla="*/ 9242 h 10000"/>
                <a:gd name="connsiteX169-8679" fmla="*/ 3325 w 10004"/>
                <a:gd name="connsiteY169-8680" fmla="*/ 9530 h 10000"/>
                <a:gd name="connsiteX170-8681" fmla="*/ 3337 w 10004"/>
                <a:gd name="connsiteY170-8682" fmla="*/ 9982 h 10000"/>
                <a:gd name="connsiteX171-8683" fmla="*/ 9995 w 10004"/>
                <a:gd name="connsiteY171-8684" fmla="*/ 10000 h 10000"/>
                <a:gd name="connsiteX172-8685" fmla="*/ 9974 w 10004"/>
                <a:gd name="connsiteY172-8686" fmla="*/ 197 h 10000"/>
                <a:gd name="connsiteX0-8687" fmla="*/ 9974 w 9995"/>
                <a:gd name="connsiteY0-8688" fmla="*/ 197 h 10000"/>
                <a:gd name="connsiteX1-8689" fmla="*/ 9342 w 9995"/>
                <a:gd name="connsiteY1-8690" fmla="*/ 184 h 10000"/>
                <a:gd name="connsiteX2-8691" fmla="*/ 8426 w 9995"/>
                <a:gd name="connsiteY2-8692" fmla="*/ 290 h 10000"/>
                <a:gd name="connsiteX3-8693" fmla="*/ 7670 w 9995"/>
                <a:gd name="connsiteY3-8694" fmla="*/ 407 h 10000"/>
                <a:gd name="connsiteX4-8695" fmla="*/ 7670 w 9995"/>
                <a:gd name="connsiteY4-8696" fmla="*/ 407 h 10000"/>
                <a:gd name="connsiteX5-8697" fmla="*/ 7542 w 9995"/>
                <a:gd name="connsiteY5-8698" fmla="*/ 420 h 10000"/>
                <a:gd name="connsiteX6-8699" fmla="*/ 7430 w 9995"/>
                <a:gd name="connsiteY6-8700" fmla="*/ 448 h 10000"/>
                <a:gd name="connsiteX7-8701" fmla="*/ 7337 w 9995"/>
                <a:gd name="connsiteY7-8702" fmla="*/ 501 h 10000"/>
                <a:gd name="connsiteX8-8703" fmla="*/ 7251 w 9995"/>
                <a:gd name="connsiteY8-8704" fmla="*/ 527 h 10000"/>
                <a:gd name="connsiteX9-8705" fmla="*/ 7173 w 9995"/>
                <a:gd name="connsiteY9-8706" fmla="*/ 578 h 10000"/>
                <a:gd name="connsiteX10-8707" fmla="*/ 7104 w 9995"/>
                <a:gd name="connsiteY10-8708" fmla="*/ 645 h 10000"/>
                <a:gd name="connsiteX11-8709" fmla="*/ 7044 w 9995"/>
                <a:gd name="connsiteY11-8710" fmla="*/ 709 h 10000"/>
                <a:gd name="connsiteX12-8711" fmla="*/ 7001 w 9995"/>
                <a:gd name="connsiteY12-8712" fmla="*/ 776 h 10000"/>
                <a:gd name="connsiteX13-8713" fmla="*/ 6958 w 9995"/>
                <a:gd name="connsiteY13-8714" fmla="*/ 827 h 10000"/>
                <a:gd name="connsiteX14-8715" fmla="*/ 6933 w 9995"/>
                <a:gd name="connsiteY14-8716" fmla="*/ 920 h 10000"/>
                <a:gd name="connsiteX15-8717" fmla="*/ 6907 w 9995"/>
                <a:gd name="connsiteY15-8718" fmla="*/ 998 h 10000"/>
                <a:gd name="connsiteX16-8719" fmla="*/ 6891 w 9995"/>
                <a:gd name="connsiteY16-8720" fmla="*/ 1077 h 10000"/>
                <a:gd name="connsiteX17-8721" fmla="*/ 6881 w 9995"/>
                <a:gd name="connsiteY17-8722" fmla="*/ 1155 h 10000"/>
                <a:gd name="connsiteX18-8723" fmla="*/ 6881 w 9995"/>
                <a:gd name="connsiteY18-8724" fmla="*/ 1248 h 10000"/>
                <a:gd name="connsiteX19-8725" fmla="*/ 6891 w 9995"/>
                <a:gd name="connsiteY19-8726" fmla="*/ 1419 h 10000"/>
                <a:gd name="connsiteX20-8727" fmla="*/ 6917 w 9995"/>
                <a:gd name="connsiteY20-8728" fmla="*/ 1616 h 10000"/>
                <a:gd name="connsiteX21-8729" fmla="*/ 6976 w 9995"/>
                <a:gd name="connsiteY21-8730" fmla="*/ 1799 h 10000"/>
                <a:gd name="connsiteX22-8731" fmla="*/ 7036 w 9995"/>
                <a:gd name="connsiteY22-8732" fmla="*/ 2010 h 10000"/>
                <a:gd name="connsiteX23-8733" fmla="*/ 7095 w 9995"/>
                <a:gd name="connsiteY23-8734" fmla="*/ 2207 h 10000"/>
                <a:gd name="connsiteX24-8735" fmla="*/ 7251 w 9995"/>
                <a:gd name="connsiteY24-8736" fmla="*/ 2600 h 10000"/>
                <a:gd name="connsiteX25-8737" fmla="*/ 7396 w 9995"/>
                <a:gd name="connsiteY25-8738" fmla="*/ 2953 h 10000"/>
                <a:gd name="connsiteX26-8739" fmla="*/ 7396 w 9995"/>
                <a:gd name="connsiteY26-8740" fmla="*/ 2953 h 10000"/>
                <a:gd name="connsiteX27-8741" fmla="*/ 7422 w 9995"/>
                <a:gd name="connsiteY27-8742" fmla="*/ 3032 h 10000"/>
                <a:gd name="connsiteX28-8743" fmla="*/ 7440 w 9995"/>
                <a:gd name="connsiteY28-8744" fmla="*/ 3111 h 10000"/>
                <a:gd name="connsiteX29-8745" fmla="*/ 7447 w 9995"/>
                <a:gd name="connsiteY29-8746" fmla="*/ 3192 h 10000"/>
                <a:gd name="connsiteX30-8747" fmla="*/ 7447 w 9995"/>
                <a:gd name="connsiteY30-8748" fmla="*/ 3269 h 10000"/>
                <a:gd name="connsiteX31-8749" fmla="*/ 7440 w 9995"/>
                <a:gd name="connsiteY31-8750" fmla="*/ 3348 h 10000"/>
                <a:gd name="connsiteX32-8751" fmla="*/ 7430 w 9995"/>
                <a:gd name="connsiteY32-8752" fmla="*/ 3413 h 10000"/>
                <a:gd name="connsiteX33-8753" fmla="*/ 7396 w 9995"/>
                <a:gd name="connsiteY33-8754" fmla="*/ 3491 h 10000"/>
                <a:gd name="connsiteX34-8755" fmla="*/ 7380 w 9995"/>
                <a:gd name="connsiteY34-8756" fmla="*/ 3557 h 10000"/>
                <a:gd name="connsiteX35-8757" fmla="*/ 7294 w 9995"/>
                <a:gd name="connsiteY35-8758" fmla="*/ 3700 h 10000"/>
                <a:gd name="connsiteX36-8759" fmla="*/ 7199 w 9995"/>
                <a:gd name="connsiteY36-8760" fmla="*/ 3806 h 10000"/>
                <a:gd name="connsiteX37-8761" fmla="*/ 7079 w 9995"/>
                <a:gd name="connsiteY37-8762" fmla="*/ 3924 h 10000"/>
                <a:gd name="connsiteX38-8763" fmla="*/ 6951 w 9995"/>
                <a:gd name="connsiteY38-8764" fmla="*/ 4017 h 10000"/>
                <a:gd name="connsiteX39-8765" fmla="*/ 6805 w 9995"/>
                <a:gd name="connsiteY39-8766" fmla="*/ 4084 h 10000"/>
                <a:gd name="connsiteX40-8767" fmla="*/ 6658 w 9995"/>
                <a:gd name="connsiteY40-8768" fmla="*/ 4149 h 10000"/>
                <a:gd name="connsiteX41-8769" fmla="*/ 6513 w 9995"/>
                <a:gd name="connsiteY41-8770" fmla="*/ 4173 h 10000"/>
                <a:gd name="connsiteX42-8771" fmla="*/ 6369 w 9995"/>
                <a:gd name="connsiteY42-8772" fmla="*/ 4189 h 10000"/>
                <a:gd name="connsiteX43-8773" fmla="*/ 6222 w 9995"/>
                <a:gd name="connsiteY43-8774" fmla="*/ 4173 h 10000"/>
                <a:gd name="connsiteX44-8775" fmla="*/ 6083 w 9995"/>
                <a:gd name="connsiteY44-8776" fmla="*/ 4137 h 10000"/>
                <a:gd name="connsiteX45-8777" fmla="*/ 5964 w 9995"/>
                <a:gd name="connsiteY45-8778" fmla="*/ 4070 h 10000"/>
                <a:gd name="connsiteX46-8779" fmla="*/ 5905 w 9995"/>
                <a:gd name="connsiteY46-8780" fmla="*/ 4017 h 10000"/>
                <a:gd name="connsiteX47-8781" fmla="*/ 5854 w 9995"/>
                <a:gd name="connsiteY47-8782" fmla="*/ 3965 h 10000"/>
                <a:gd name="connsiteX48-8783" fmla="*/ 5854 w 9995"/>
                <a:gd name="connsiteY48-8784" fmla="*/ 3965 h 10000"/>
                <a:gd name="connsiteX49-8785" fmla="*/ 5768 w 9995"/>
                <a:gd name="connsiteY49-8786" fmla="*/ 3846 h 10000"/>
                <a:gd name="connsiteX50-8787" fmla="*/ 5691 w 9995"/>
                <a:gd name="connsiteY50-8788" fmla="*/ 3715 h 10000"/>
                <a:gd name="connsiteX51-8789" fmla="*/ 5647 w 9995"/>
                <a:gd name="connsiteY51-8790" fmla="*/ 3557 h 10000"/>
                <a:gd name="connsiteX52-8791" fmla="*/ 5621 w 9995"/>
                <a:gd name="connsiteY52-8792" fmla="*/ 3387 h 10000"/>
                <a:gd name="connsiteX53-8793" fmla="*/ 5595 w 9995"/>
                <a:gd name="connsiteY53-8794" fmla="*/ 3204 h 10000"/>
                <a:gd name="connsiteX54-8795" fmla="*/ 5595 w 9995"/>
                <a:gd name="connsiteY54-8796" fmla="*/ 3021 h 10000"/>
                <a:gd name="connsiteX55-8797" fmla="*/ 5614 w 9995"/>
                <a:gd name="connsiteY55-8798" fmla="*/ 2808 h 10000"/>
                <a:gd name="connsiteX56-8799" fmla="*/ 5621 w 9995"/>
                <a:gd name="connsiteY56-8800" fmla="*/ 2600 h 10000"/>
                <a:gd name="connsiteX57-8801" fmla="*/ 5673 w 9995"/>
                <a:gd name="connsiteY57-8802" fmla="*/ 2165 h 10000"/>
                <a:gd name="connsiteX58-8803" fmla="*/ 5741 w 9995"/>
                <a:gd name="connsiteY58-8804" fmla="*/ 1747 h 10000"/>
                <a:gd name="connsiteX59-8805" fmla="*/ 5810 w 9995"/>
                <a:gd name="connsiteY59-8806" fmla="*/ 1315 h 10000"/>
                <a:gd name="connsiteX60-8807" fmla="*/ 5828 w 9995"/>
                <a:gd name="connsiteY60-8808" fmla="*/ 1089 h 10000"/>
                <a:gd name="connsiteX61-8809" fmla="*/ 5854 w 9995"/>
                <a:gd name="connsiteY61-8810" fmla="*/ 893 h 10000"/>
                <a:gd name="connsiteX62-8811" fmla="*/ 5854 w 9995"/>
                <a:gd name="connsiteY62-8812" fmla="*/ 893 h 10000"/>
                <a:gd name="connsiteX63-8813" fmla="*/ 5854 w 9995"/>
                <a:gd name="connsiteY63-8814" fmla="*/ 801 h 10000"/>
                <a:gd name="connsiteX64-8815" fmla="*/ 5854 w 9995"/>
                <a:gd name="connsiteY64-8816" fmla="*/ 737 h 10000"/>
                <a:gd name="connsiteX65-8817" fmla="*/ 5828 w 9995"/>
                <a:gd name="connsiteY65-8818" fmla="*/ 657 h 10000"/>
                <a:gd name="connsiteX66-8819" fmla="*/ 5810 w 9995"/>
                <a:gd name="connsiteY66-8820" fmla="*/ 592 h 10000"/>
                <a:gd name="connsiteX67-8821" fmla="*/ 5777 w 9995"/>
                <a:gd name="connsiteY67-8822" fmla="*/ 527 h 10000"/>
                <a:gd name="connsiteX68-8823" fmla="*/ 5741 w 9995"/>
                <a:gd name="connsiteY68-8824" fmla="*/ 474 h 10000"/>
                <a:gd name="connsiteX69-8825" fmla="*/ 5639 w 9995"/>
                <a:gd name="connsiteY69-8826" fmla="*/ 367 h 10000"/>
                <a:gd name="connsiteX70-8827" fmla="*/ 5528 w 9995"/>
                <a:gd name="connsiteY70-8828" fmla="*/ 275 h 10000"/>
                <a:gd name="connsiteX71-8829" fmla="*/ 5382 w 9995"/>
                <a:gd name="connsiteY71-8830" fmla="*/ 198 h 10000"/>
                <a:gd name="connsiteX72-8831" fmla="*/ 5227 w 9995"/>
                <a:gd name="connsiteY72-8832" fmla="*/ 145 h 10000"/>
                <a:gd name="connsiteX73-8833" fmla="*/ 5048 w 9995"/>
                <a:gd name="connsiteY73-8834" fmla="*/ 106 h 10000"/>
                <a:gd name="connsiteX74-8835" fmla="*/ 4859 w 9995"/>
                <a:gd name="connsiteY74-8836" fmla="*/ 67 h 10000"/>
                <a:gd name="connsiteX75-8837" fmla="*/ 4654 w 9995"/>
                <a:gd name="connsiteY75-8838" fmla="*/ 40 h 10000"/>
                <a:gd name="connsiteX76-8839" fmla="*/ 4242 w 9995"/>
                <a:gd name="connsiteY76-8840" fmla="*/ 0 h 10000"/>
                <a:gd name="connsiteX77-8841" fmla="*/ 3805 w 9995"/>
                <a:gd name="connsiteY77-8842" fmla="*/ 0 h 10000"/>
                <a:gd name="connsiteX78-8843" fmla="*/ 3385 w 9995"/>
                <a:gd name="connsiteY78-8844" fmla="*/ 0 h 10000"/>
                <a:gd name="connsiteX79-8845" fmla="*/ 3385 w 9995"/>
                <a:gd name="connsiteY79-8846" fmla="*/ 0 h 10000"/>
                <a:gd name="connsiteX80-8847" fmla="*/ 2940 w 9995"/>
                <a:gd name="connsiteY80-8848" fmla="*/ 27 h 10000"/>
                <a:gd name="connsiteX81-8849" fmla="*/ 2940 w 9995"/>
                <a:gd name="connsiteY81-8850" fmla="*/ 27 h 10000"/>
                <a:gd name="connsiteX82-8851" fmla="*/ 2664 w 9995"/>
                <a:gd name="connsiteY82-8852" fmla="*/ 27 h 10000"/>
                <a:gd name="connsiteX83-8853" fmla="*/ 2399 w 9995"/>
                <a:gd name="connsiteY83-8854" fmla="*/ 40 h 10000"/>
                <a:gd name="connsiteX84-8855" fmla="*/ 2399 w 9995"/>
                <a:gd name="connsiteY84-8856" fmla="*/ 40 h 10000"/>
                <a:gd name="connsiteX85-8857" fmla="*/ 2554 w 9995"/>
                <a:gd name="connsiteY85-8858" fmla="*/ 1011 h 10000"/>
                <a:gd name="connsiteX86-8859" fmla="*/ 2681 w 9995"/>
                <a:gd name="connsiteY86-8860" fmla="*/ 1866 h 10000"/>
                <a:gd name="connsiteX87-8861" fmla="*/ 2768 w 9995"/>
                <a:gd name="connsiteY87-8862" fmla="*/ 2612 h 10000"/>
                <a:gd name="connsiteX88-8863" fmla="*/ 2837 w 9995"/>
                <a:gd name="connsiteY88-8864" fmla="*/ 3269 h 10000"/>
                <a:gd name="connsiteX89-8865" fmla="*/ 2855 w 9995"/>
                <a:gd name="connsiteY89-8866" fmla="*/ 3806 h 10000"/>
                <a:gd name="connsiteX90-8867" fmla="*/ 2863 w 9995"/>
                <a:gd name="connsiteY90-8868" fmla="*/ 4042 h 10000"/>
                <a:gd name="connsiteX91-8869" fmla="*/ 2855 w 9995"/>
                <a:gd name="connsiteY91-8870" fmla="*/ 4265 h 10000"/>
                <a:gd name="connsiteX92-8871" fmla="*/ 2846 w 9995"/>
                <a:gd name="connsiteY92-8872" fmla="*/ 4462 h 10000"/>
                <a:gd name="connsiteX93-8873" fmla="*/ 2837 w 9995"/>
                <a:gd name="connsiteY93-8874" fmla="*/ 4632 h 10000"/>
                <a:gd name="connsiteX94-8875" fmla="*/ 2802 w 9995"/>
                <a:gd name="connsiteY94-8876" fmla="*/ 4792 h 10000"/>
                <a:gd name="connsiteX95-8877" fmla="*/ 2786 w 9995"/>
                <a:gd name="connsiteY95-8878" fmla="*/ 4935 h 10000"/>
                <a:gd name="connsiteX96-8879" fmla="*/ 2741 w 9995"/>
                <a:gd name="connsiteY96-8880" fmla="*/ 5053 h 10000"/>
                <a:gd name="connsiteX97-8881" fmla="*/ 2699 w 9995"/>
                <a:gd name="connsiteY97-8882" fmla="*/ 5159 h 10000"/>
                <a:gd name="connsiteX98-8883" fmla="*/ 2657 w 9995"/>
                <a:gd name="connsiteY98-8884" fmla="*/ 5238 h 10000"/>
                <a:gd name="connsiteX99-8885" fmla="*/ 2605 w 9995"/>
                <a:gd name="connsiteY99-8886" fmla="*/ 5303 h 10000"/>
                <a:gd name="connsiteX100-8887" fmla="*/ 2545 w 9995"/>
                <a:gd name="connsiteY100-8888" fmla="*/ 5370 h 10000"/>
                <a:gd name="connsiteX101-8889" fmla="*/ 2485 w 9995"/>
                <a:gd name="connsiteY101-8890" fmla="*/ 5409 h 10000"/>
                <a:gd name="connsiteX102-8891" fmla="*/ 2417 w 9995"/>
                <a:gd name="connsiteY102-8892" fmla="*/ 5435 h 10000"/>
                <a:gd name="connsiteX103-8893" fmla="*/ 2349 w 9995"/>
                <a:gd name="connsiteY103-8894" fmla="*/ 5446 h 10000"/>
                <a:gd name="connsiteX104-8895" fmla="*/ 2263 w 9995"/>
                <a:gd name="connsiteY104-8896" fmla="*/ 5446 h 10000"/>
                <a:gd name="connsiteX105-8897" fmla="*/ 2176 w 9995"/>
                <a:gd name="connsiteY105-8898" fmla="*/ 5446 h 10000"/>
                <a:gd name="connsiteX106-8899" fmla="*/ 2014 w 9995"/>
                <a:gd name="connsiteY106-8900" fmla="*/ 5409 h 10000"/>
                <a:gd name="connsiteX107-8901" fmla="*/ 1818 w 9995"/>
                <a:gd name="connsiteY107-8902" fmla="*/ 5303 h 10000"/>
                <a:gd name="connsiteX108-8903" fmla="*/ 1620 w 9995"/>
                <a:gd name="connsiteY108-8904" fmla="*/ 5197 h 10000"/>
                <a:gd name="connsiteX109-8905" fmla="*/ 1620 w 9995"/>
                <a:gd name="connsiteY109-8906" fmla="*/ 5197 h 10000"/>
                <a:gd name="connsiteX110-8907" fmla="*/ 1233 w 9995"/>
                <a:gd name="connsiteY110-8908" fmla="*/ 4975 h 10000"/>
                <a:gd name="connsiteX111-8909" fmla="*/ 1071 w 9995"/>
                <a:gd name="connsiteY111-8910" fmla="*/ 4885 h 10000"/>
                <a:gd name="connsiteX112-8911" fmla="*/ 909 w 9995"/>
                <a:gd name="connsiteY112-8912" fmla="*/ 4792 h 10000"/>
                <a:gd name="connsiteX113-8913" fmla="*/ 780 w 9995"/>
                <a:gd name="connsiteY113-8914" fmla="*/ 4751 h 10000"/>
                <a:gd name="connsiteX114-8915" fmla="*/ 651 w 9995"/>
                <a:gd name="connsiteY114-8916" fmla="*/ 4713 h 10000"/>
                <a:gd name="connsiteX115-8917" fmla="*/ 539 w 9995"/>
                <a:gd name="connsiteY115-8918" fmla="*/ 4701 h 10000"/>
                <a:gd name="connsiteX116-8919" fmla="*/ 446 w 9995"/>
                <a:gd name="connsiteY116-8920" fmla="*/ 4739 h 10000"/>
                <a:gd name="connsiteX117-8921" fmla="*/ 395 w 9995"/>
                <a:gd name="connsiteY117-8922" fmla="*/ 4765 h 10000"/>
                <a:gd name="connsiteX118-8923" fmla="*/ 351 w 9995"/>
                <a:gd name="connsiteY118-8924" fmla="*/ 4792 h 10000"/>
                <a:gd name="connsiteX119-8925" fmla="*/ 309 w 9995"/>
                <a:gd name="connsiteY119-8926" fmla="*/ 4844 h 10000"/>
                <a:gd name="connsiteX120-8927" fmla="*/ 275 w 9995"/>
                <a:gd name="connsiteY120-8928" fmla="*/ 4898 h 10000"/>
                <a:gd name="connsiteX121-8929" fmla="*/ 213 w 9995"/>
                <a:gd name="connsiteY121-8930" fmla="*/ 5015 h 10000"/>
                <a:gd name="connsiteX122-8931" fmla="*/ 153 w 9995"/>
                <a:gd name="connsiteY122-8932" fmla="*/ 5197 h 10000"/>
                <a:gd name="connsiteX123-8933" fmla="*/ 102 w 9995"/>
                <a:gd name="connsiteY123-8934" fmla="*/ 5422 h 10000"/>
                <a:gd name="connsiteX124-8935" fmla="*/ 60 w 9995"/>
                <a:gd name="connsiteY124-8936" fmla="*/ 5711 h 10000"/>
                <a:gd name="connsiteX125-8937" fmla="*/ 26 w 9995"/>
                <a:gd name="connsiteY125-8938" fmla="*/ 6024 h 10000"/>
                <a:gd name="connsiteX126-8939" fmla="*/ 0 w 9995"/>
                <a:gd name="connsiteY126-8940" fmla="*/ 6392 h 10000"/>
                <a:gd name="connsiteX127-8941" fmla="*/ 0 w 9995"/>
                <a:gd name="connsiteY127-8942" fmla="*/ 6392 h 10000"/>
                <a:gd name="connsiteX128-8943" fmla="*/ 0 w 9995"/>
                <a:gd name="connsiteY128-8944" fmla="*/ 6605 h 10000"/>
                <a:gd name="connsiteX129-8945" fmla="*/ 0 w 9995"/>
                <a:gd name="connsiteY129-8946" fmla="*/ 6772 h 10000"/>
                <a:gd name="connsiteX130-8947" fmla="*/ 9 w 9995"/>
                <a:gd name="connsiteY130-8948" fmla="*/ 6917 h 10000"/>
                <a:gd name="connsiteX131-8949" fmla="*/ 26 w 9995"/>
                <a:gd name="connsiteY131-8950" fmla="*/ 7062 h 10000"/>
                <a:gd name="connsiteX132-8951" fmla="*/ 60 w 9995"/>
                <a:gd name="connsiteY132-8952" fmla="*/ 7180 h 10000"/>
                <a:gd name="connsiteX133-8953" fmla="*/ 94 w 9995"/>
                <a:gd name="connsiteY133-8954" fmla="*/ 7287 h 10000"/>
                <a:gd name="connsiteX134-8955" fmla="*/ 128 w 9995"/>
                <a:gd name="connsiteY134-8956" fmla="*/ 7377 h 10000"/>
                <a:gd name="connsiteX135-8957" fmla="*/ 179 w 9995"/>
                <a:gd name="connsiteY135-8958" fmla="*/ 7455 h 10000"/>
                <a:gd name="connsiteX136-8959" fmla="*/ 239 w 9995"/>
                <a:gd name="connsiteY136-8960" fmla="*/ 7509 h 10000"/>
                <a:gd name="connsiteX137-8961" fmla="*/ 300 w 9995"/>
                <a:gd name="connsiteY137-8962" fmla="*/ 7561 h 10000"/>
                <a:gd name="connsiteX138-8963" fmla="*/ 360 w 9995"/>
                <a:gd name="connsiteY138-8964" fmla="*/ 7600 h 10000"/>
                <a:gd name="connsiteX139-8965" fmla="*/ 437 w 9995"/>
                <a:gd name="connsiteY139-8966" fmla="*/ 7627 h 10000"/>
                <a:gd name="connsiteX140-8967" fmla="*/ 504 w 9995"/>
                <a:gd name="connsiteY140-8968" fmla="*/ 7652 h 10000"/>
                <a:gd name="connsiteX141-8969" fmla="*/ 591 w 9995"/>
                <a:gd name="connsiteY141-8970" fmla="*/ 7652 h 10000"/>
                <a:gd name="connsiteX142-8971" fmla="*/ 755 w 9995"/>
                <a:gd name="connsiteY142-8972" fmla="*/ 7652 h 10000"/>
                <a:gd name="connsiteX143-8973" fmla="*/ 934 w 9995"/>
                <a:gd name="connsiteY143-8974" fmla="*/ 7615 h 10000"/>
                <a:gd name="connsiteX144-8975" fmla="*/ 1106 w 9995"/>
                <a:gd name="connsiteY144-8976" fmla="*/ 7561 h 10000"/>
                <a:gd name="connsiteX145-8977" fmla="*/ 1465 w 9995"/>
                <a:gd name="connsiteY145-8978" fmla="*/ 7430 h 10000"/>
                <a:gd name="connsiteX146-8979" fmla="*/ 1791 w 9995"/>
                <a:gd name="connsiteY146-8980" fmla="*/ 7299 h 10000"/>
                <a:gd name="connsiteX147-8981" fmla="*/ 1928 w 9995"/>
                <a:gd name="connsiteY147-8982" fmla="*/ 7232 h 10000"/>
                <a:gd name="connsiteX148-8983" fmla="*/ 2057 w 9995"/>
                <a:gd name="connsiteY148-8984" fmla="*/ 7219 h 10000"/>
                <a:gd name="connsiteX149-8985" fmla="*/ 2057 w 9995"/>
                <a:gd name="connsiteY149-8986" fmla="*/ 7219 h 10000"/>
                <a:gd name="connsiteX150-8987" fmla="*/ 2297 w 9995"/>
                <a:gd name="connsiteY150-8988" fmla="*/ 7180 h 10000"/>
                <a:gd name="connsiteX151-8989" fmla="*/ 2417 w 9995"/>
                <a:gd name="connsiteY151-8990" fmla="*/ 7180 h 10000"/>
                <a:gd name="connsiteX152-8991" fmla="*/ 2554 w 9995"/>
                <a:gd name="connsiteY152-8992" fmla="*/ 7204 h 10000"/>
                <a:gd name="connsiteX153-8993" fmla="*/ 2691 w 9995"/>
                <a:gd name="connsiteY153-8994" fmla="*/ 7232 h 10000"/>
                <a:gd name="connsiteX154-8995" fmla="*/ 2751 w 9995"/>
                <a:gd name="connsiteY154-8996" fmla="*/ 7260 h 10000"/>
                <a:gd name="connsiteX155-8997" fmla="*/ 2812 w 9995"/>
                <a:gd name="connsiteY155-8998" fmla="*/ 7311 h 10000"/>
                <a:gd name="connsiteX156-8999" fmla="*/ 2881 w 9995"/>
                <a:gd name="connsiteY156-9000" fmla="*/ 7377 h 10000"/>
                <a:gd name="connsiteX157-9001" fmla="*/ 2932 w 9995"/>
                <a:gd name="connsiteY157-9002" fmla="*/ 7443 h 10000"/>
                <a:gd name="connsiteX158-9003" fmla="*/ 2992 w 9995"/>
                <a:gd name="connsiteY158-9004" fmla="*/ 7522 h 10000"/>
                <a:gd name="connsiteX159-9005" fmla="*/ 3043 w 9995"/>
                <a:gd name="connsiteY159-9006" fmla="*/ 7615 h 10000"/>
                <a:gd name="connsiteX160-9007" fmla="*/ 3094 w 9995"/>
                <a:gd name="connsiteY160-9008" fmla="*/ 7706 h 10000"/>
                <a:gd name="connsiteX161-9009" fmla="*/ 3136 w 9995"/>
                <a:gd name="connsiteY161-9010" fmla="*/ 7836 h 10000"/>
                <a:gd name="connsiteX162-9011" fmla="*/ 3180 w 9995"/>
                <a:gd name="connsiteY162-9012" fmla="*/ 7979 h 10000"/>
                <a:gd name="connsiteX163-9013" fmla="*/ 3222 w 9995"/>
                <a:gd name="connsiteY163-9014" fmla="*/ 8138 h 10000"/>
                <a:gd name="connsiteX164-9015" fmla="*/ 3248 w 9995"/>
                <a:gd name="connsiteY164-9016" fmla="*/ 8308 h 10000"/>
                <a:gd name="connsiteX165-9017" fmla="*/ 3274 w 9995"/>
                <a:gd name="connsiteY165-9018" fmla="*/ 8519 h 10000"/>
                <a:gd name="connsiteX166-9019" fmla="*/ 3292 w 9995"/>
                <a:gd name="connsiteY166-9020" fmla="*/ 8728 h 10000"/>
                <a:gd name="connsiteX167-9021" fmla="*/ 3317 w 9995"/>
                <a:gd name="connsiteY167-9022" fmla="*/ 8966 h 10000"/>
                <a:gd name="connsiteX168-9023" fmla="*/ 3325 w 9995"/>
                <a:gd name="connsiteY168-9024" fmla="*/ 9242 h 10000"/>
                <a:gd name="connsiteX169-9025" fmla="*/ 3325 w 9995"/>
                <a:gd name="connsiteY169-9026" fmla="*/ 9530 h 10000"/>
                <a:gd name="connsiteX170-9027" fmla="*/ 3337 w 9995"/>
                <a:gd name="connsiteY170-9028" fmla="*/ 9982 h 10000"/>
                <a:gd name="connsiteX171-9029" fmla="*/ 9995 w 9995"/>
                <a:gd name="connsiteY171-9030" fmla="*/ 10000 h 10000"/>
                <a:gd name="connsiteX172-9031" fmla="*/ 9974 w 9995"/>
                <a:gd name="connsiteY172-9032" fmla="*/ 197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 ang="0">
                  <a:pos x="connsiteX69-139" y="connsiteY69-140"/>
                </a:cxn>
                <a:cxn ang="0">
                  <a:pos x="connsiteX70-141" y="connsiteY70-142"/>
                </a:cxn>
                <a:cxn ang="0">
                  <a:pos x="connsiteX71-143" y="connsiteY71-144"/>
                </a:cxn>
                <a:cxn ang="0">
                  <a:pos x="connsiteX72-145" y="connsiteY72-146"/>
                </a:cxn>
                <a:cxn ang="0">
                  <a:pos x="connsiteX73-147" y="connsiteY73-148"/>
                </a:cxn>
                <a:cxn ang="0">
                  <a:pos x="connsiteX74-149" y="connsiteY74-150"/>
                </a:cxn>
                <a:cxn ang="0">
                  <a:pos x="connsiteX75-151" y="connsiteY75-152"/>
                </a:cxn>
                <a:cxn ang="0">
                  <a:pos x="connsiteX76-153" y="connsiteY76-154"/>
                </a:cxn>
                <a:cxn ang="0">
                  <a:pos x="connsiteX77-155" y="connsiteY77-156"/>
                </a:cxn>
                <a:cxn ang="0">
                  <a:pos x="connsiteX78-157" y="connsiteY78-158"/>
                </a:cxn>
                <a:cxn ang="0">
                  <a:pos x="connsiteX79-159" y="connsiteY79-160"/>
                </a:cxn>
                <a:cxn ang="0">
                  <a:pos x="connsiteX80-161" y="connsiteY80-162"/>
                </a:cxn>
                <a:cxn ang="0">
                  <a:pos x="connsiteX81-163" y="connsiteY81-164"/>
                </a:cxn>
                <a:cxn ang="0">
                  <a:pos x="connsiteX82-165" y="connsiteY82-166"/>
                </a:cxn>
                <a:cxn ang="0">
                  <a:pos x="connsiteX83-167" y="connsiteY83-168"/>
                </a:cxn>
                <a:cxn ang="0">
                  <a:pos x="connsiteX84-169" y="connsiteY84-170"/>
                </a:cxn>
                <a:cxn ang="0">
                  <a:pos x="connsiteX85-171" y="connsiteY85-172"/>
                </a:cxn>
                <a:cxn ang="0">
                  <a:pos x="connsiteX86-173" y="connsiteY86-174"/>
                </a:cxn>
                <a:cxn ang="0">
                  <a:pos x="connsiteX87-175" y="connsiteY87-176"/>
                </a:cxn>
                <a:cxn ang="0">
                  <a:pos x="connsiteX88-177" y="connsiteY88-178"/>
                </a:cxn>
                <a:cxn ang="0">
                  <a:pos x="connsiteX89-179" y="connsiteY89-180"/>
                </a:cxn>
                <a:cxn ang="0">
                  <a:pos x="connsiteX90-181" y="connsiteY90-182"/>
                </a:cxn>
                <a:cxn ang="0">
                  <a:pos x="connsiteX91-183" y="connsiteY91-184"/>
                </a:cxn>
                <a:cxn ang="0">
                  <a:pos x="connsiteX92-185" y="connsiteY92-186"/>
                </a:cxn>
                <a:cxn ang="0">
                  <a:pos x="connsiteX93-187" y="connsiteY93-188"/>
                </a:cxn>
                <a:cxn ang="0">
                  <a:pos x="connsiteX94-189" y="connsiteY94-190"/>
                </a:cxn>
                <a:cxn ang="0">
                  <a:pos x="connsiteX95-191" y="connsiteY95-192"/>
                </a:cxn>
                <a:cxn ang="0">
                  <a:pos x="connsiteX96-193" y="connsiteY96-194"/>
                </a:cxn>
                <a:cxn ang="0">
                  <a:pos x="connsiteX97-195" y="connsiteY97-196"/>
                </a:cxn>
                <a:cxn ang="0">
                  <a:pos x="connsiteX98-197" y="connsiteY98-198"/>
                </a:cxn>
                <a:cxn ang="0">
                  <a:pos x="connsiteX99-199" y="connsiteY99-200"/>
                </a:cxn>
                <a:cxn ang="0">
                  <a:pos x="connsiteX100-201" y="connsiteY100-202"/>
                </a:cxn>
                <a:cxn ang="0">
                  <a:pos x="connsiteX101-203" y="connsiteY101-204"/>
                </a:cxn>
                <a:cxn ang="0">
                  <a:pos x="connsiteX102-205" y="connsiteY102-206"/>
                </a:cxn>
                <a:cxn ang="0">
                  <a:pos x="connsiteX103-207" y="connsiteY103-208"/>
                </a:cxn>
                <a:cxn ang="0">
                  <a:pos x="connsiteX104-209" y="connsiteY104-210"/>
                </a:cxn>
                <a:cxn ang="0">
                  <a:pos x="connsiteX105-211" y="connsiteY105-212"/>
                </a:cxn>
                <a:cxn ang="0">
                  <a:pos x="connsiteX106-213" y="connsiteY106-214"/>
                </a:cxn>
                <a:cxn ang="0">
                  <a:pos x="connsiteX107-215" y="connsiteY107-216"/>
                </a:cxn>
                <a:cxn ang="0">
                  <a:pos x="connsiteX108-217" y="connsiteY108-218"/>
                </a:cxn>
                <a:cxn ang="0">
                  <a:pos x="connsiteX109-219" y="connsiteY109-220"/>
                </a:cxn>
                <a:cxn ang="0">
                  <a:pos x="connsiteX110-221" y="connsiteY110-222"/>
                </a:cxn>
                <a:cxn ang="0">
                  <a:pos x="connsiteX111-223" y="connsiteY111-224"/>
                </a:cxn>
                <a:cxn ang="0">
                  <a:pos x="connsiteX112-225" y="connsiteY112-226"/>
                </a:cxn>
                <a:cxn ang="0">
                  <a:pos x="connsiteX113-227" y="connsiteY113-228"/>
                </a:cxn>
                <a:cxn ang="0">
                  <a:pos x="connsiteX114-229" y="connsiteY114-230"/>
                </a:cxn>
                <a:cxn ang="0">
                  <a:pos x="connsiteX115-231" y="connsiteY115-232"/>
                </a:cxn>
                <a:cxn ang="0">
                  <a:pos x="connsiteX116-233" y="connsiteY116-234"/>
                </a:cxn>
                <a:cxn ang="0">
                  <a:pos x="connsiteX117-235" y="connsiteY117-236"/>
                </a:cxn>
                <a:cxn ang="0">
                  <a:pos x="connsiteX118-237" y="connsiteY118-238"/>
                </a:cxn>
                <a:cxn ang="0">
                  <a:pos x="connsiteX119-239" y="connsiteY119-240"/>
                </a:cxn>
                <a:cxn ang="0">
                  <a:pos x="connsiteX120-241" y="connsiteY120-242"/>
                </a:cxn>
                <a:cxn ang="0">
                  <a:pos x="connsiteX121-243" y="connsiteY121-244"/>
                </a:cxn>
                <a:cxn ang="0">
                  <a:pos x="connsiteX122-245" y="connsiteY122-246"/>
                </a:cxn>
                <a:cxn ang="0">
                  <a:pos x="connsiteX123-247" y="connsiteY123-248"/>
                </a:cxn>
                <a:cxn ang="0">
                  <a:pos x="connsiteX124-249" y="connsiteY124-250"/>
                </a:cxn>
                <a:cxn ang="0">
                  <a:pos x="connsiteX125-251" y="connsiteY125-252"/>
                </a:cxn>
                <a:cxn ang="0">
                  <a:pos x="connsiteX126-253" y="connsiteY126-254"/>
                </a:cxn>
                <a:cxn ang="0">
                  <a:pos x="connsiteX127-255" y="connsiteY127-256"/>
                </a:cxn>
                <a:cxn ang="0">
                  <a:pos x="connsiteX128-257" y="connsiteY128-258"/>
                </a:cxn>
                <a:cxn ang="0">
                  <a:pos x="connsiteX129-259" y="connsiteY129-260"/>
                </a:cxn>
                <a:cxn ang="0">
                  <a:pos x="connsiteX130-261" y="connsiteY130-262"/>
                </a:cxn>
                <a:cxn ang="0">
                  <a:pos x="connsiteX131-263" y="connsiteY131-264"/>
                </a:cxn>
                <a:cxn ang="0">
                  <a:pos x="connsiteX132-265" y="connsiteY132-266"/>
                </a:cxn>
                <a:cxn ang="0">
                  <a:pos x="connsiteX133-267" y="connsiteY133-268"/>
                </a:cxn>
                <a:cxn ang="0">
                  <a:pos x="connsiteX134-269" y="connsiteY134-270"/>
                </a:cxn>
                <a:cxn ang="0">
                  <a:pos x="connsiteX135-271" y="connsiteY135-272"/>
                </a:cxn>
                <a:cxn ang="0">
                  <a:pos x="connsiteX136-273" y="connsiteY136-274"/>
                </a:cxn>
                <a:cxn ang="0">
                  <a:pos x="connsiteX137-275" y="connsiteY137-276"/>
                </a:cxn>
                <a:cxn ang="0">
                  <a:pos x="connsiteX138-277" y="connsiteY138-278"/>
                </a:cxn>
                <a:cxn ang="0">
                  <a:pos x="connsiteX139-279" y="connsiteY139-280"/>
                </a:cxn>
                <a:cxn ang="0">
                  <a:pos x="connsiteX140-281" y="connsiteY140-282"/>
                </a:cxn>
                <a:cxn ang="0">
                  <a:pos x="connsiteX141-283" y="connsiteY141-284"/>
                </a:cxn>
                <a:cxn ang="0">
                  <a:pos x="connsiteX142-285" y="connsiteY142-286"/>
                </a:cxn>
                <a:cxn ang="0">
                  <a:pos x="connsiteX143-287" y="connsiteY143-288"/>
                </a:cxn>
                <a:cxn ang="0">
                  <a:pos x="connsiteX144-289" y="connsiteY144-290"/>
                </a:cxn>
                <a:cxn ang="0">
                  <a:pos x="connsiteX145-291" y="connsiteY145-292"/>
                </a:cxn>
                <a:cxn ang="0">
                  <a:pos x="connsiteX146-293" y="connsiteY146-294"/>
                </a:cxn>
                <a:cxn ang="0">
                  <a:pos x="connsiteX147-295" y="connsiteY147-296"/>
                </a:cxn>
                <a:cxn ang="0">
                  <a:pos x="connsiteX148-297" y="connsiteY148-298"/>
                </a:cxn>
                <a:cxn ang="0">
                  <a:pos x="connsiteX149-299" y="connsiteY149-300"/>
                </a:cxn>
                <a:cxn ang="0">
                  <a:pos x="connsiteX150-301" y="connsiteY150-302"/>
                </a:cxn>
                <a:cxn ang="0">
                  <a:pos x="connsiteX151-303" y="connsiteY151-304"/>
                </a:cxn>
                <a:cxn ang="0">
                  <a:pos x="connsiteX152-305" y="connsiteY152-306"/>
                </a:cxn>
                <a:cxn ang="0">
                  <a:pos x="connsiteX153-307" y="connsiteY153-308"/>
                </a:cxn>
                <a:cxn ang="0">
                  <a:pos x="connsiteX154-309" y="connsiteY154-310"/>
                </a:cxn>
                <a:cxn ang="0">
                  <a:pos x="connsiteX155-311" y="connsiteY155-312"/>
                </a:cxn>
                <a:cxn ang="0">
                  <a:pos x="connsiteX156-313" y="connsiteY156-314"/>
                </a:cxn>
                <a:cxn ang="0">
                  <a:pos x="connsiteX157-315" y="connsiteY157-316"/>
                </a:cxn>
                <a:cxn ang="0">
                  <a:pos x="connsiteX158-317" y="connsiteY158-318"/>
                </a:cxn>
                <a:cxn ang="0">
                  <a:pos x="connsiteX159-319" y="connsiteY159-320"/>
                </a:cxn>
                <a:cxn ang="0">
                  <a:pos x="connsiteX160-321" y="connsiteY160-322"/>
                </a:cxn>
                <a:cxn ang="0">
                  <a:pos x="connsiteX161-323" y="connsiteY161-324"/>
                </a:cxn>
                <a:cxn ang="0">
                  <a:pos x="connsiteX162-325" y="connsiteY162-326"/>
                </a:cxn>
                <a:cxn ang="0">
                  <a:pos x="connsiteX163-327" y="connsiteY163-328"/>
                </a:cxn>
                <a:cxn ang="0">
                  <a:pos x="connsiteX164-329" y="connsiteY164-330"/>
                </a:cxn>
                <a:cxn ang="0">
                  <a:pos x="connsiteX165-331" y="connsiteY165-332"/>
                </a:cxn>
                <a:cxn ang="0">
                  <a:pos x="connsiteX166-333" y="connsiteY166-334"/>
                </a:cxn>
                <a:cxn ang="0">
                  <a:pos x="connsiteX167-335" y="connsiteY167-336"/>
                </a:cxn>
                <a:cxn ang="0">
                  <a:pos x="connsiteX168-337" y="connsiteY168-338"/>
                </a:cxn>
                <a:cxn ang="0">
                  <a:pos x="connsiteX169-339" y="connsiteY169-340"/>
                </a:cxn>
                <a:cxn ang="0">
                  <a:pos x="connsiteX170-341" y="connsiteY170-342"/>
                </a:cxn>
                <a:cxn ang="0">
                  <a:pos x="connsiteX171-343" y="connsiteY171-344"/>
                </a:cxn>
                <a:cxn ang="0">
                  <a:pos x="connsiteX172-345" y="connsiteY172-346"/>
                </a:cxn>
              </a:cxnLst>
              <a:rect l="l" t="t" r="r" b="b"/>
              <a:pathLst>
                <a:path w="9995" h="10000">
                  <a:moveTo>
                    <a:pt x="9974" y="197"/>
                  </a:moveTo>
                  <a:cubicBezTo>
                    <a:pt x="9974" y="-1"/>
                    <a:pt x="9540" y="188"/>
                    <a:pt x="9342" y="184"/>
                  </a:cubicBezTo>
                  <a:lnTo>
                    <a:pt x="8426" y="290"/>
                  </a:lnTo>
                  <a:lnTo>
                    <a:pt x="7670" y="407"/>
                  </a:lnTo>
                  <a:lnTo>
                    <a:pt x="7670" y="407"/>
                  </a:lnTo>
                  <a:lnTo>
                    <a:pt x="7542" y="420"/>
                  </a:lnTo>
                  <a:cubicBezTo>
                    <a:pt x="7505" y="432"/>
                    <a:pt x="7467" y="439"/>
                    <a:pt x="7430" y="448"/>
                  </a:cubicBezTo>
                  <a:cubicBezTo>
                    <a:pt x="7399" y="465"/>
                    <a:pt x="7368" y="483"/>
                    <a:pt x="7337" y="501"/>
                  </a:cubicBezTo>
                  <a:cubicBezTo>
                    <a:pt x="7308" y="510"/>
                    <a:pt x="7280" y="519"/>
                    <a:pt x="7251" y="527"/>
                  </a:cubicBezTo>
                  <a:lnTo>
                    <a:pt x="7173" y="578"/>
                  </a:lnTo>
                  <a:cubicBezTo>
                    <a:pt x="7149" y="601"/>
                    <a:pt x="7127" y="623"/>
                    <a:pt x="7104" y="645"/>
                  </a:cubicBezTo>
                  <a:cubicBezTo>
                    <a:pt x="7084" y="666"/>
                    <a:pt x="7064" y="688"/>
                    <a:pt x="7044" y="709"/>
                  </a:cubicBezTo>
                  <a:cubicBezTo>
                    <a:pt x="7029" y="732"/>
                    <a:pt x="7016" y="753"/>
                    <a:pt x="7001" y="776"/>
                  </a:cubicBezTo>
                  <a:cubicBezTo>
                    <a:pt x="6987" y="794"/>
                    <a:pt x="6972" y="810"/>
                    <a:pt x="6958" y="827"/>
                  </a:cubicBezTo>
                  <a:cubicBezTo>
                    <a:pt x="6950" y="859"/>
                    <a:pt x="6941" y="889"/>
                    <a:pt x="6933" y="920"/>
                  </a:cubicBezTo>
                  <a:cubicBezTo>
                    <a:pt x="6924" y="945"/>
                    <a:pt x="6917" y="973"/>
                    <a:pt x="6907" y="998"/>
                  </a:cubicBezTo>
                  <a:cubicBezTo>
                    <a:pt x="6902" y="1024"/>
                    <a:pt x="6896" y="1050"/>
                    <a:pt x="6891" y="1077"/>
                  </a:cubicBezTo>
                  <a:cubicBezTo>
                    <a:pt x="6888" y="1102"/>
                    <a:pt x="6884" y="1129"/>
                    <a:pt x="6881" y="1155"/>
                  </a:cubicBezTo>
                  <a:lnTo>
                    <a:pt x="6881" y="1248"/>
                  </a:lnTo>
                  <a:cubicBezTo>
                    <a:pt x="6884" y="1305"/>
                    <a:pt x="6888" y="1360"/>
                    <a:pt x="6891" y="1419"/>
                  </a:cubicBezTo>
                  <a:cubicBezTo>
                    <a:pt x="6899" y="1484"/>
                    <a:pt x="6907" y="1549"/>
                    <a:pt x="6917" y="1616"/>
                  </a:cubicBezTo>
                  <a:cubicBezTo>
                    <a:pt x="6936" y="1677"/>
                    <a:pt x="6956" y="1736"/>
                    <a:pt x="6976" y="1799"/>
                  </a:cubicBezTo>
                  <a:cubicBezTo>
                    <a:pt x="6996" y="1869"/>
                    <a:pt x="7016" y="1937"/>
                    <a:pt x="7036" y="2010"/>
                  </a:cubicBezTo>
                  <a:cubicBezTo>
                    <a:pt x="7056" y="2074"/>
                    <a:pt x="7075" y="2141"/>
                    <a:pt x="7095" y="2207"/>
                  </a:cubicBezTo>
                  <a:cubicBezTo>
                    <a:pt x="7146" y="2338"/>
                    <a:pt x="7199" y="2468"/>
                    <a:pt x="7251" y="2600"/>
                  </a:cubicBezTo>
                  <a:cubicBezTo>
                    <a:pt x="7299" y="2718"/>
                    <a:pt x="7349" y="2835"/>
                    <a:pt x="7396" y="2953"/>
                  </a:cubicBezTo>
                  <a:lnTo>
                    <a:pt x="7396" y="2953"/>
                  </a:lnTo>
                  <a:cubicBezTo>
                    <a:pt x="7405" y="2982"/>
                    <a:pt x="7413" y="3007"/>
                    <a:pt x="7422" y="3032"/>
                  </a:cubicBezTo>
                  <a:cubicBezTo>
                    <a:pt x="7427" y="3059"/>
                    <a:pt x="7434" y="3087"/>
                    <a:pt x="7440" y="3111"/>
                  </a:cubicBezTo>
                  <a:cubicBezTo>
                    <a:pt x="7442" y="3138"/>
                    <a:pt x="7445" y="3163"/>
                    <a:pt x="7447" y="3192"/>
                  </a:cubicBezTo>
                  <a:lnTo>
                    <a:pt x="7447" y="3269"/>
                  </a:lnTo>
                  <a:cubicBezTo>
                    <a:pt x="7445" y="3293"/>
                    <a:pt x="7442" y="3324"/>
                    <a:pt x="7440" y="3348"/>
                  </a:cubicBezTo>
                  <a:cubicBezTo>
                    <a:pt x="7436" y="3368"/>
                    <a:pt x="7434" y="3391"/>
                    <a:pt x="7430" y="3413"/>
                  </a:cubicBezTo>
                  <a:cubicBezTo>
                    <a:pt x="7420" y="3440"/>
                    <a:pt x="7408" y="3465"/>
                    <a:pt x="7396" y="3491"/>
                  </a:cubicBezTo>
                  <a:cubicBezTo>
                    <a:pt x="7391" y="3512"/>
                    <a:pt x="7385" y="3538"/>
                    <a:pt x="7380" y="3557"/>
                  </a:cubicBezTo>
                  <a:cubicBezTo>
                    <a:pt x="7351" y="3605"/>
                    <a:pt x="7323" y="3654"/>
                    <a:pt x="7294" y="3700"/>
                  </a:cubicBezTo>
                  <a:cubicBezTo>
                    <a:pt x="7263" y="3737"/>
                    <a:pt x="7230" y="3772"/>
                    <a:pt x="7199" y="3806"/>
                  </a:cubicBezTo>
                  <a:lnTo>
                    <a:pt x="7079" y="3924"/>
                  </a:lnTo>
                  <a:cubicBezTo>
                    <a:pt x="7036" y="3956"/>
                    <a:pt x="6993" y="3986"/>
                    <a:pt x="6951" y="4017"/>
                  </a:cubicBezTo>
                  <a:cubicBezTo>
                    <a:pt x="6902" y="4038"/>
                    <a:pt x="6853" y="4063"/>
                    <a:pt x="6805" y="4084"/>
                  </a:cubicBezTo>
                  <a:cubicBezTo>
                    <a:pt x="6756" y="4104"/>
                    <a:pt x="6708" y="4126"/>
                    <a:pt x="6658" y="4149"/>
                  </a:cubicBezTo>
                  <a:lnTo>
                    <a:pt x="6513" y="4173"/>
                  </a:lnTo>
                  <a:lnTo>
                    <a:pt x="6369" y="4189"/>
                  </a:lnTo>
                  <a:lnTo>
                    <a:pt x="6222" y="4173"/>
                  </a:lnTo>
                  <a:lnTo>
                    <a:pt x="6083" y="4137"/>
                  </a:lnTo>
                  <a:cubicBezTo>
                    <a:pt x="6043" y="4115"/>
                    <a:pt x="6004" y="4092"/>
                    <a:pt x="5964" y="4070"/>
                  </a:cubicBezTo>
                  <a:cubicBezTo>
                    <a:pt x="5945" y="4053"/>
                    <a:pt x="5925" y="4033"/>
                    <a:pt x="5905" y="4017"/>
                  </a:cubicBezTo>
                  <a:cubicBezTo>
                    <a:pt x="5888" y="4002"/>
                    <a:pt x="5870" y="3984"/>
                    <a:pt x="5854" y="3965"/>
                  </a:cubicBezTo>
                  <a:lnTo>
                    <a:pt x="5854" y="3965"/>
                  </a:lnTo>
                  <a:cubicBezTo>
                    <a:pt x="5825" y="3925"/>
                    <a:pt x="5797" y="3888"/>
                    <a:pt x="5768" y="3846"/>
                  </a:cubicBezTo>
                  <a:cubicBezTo>
                    <a:pt x="5741" y="3803"/>
                    <a:pt x="5715" y="3759"/>
                    <a:pt x="5691" y="3715"/>
                  </a:cubicBezTo>
                  <a:cubicBezTo>
                    <a:pt x="5676" y="3663"/>
                    <a:pt x="5662" y="3611"/>
                    <a:pt x="5647" y="3557"/>
                  </a:cubicBezTo>
                  <a:cubicBezTo>
                    <a:pt x="5638" y="3501"/>
                    <a:pt x="5631" y="3444"/>
                    <a:pt x="5621" y="3387"/>
                  </a:cubicBezTo>
                  <a:cubicBezTo>
                    <a:pt x="5612" y="3328"/>
                    <a:pt x="5605" y="3264"/>
                    <a:pt x="5595" y="3204"/>
                  </a:cubicBezTo>
                  <a:lnTo>
                    <a:pt x="5595" y="3021"/>
                  </a:lnTo>
                  <a:cubicBezTo>
                    <a:pt x="5602" y="2950"/>
                    <a:pt x="5608" y="2879"/>
                    <a:pt x="5614" y="2808"/>
                  </a:cubicBezTo>
                  <a:cubicBezTo>
                    <a:pt x="5616" y="2739"/>
                    <a:pt x="5619" y="2669"/>
                    <a:pt x="5621" y="2600"/>
                  </a:cubicBezTo>
                  <a:cubicBezTo>
                    <a:pt x="5638" y="2457"/>
                    <a:pt x="5655" y="2311"/>
                    <a:pt x="5673" y="2165"/>
                  </a:cubicBezTo>
                  <a:cubicBezTo>
                    <a:pt x="5696" y="2026"/>
                    <a:pt x="5718" y="1885"/>
                    <a:pt x="5741" y="1747"/>
                  </a:cubicBezTo>
                  <a:cubicBezTo>
                    <a:pt x="5765" y="1603"/>
                    <a:pt x="5788" y="1458"/>
                    <a:pt x="5810" y="1315"/>
                  </a:cubicBezTo>
                  <a:cubicBezTo>
                    <a:pt x="5816" y="1239"/>
                    <a:pt x="5823" y="1164"/>
                    <a:pt x="5828" y="1089"/>
                  </a:cubicBezTo>
                  <a:cubicBezTo>
                    <a:pt x="5837" y="1024"/>
                    <a:pt x="5845" y="959"/>
                    <a:pt x="5854" y="893"/>
                  </a:cubicBezTo>
                  <a:lnTo>
                    <a:pt x="5854" y="893"/>
                  </a:lnTo>
                  <a:lnTo>
                    <a:pt x="5854" y="801"/>
                  </a:lnTo>
                  <a:lnTo>
                    <a:pt x="5854" y="737"/>
                  </a:lnTo>
                  <a:cubicBezTo>
                    <a:pt x="5845" y="709"/>
                    <a:pt x="5837" y="684"/>
                    <a:pt x="5828" y="657"/>
                  </a:cubicBezTo>
                  <a:cubicBezTo>
                    <a:pt x="5823" y="636"/>
                    <a:pt x="5816" y="614"/>
                    <a:pt x="5810" y="592"/>
                  </a:cubicBezTo>
                  <a:cubicBezTo>
                    <a:pt x="5799" y="569"/>
                    <a:pt x="5788" y="548"/>
                    <a:pt x="5777" y="527"/>
                  </a:cubicBezTo>
                  <a:cubicBezTo>
                    <a:pt x="5766" y="510"/>
                    <a:pt x="5754" y="492"/>
                    <a:pt x="5741" y="474"/>
                  </a:cubicBezTo>
                  <a:cubicBezTo>
                    <a:pt x="5707" y="439"/>
                    <a:pt x="5674" y="403"/>
                    <a:pt x="5639" y="367"/>
                  </a:cubicBezTo>
                  <a:cubicBezTo>
                    <a:pt x="5603" y="336"/>
                    <a:pt x="5564" y="306"/>
                    <a:pt x="5528" y="275"/>
                  </a:cubicBezTo>
                  <a:cubicBezTo>
                    <a:pt x="5479" y="251"/>
                    <a:pt x="5431" y="224"/>
                    <a:pt x="5382" y="198"/>
                  </a:cubicBezTo>
                  <a:lnTo>
                    <a:pt x="5227" y="145"/>
                  </a:lnTo>
                  <a:lnTo>
                    <a:pt x="5048" y="106"/>
                  </a:lnTo>
                  <a:lnTo>
                    <a:pt x="4859" y="67"/>
                  </a:lnTo>
                  <a:lnTo>
                    <a:pt x="4654" y="40"/>
                  </a:lnTo>
                  <a:lnTo>
                    <a:pt x="4242" y="0"/>
                  </a:lnTo>
                  <a:lnTo>
                    <a:pt x="3805" y="0"/>
                  </a:lnTo>
                  <a:lnTo>
                    <a:pt x="3385" y="0"/>
                  </a:lnTo>
                  <a:lnTo>
                    <a:pt x="3385" y="0"/>
                  </a:lnTo>
                  <a:lnTo>
                    <a:pt x="2940" y="27"/>
                  </a:lnTo>
                  <a:lnTo>
                    <a:pt x="2940" y="27"/>
                  </a:lnTo>
                  <a:lnTo>
                    <a:pt x="2664" y="27"/>
                  </a:lnTo>
                  <a:lnTo>
                    <a:pt x="2399" y="40"/>
                  </a:lnTo>
                  <a:lnTo>
                    <a:pt x="2399" y="40"/>
                  </a:lnTo>
                  <a:cubicBezTo>
                    <a:pt x="2451" y="363"/>
                    <a:pt x="2503" y="688"/>
                    <a:pt x="2554" y="1011"/>
                  </a:cubicBezTo>
                  <a:cubicBezTo>
                    <a:pt x="2597" y="1297"/>
                    <a:pt x="2640" y="1580"/>
                    <a:pt x="2681" y="1866"/>
                  </a:cubicBezTo>
                  <a:cubicBezTo>
                    <a:pt x="2710" y="2115"/>
                    <a:pt x="2738" y="2363"/>
                    <a:pt x="2768" y="2612"/>
                  </a:cubicBezTo>
                  <a:cubicBezTo>
                    <a:pt x="2792" y="2830"/>
                    <a:pt x="2815" y="3052"/>
                    <a:pt x="2837" y="3269"/>
                  </a:cubicBezTo>
                  <a:cubicBezTo>
                    <a:pt x="2843" y="3449"/>
                    <a:pt x="2850" y="3627"/>
                    <a:pt x="2855" y="3806"/>
                  </a:cubicBezTo>
                  <a:cubicBezTo>
                    <a:pt x="2857" y="3888"/>
                    <a:pt x="2860" y="3964"/>
                    <a:pt x="2863" y="4042"/>
                  </a:cubicBezTo>
                  <a:cubicBezTo>
                    <a:pt x="2860" y="4116"/>
                    <a:pt x="2857" y="4193"/>
                    <a:pt x="2855" y="4265"/>
                  </a:cubicBezTo>
                  <a:cubicBezTo>
                    <a:pt x="2852" y="4333"/>
                    <a:pt x="2850" y="4397"/>
                    <a:pt x="2846" y="4462"/>
                  </a:cubicBezTo>
                  <a:cubicBezTo>
                    <a:pt x="2843" y="4518"/>
                    <a:pt x="2841" y="4575"/>
                    <a:pt x="2837" y="4632"/>
                  </a:cubicBezTo>
                  <a:cubicBezTo>
                    <a:pt x="2826" y="4687"/>
                    <a:pt x="2814" y="4739"/>
                    <a:pt x="2802" y="4792"/>
                  </a:cubicBezTo>
                  <a:cubicBezTo>
                    <a:pt x="2797" y="4839"/>
                    <a:pt x="2792" y="4889"/>
                    <a:pt x="2786" y="4935"/>
                  </a:cubicBezTo>
                  <a:cubicBezTo>
                    <a:pt x="2770" y="4975"/>
                    <a:pt x="2757" y="5015"/>
                    <a:pt x="2741" y="5053"/>
                  </a:cubicBezTo>
                  <a:cubicBezTo>
                    <a:pt x="2727" y="5090"/>
                    <a:pt x="2712" y="5123"/>
                    <a:pt x="2699" y="5159"/>
                  </a:cubicBezTo>
                  <a:cubicBezTo>
                    <a:pt x="2685" y="5185"/>
                    <a:pt x="2671" y="5211"/>
                    <a:pt x="2657" y="5238"/>
                  </a:cubicBezTo>
                  <a:cubicBezTo>
                    <a:pt x="2640" y="5261"/>
                    <a:pt x="2621" y="5280"/>
                    <a:pt x="2605" y="5303"/>
                  </a:cubicBezTo>
                  <a:cubicBezTo>
                    <a:pt x="2585" y="5325"/>
                    <a:pt x="2565" y="5346"/>
                    <a:pt x="2545" y="5370"/>
                  </a:cubicBezTo>
                  <a:cubicBezTo>
                    <a:pt x="2525" y="5382"/>
                    <a:pt x="2505" y="5395"/>
                    <a:pt x="2485" y="5409"/>
                  </a:cubicBezTo>
                  <a:cubicBezTo>
                    <a:pt x="2463" y="5418"/>
                    <a:pt x="2440" y="5427"/>
                    <a:pt x="2417" y="5435"/>
                  </a:cubicBezTo>
                  <a:cubicBezTo>
                    <a:pt x="2394" y="5439"/>
                    <a:pt x="2372" y="5442"/>
                    <a:pt x="2349" y="5446"/>
                  </a:cubicBezTo>
                  <a:lnTo>
                    <a:pt x="2263" y="5446"/>
                  </a:lnTo>
                  <a:lnTo>
                    <a:pt x="2176" y="5446"/>
                  </a:lnTo>
                  <a:lnTo>
                    <a:pt x="2014" y="5409"/>
                  </a:lnTo>
                  <a:lnTo>
                    <a:pt x="1818" y="5303"/>
                  </a:lnTo>
                  <a:lnTo>
                    <a:pt x="1620" y="5197"/>
                  </a:lnTo>
                  <a:lnTo>
                    <a:pt x="1620" y="5197"/>
                  </a:lnTo>
                  <a:lnTo>
                    <a:pt x="1233" y="4975"/>
                  </a:lnTo>
                  <a:cubicBezTo>
                    <a:pt x="1179" y="4945"/>
                    <a:pt x="1126" y="4913"/>
                    <a:pt x="1071" y="4885"/>
                  </a:cubicBezTo>
                  <a:lnTo>
                    <a:pt x="909" y="4792"/>
                  </a:lnTo>
                  <a:cubicBezTo>
                    <a:pt x="865" y="4780"/>
                    <a:pt x="824" y="4765"/>
                    <a:pt x="780" y="4751"/>
                  </a:cubicBezTo>
                  <a:lnTo>
                    <a:pt x="651" y="4713"/>
                  </a:lnTo>
                  <a:cubicBezTo>
                    <a:pt x="615" y="4709"/>
                    <a:pt x="577" y="4706"/>
                    <a:pt x="539" y="4701"/>
                  </a:cubicBezTo>
                  <a:cubicBezTo>
                    <a:pt x="508" y="4713"/>
                    <a:pt x="477" y="4726"/>
                    <a:pt x="446" y="4739"/>
                  </a:cubicBezTo>
                  <a:cubicBezTo>
                    <a:pt x="429" y="4747"/>
                    <a:pt x="411" y="4757"/>
                    <a:pt x="395" y="4765"/>
                  </a:cubicBezTo>
                  <a:cubicBezTo>
                    <a:pt x="380" y="4776"/>
                    <a:pt x="366" y="4782"/>
                    <a:pt x="351" y="4792"/>
                  </a:cubicBezTo>
                  <a:cubicBezTo>
                    <a:pt x="337" y="4809"/>
                    <a:pt x="324" y="4827"/>
                    <a:pt x="309" y="4844"/>
                  </a:cubicBezTo>
                  <a:cubicBezTo>
                    <a:pt x="298" y="4862"/>
                    <a:pt x="285" y="4882"/>
                    <a:pt x="275" y="4898"/>
                  </a:cubicBezTo>
                  <a:cubicBezTo>
                    <a:pt x="254" y="4935"/>
                    <a:pt x="234" y="4976"/>
                    <a:pt x="213" y="5015"/>
                  </a:cubicBezTo>
                  <a:cubicBezTo>
                    <a:pt x="193" y="5077"/>
                    <a:pt x="174" y="5137"/>
                    <a:pt x="153" y="5197"/>
                  </a:cubicBezTo>
                  <a:cubicBezTo>
                    <a:pt x="136" y="5273"/>
                    <a:pt x="119" y="5346"/>
                    <a:pt x="102" y="5422"/>
                  </a:cubicBezTo>
                  <a:cubicBezTo>
                    <a:pt x="88" y="5518"/>
                    <a:pt x="74" y="5615"/>
                    <a:pt x="60" y="5711"/>
                  </a:cubicBezTo>
                  <a:cubicBezTo>
                    <a:pt x="49" y="5817"/>
                    <a:pt x="36" y="5920"/>
                    <a:pt x="26" y="6024"/>
                  </a:cubicBezTo>
                  <a:cubicBezTo>
                    <a:pt x="17" y="6147"/>
                    <a:pt x="9" y="6270"/>
                    <a:pt x="0" y="6392"/>
                  </a:cubicBezTo>
                  <a:lnTo>
                    <a:pt x="0" y="6392"/>
                  </a:lnTo>
                  <a:lnTo>
                    <a:pt x="0" y="6605"/>
                  </a:lnTo>
                  <a:lnTo>
                    <a:pt x="0" y="6772"/>
                  </a:lnTo>
                  <a:cubicBezTo>
                    <a:pt x="3" y="6821"/>
                    <a:pt x="5" y="6868"/>
                    <a:pt x="9" y="6917"/>
                  </a:cubicBezTo>
                  <a:cubicBezTo>
                    <a:pt x="14" y="6966"/>
                    <a:pt x="20" y="7015"/>
                    <a:pt x="26" y="7062"/>
                  </a:cubicBezTo>
                  <a:cubicBezTo>
                    <a:pt x="36" y="7099"/>
                    <a:pt x="49" y="7143"/>
                    <a:pt x="60" y="7180"/>
                  </a:cubicBezTo>
                  <a:cubicBezTo>
                    <a:pt x="71" y="7215"/>
                    <a:pt x="84" y="7251"/>
                    <a:pt x="94" y="7287"/>
                  </a:cubicBezTo>
                  <a:cubicBezTo>
                    <a:pt x="105" y="7315"/>
                    <a:pt x="117" y="7347"/>
                    <a:pt x="128" y="7377"/>
                  </a:cubicBezTo>
                  <a:cubicBezTo>
                    <a:pt x="145" y="7404"/>
                    <a:pt x="162" y="7430"/>
                    <a:pt x="179" y="7455"/>
                  </a:cubicBezTo>
                  <a:lnTo>
                    <a:pt x="239" y="7509"/>
                  </a:lnTo>
                  <a:cubicBezTo>
                    <a:pt x="260" y="7526"/>
                    <a:pt x="280" y="7544"/>
                    <a:pt x="300" y="7561"/>
                  </a:cubicBezTo>
                  <a:cubicBezTo>
                    <a:pt x="320" y="7575"/>
                    <a:pt x="340" y="7587"/>
                    <a:pt x="360" y="7600"/>
                  </a:cubicBezTo>
                  <a:lnTo>
                    <a:pt x="437" y="7627"/>
                  </a:lnTo>
                  <a:lnTo>
                    <a:pt x="504" y="7652"/>
                  </a:lnTo>
                  <a:lnTo>
                    <a:pt x="591" y="7652"/>
                  </a:lnTo>
                  <a:lnTo>
                    <a:pt x="755" y="7652"/>
                  </a:lnTo>
                  <a:lnTo>
                    <a:pt x="934" y="7615"/>
                  </a:lnTo>
                  <a:lnTo>
                    <a:pt x="1106" y="7561"/>
                  </a:lnTo>
                  <a:lnTo>
                    <a:pt x="1465" y="7430"/>
                  </a:lnTo>
                  <a:lnTo>
                    <a:pt x="1791" y="7299"/>
                  </a:lnTo>
                  <a:cubicBezTo>
                    <a:pt x="1837" y="7277"/>
                    <a:pt x="1882" y="7254"/>
                    <a:pt x="1928" y="7232"/>
                  </a:cubicBezTo>
                  <a:lnTo>
                    <a:pt x="2057" y="7219"/>
                  </a:lnTo>
                  <a:lnTo>
                    <a:pt x="2057" y="7219"/>
                  </a:lnTo>
                  <a:lnTo>
                    <a:pt x="2297" y="7180"/>
                  </a:lnTo>
                  <a:lnTo>
                    <a:pt x="2417" y="7180"/>
                  </a:lnTo>
                  <a:lnTo>
                    <a:pt x="2554" y="7204"/>
                  </a:lnTo>
                  <a:lnTo>
                    <a:pt x="2691" y="7232"/>
                  </a:lnTo>
                  <a:cubicBezTo>
                    <a:pt x="2710" y="7243"/>
                    <a:pt x="2730" y="7251"/>
                    <a:pt x="2751" y="7260"/>
                  </a:cubicBezTo>
                  <a:cubicBezTo>
                    <a:pt x="2770" y="7277"/>
                    <a:pt x="2792" y="7295"/>
                    <a:pt x="2812" y="7311"/>
                  </a:cubicBezTo>
                  <a:cubicBezTo>
                    <a:pt x="2835" y="7333"/>
                    <a:pt x="2857" y="7357"/>
                    <a:pt x="2881" y="7377"/>
                  </a:cubicBezTo>
                  <a:cubicBezTo>
                    <a:pt x="2897" y="7401"/>
                    <a:pt x="2915" y="7420"/>
                    <a:pt x="2932" y="7443"/>
                  </a:cubicBezTo>
                  <a:cubicBezTo>
                    <a:pt x="2952" y="7469"/>
                    <a:pt x="2972" y="7495"/>
                    <a:pt x="2992" y="7522"/>
                  </a:cubicBezTo>
                  <a:cubicBezTo>
                    <a:pt x="3008" y="7553"/>
                    <a:pt x="3027" y="7583"/>
                    <a:pt x="3043" y="7615"/>
                  </a:cubicBezTo>
                  <a:cubicBezTo>
                    <a:pt x="3060" y="7644"/>
                    <a:pt x="3077" y="7673"/>
                    <a:pt x="3094" y="7706"/>
                  </a:cubicBezTo>
                  <a:cubicBezTo>
                    <a:pt x="3108" y="7747"/>
                    <a:pt x="3122" y="7791"/>
                    <a:pt x="3136" y="7836"/>
                  </a:cubicBezTo>
                  <a:cubicBezTo>
                    <a:pt x="3151" y="7884"/>
                    <a:pt x="3165" y="7932"/>
                    <a:pt x="3180" y="7979"/>
                  </a:cubicBezTo>
                  <a:cubicBezTo>
                    <a:pt x="3194" y="8032"/>
                    <a:pt x="3208" y="8086"/>
                    <a:pt x="3222" y="8138"/>
                  </a:cubicBezTo>
                  <a:cubicBezTo>
                    <a:pt x="3230" y="8193"/>
                    <a:pt x="3239" y="8253"/>
                    <a:pt x="3248" y="8308"/>
                  </a:cubicBezTo>
                  <a:cubicBezTo>
                    <a:pt x="3257" y="8379"/>
                    <a:pt x="3265" y="8447"/>
                    <a:pt x="3274" y="8519"/>
                  </a:cubicBezTo>
                  <a:cubicBezTo>
                    <a:pt x="3280" y="8588"/>
                    <a:pt x="3286" y="8659"/>
                    <a:pt x="3292" y="8728"/>
                  </a:cubicBezTo>
                  <a:cubicBezTo>
                    <a:pt x="3301" y="8809"/>
                    <a:pt x="3309" y="8886"/>
                    <a:pt x="3317" y="8966"/>
                  </a:cubicBezTo>
                  <a:cubicBezTo>
                    <a:pt x="3319" y="9058"/>
                    <a:pt x="3323" y="9148"/>
                    <a:pt x="3325" y="9242"/>
                  </a:cubicBezTo>
                  <a:lnTo>
                    <a:pt x="3325" y="9530"/>
                  </a:lnTo>
                  <a:cubicBezTo>
                    <a:pt x="3323" y="9631"/>
                    <a:pt x="3339" y="9880"/>
                    <a:pt x="3337" y="9982"/>
                  </a:cubicBezTo>
                  <a:lnTo>
                    <a:pt x="9995" y="10000"/>
                  </a:lnTo>
                  <a:cubicBezTo>
                    <a:pt x="9961" y="-2008"/>
                    <a:pt x="9989" y="11905"/>
                    <a:pt x="9974" y="197"/>
                  </a:cubicBezTo>
                  <a:close/>
                </a:path>
              </a:pathLst>
            </a:custGeom>
            <a:solidFill>
              <a:srgbClr val="3B3838"/>
            </a:solidFill>
            <a:ln w="63500">
              <a:solidFill>
                <a:srgbClr val="FBFBFB"/>
              </a:solidFill>
            </a:ln>
          </p:spPr>
          <p:txBody>
            <a:bodyPr vert="horz" wrap="square" lIns="91440" tIns="45720" rIns="91440" bIns="45720" numCol="1" anchor="t" anchorCtr="0" compatLnSpc="1"/>
            <a:lstStyle/>
            <a:p>
              <a:endParaRPr lang="fr-FR">
                <a:cs typeface="+mn-ea"/>
                <a:sym typeface="+mn-lt"/>
              </a:endParaRPr>
            </a:p>
          </p:txBody>
        </p:sp>
        <p:grpSp>
          <p:nvGrpSpPr>
            <p:cNvPr id="4" name="组合 3"/>
            <p:cNvGrpSpPr/>
            <p:nvPr/>
          </p:nvGrpSpPr>
          <p:grpSpPr>
            <a:xfrm>
              <a:off x="6434310" y="2957354"/>
              <a:ext cx="431800" cy="425450"/>
              <a:chOff x="5189577" y="5641123"/>
              <a:chExt cx="431800" cy="425450"/>
            </a:xfrm>
          </p:grpSpPr>
          <p:sp>
            <p:nvSpPr>
              <p:cNvPr id="87" name="Freeform 53"/>
              <p:cNvSpPr>
                <a:spLocks noEditPoints="1"/>
              </p:cNvSpPr>
              <p:nvPr/>
            </p:nvSpPr>
            <p:spPr bwMode="auto">
              <a:xfrm>
                <a:off x="5189577" y="5641123"/>
                <a:ext cx="431800" cy="425450"/>
              </a:xfrm>
              <a:custGeom>
                <a:avLst/>
                <a:gdLst>
                  <a:gd name="T0" fmla="*/ 83 w 89"/>
                  <a:gd name="T1" fmla="*/ 38 h 88"/>
                  <a:gd name="T2" fmla="*/ 83 w 89"/>
                  <a:gd name="T3" fmla="*/ 38 h 88"/>
                  <a:gd name="T4" fmla="*/ 50 w 89"/>
                  <a:gd name="T5" fmla="*/ 5 h 88"/>
                  <a:gd name="T6" fmla="*/ 50 w 89"/>
                  <a:gd name="T7" fmla="*/ 5 h 88"/>
                  <a:gd name="T8" fmla="*/ 45 w 89"/>
                  <a:gd name="T9" fmla="*/ 0 h 88"/>
                  <a:gd name="T10" fmla="*/ 39 w 89"/>
                  <a:gd name="T11" fmla="*/ 5 h 88"/>
                  <a:gd name="T12" fmla="*/ 39 w 89"/>
                  <a:gd name="T13" fmla="*/ 5 h 88"/>
                  <a:gd name="T14" fmla="*/ 6 w 89"/>
                  <a:gd name="T15" fmla="*/ 38 h 88"/>
                  <a:gd name="T16" fmla="*/ 6 w 89"/>
                  <a:gd name="T17" fmla="*/ 38 h 88"/>
                  <a:gd name="T18" fmla="*/ 0 w 89"/>
                  <a:gd name="T19" fmla="*/ 44 h 88"/>
                  <a:gd name="T20" fmla="*/ 6 w 89"/>
                  <a:gd name="T21" fmla="*/ 50 h 88"/>
                  <a:gd name="T22" fmla="*/ 6 w 89"/>
                  <a:gd name="T23" fmla="*/ 50 h 88"/>
                  <a:gd name="T24" fmla="*/ 39 w 89"/>
                  <a:gd name="T25" fmla="*/ 83 h 88"/>
                  <a:gd name="T26" fmla="*/ 39 w 89"/>
                  <a:gd name="T27" fmla="*/ 83 h 88"/>
                  <a:gd name="T28" fmla="*/ 45 w 89"/>
                  <a:gd name="T29" fmla="*/ 88 h 88"/>
                  <a:gd name="T30" fmla="*/ 50 w 89"/>
                  <a:gd name="T31" fmla="*/ 83 h 88"/>
                  <a:gd name="T32" fmla="*/ 50 w 89"/>
                  <a:gd name="T33" fmla="*/ 83 h 88"/>
                  <a:gd name="T34" fmla="*/ 83 w 89"/>
                  <a:gd name="T35" fmla="*/ 50 h 88"/>
                  <a:gd name="T36" fmla="*/ 83 w 89"/>
                  <a:gd name="T37" fmla="*/ 50 h 88"/>
                  <a:gd name="T38" fmla="*/ 89 w 89"/>
                  <a:gd name="T39" fmla="*/ 44 h 88"/>
                  <a:gd name="T40" fmla="*/ 83 w 89"/>
                  <a:gd name="T41" fmla="*/ 38 h 88"/>
                  <a:gd name="T42" fmla="*/ 50 w 89"/>
                  <a:gd name="T43" fmla="*/ 71 h 88"/>
                  <a:gd name="T44" fmla="*/ 45 w 89"/>
                  <a:gd name="T45" fmla="*/ 72 h 88"/>
                  <a:gd name="T46" fmla="*/ 39 w 89"/>
                  <a:gd name="T47" fmla="*/ 71 h 88"/>
                  <a:gd name="T48" fmla="*/ 17 w 89"/>
                  <a:gd name="T49" fmla="*/ 49 h 88"/>
                  <a:gd name="T50" fmla="*/ 17 w 89"/>
                  <a:gd name="T51" fmla="*/ 44 h 88"/>
                  <a:gd name="T52" fmla="*/ 17 w 89"/>
                  <a:gd name="T53" fmla="*/ 39 h 88"/>
                  <a:gd name="T54" fmla="*/ 39 w 89"/>
                  <a:gd name="T55" fmla="*/ 17 h 88"/>
                  <a:gd name="T56" fmla="*/ 45 w 89"/>
                  <a:gd name="T57" fmla="*/ 16 h 88"/>
                  <a:gd name="T58" fmla="*/ 50 w 89"/>
                  <a:gd name="T59" fmla="*/ 17 h 88"/>
                  <a:gd name="T60" fmla="*/ 72 w 89"/>
                  <a:gd name="T61" fmla="*/ 39 h 88"/>
                  <a:gd name="T62" fmla="*/ 72 w 89"/>
                  <a:gd name="T63" fmla="*/ 44 h 88"/>
                  <a:gd name="T64" fmla="*/ 72 w 89"/>
                  <a:gd name="T65" fmla="*/ 49 h 88"/>
                  <a:gd name="T66" fmla="*/ 50 w 89"/>
                  <a:gd name="T67" fmla="*/ 7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9" h="88">
                    <a:moveTo>
                      <a:pt x="83" y="38"/>
                    </a:moveTo>
                    <a:cubicBezTo>
                      <a:pt x="83" y="38"/>
                      <a:pt x="83" y="38"/>
                      <a:pt x="83" y="38"/>
                    </a:cubicBezTo>
                    <a:cubicBezTo>
                      <a:pt x="81" y="21"/>
                      <a:pt x="67" y="8"/>
                      <a:pt x="50" y="5"/>
                    </a:cubicBezTo>
                    <a:cubicBezTo>
                      <a:pt x="50" y="5"/>
                      <a:pt x="50" y="5"/>
                      <a:pt x="50" y="5"/>
                    </a:cubicBezTo>
                    <a:cubicBezTo>
                      <a:pt x="50" y="2"/>
                      <a:pt x="48" y="0"/>
                      <a:pt x="45" y="0"/>
                    </a:cubicBezTo>
                    <a:cubicBezTo>
                      <a:pt x="42" y="0"/>
                      <a:pt x="39" y="2"/>
                      <a:pt x="39" y="5"/>
                    </a:cubicBezTo>
                    <a:cubicBezTo>
                      <a:pt x="39" y="5"/>
                      <a:pt x="39" y="5"/>
                      <a:pt x="39" y="5"/>
                    </a:cubicBezTo>
                    <a:cubicBezTo>
                      <a:pt x="22" y="8"/>
                      <a:pt x="8" y="21"/>
                      <a:pt x="6" y="38"/>
                    </a:cubicBezTo>
                    <a:cubicBezTo>
                      <a:pt x="6" y="38"/>
                      <a:pt x="6" y="38"/>
                      <a:pt x="6" y="38"/>
                    </a:cubicBezTo>
                    <a:cubicBezTo>
                      <a:pt x="3" y="38"/>
                      <a:pt x="0" y="41"/>
                      <a:pt x="0" y="44"/>
                    </a:cubicBezTo>
                    <a:cubicBezTo>
                      <a:pt x="0" y="47"/>
                      <a:pt x="3" y="50"/>
                      <a:pt x="6" y="50"/>
                    </a:cubicBezTo>
                    <a:cubicBezTo>
                      <a:pt x="6" y="50"/>
                      <a:pt x="6" y="50"/>
                      <a:pt x="6" y="50"/>
                    </a:cubicBezTo>
                    <a:cubicBezTo>
                      <a:pt x="8" y="67"/>
                      <a:pt x="22" y="80"/>
                      <a:pt x="39" y="83"/>
                    </a:cubicBezTo>
                    <a:cubicBezTo>
                      <a:pt x="39" y="83"/>
                      <a:pt x="39" y="83"/>
                      <a:pt x="39" y="83"/>
                    </a:cubicBezTo>
                    <a:cubicBezTo>
                      <a:pt x="39" y="86"/>
                      <a:pt x="42" y="88"/>
                      <a:pt x="45" y="88"/>
                    </a:cubicBezTo>
                    <a:cubicBezTo>
                      <a:pt x="48" y="88"/>
                      <a:pt x="50" y="86"/>
                      <a:pt x="50" y="83"/>
                    </a:cubicBezTo>
                    <a:cubicBezTo>
                      <a:pt x="50" y="83"/>
                      <a:pt x="50" y="83"/>
                      <a:pt x="50" y="83"/>
                    </a:cubicBezTo>
                    <a:cubicBezTo>
                      <a:pt x="67" y="80"/>
                      <a:pt x="81" y="67"/>
                      <a:pt x="83" y="50"/>
                    </a:cubicBezTo>
                    <a:cubicBezTo>
                      <a:pt x="83" y="50"/>
                      <a:pt x="83" y="50"/>
                      <a:pt x="83" y="50"/>
                    </a:cubicBezTo>
                    <a:cubicBezTo>
                      <a:pt x="87" y="50"/>
                      <a:pt x="89" y="47"/>
                      <a:pt x="89" y="44"/>
                    </a:cubicBezTo>
                    <a:cubicBezTo>
                      <a:pt x="89" y="41"/>
                      <a:pt x="87" y="38"/>
                      <a:pt x="83" y="38"/>
                    </a:cubicBezTo>
                    <a:close/>
                    <a:moveTo>
                      <a:pt x="50" y="71"/>
                    </a:moveTo>
                    <a:cubicBezTo>
                      <a:pt x="48" y="72"/>
                      <a:pt x="46" y="72"/>
                      <a:pt x="45" y="72"/>
                    </a:cubicBezTo>
                    <a:cubicBezTo>
                      <a:pt x="43" y="72"/>
                      <a:pt x="41" y="72"/>
                      <a:pt x="39" y="71"/>
                    </a:cubicBezTo>
                    <a:cubicBezTo>
                      <a:pt x="28" y="69"/>
                      <a:pt x="20" y="60"/>
                      <a:pt x="17" y="49"/>
                    </a:cubicBezTo>
                    <a:cubicBezTo>
                      <a:pt x="17" y="48"/>
                      <a:pt x="17" y="46"/>
                      <a:pt x="17" y="44"/>
                    </a:cubicBezTo>
                    <a:cubicBezTo>
                      <a:pt x="17" y="42"/>
                      <a:pt x="17" y="40"/>
                      <a:pt x="17" y="39"/>
                    </a:cubicBezTo>
                    <a:cubicBezTo>
                      <a:pt x="20" y="28"/>
                      <a:pt x="28" y="19"/>
                      <a:pt x="39" y="17"/>
                    </a:cubicBezTo>
                    <a:cubicBezTo>
                      <a:pt x="41" y="16"/>
                      <a:pt x="43" y="16"/>
                      <a:pt x="45" y="16"/>
                    </a:cubicBezTo>
                    <a:cubicBezTo>
                      <a:pt x="46" y="16"/>
                      <a:pt x="48" y="16"/>
                      <a:pt x="50" y="17"/>
                    </a:cubicBezTo>
                    <a:cubicBezTo>
                      <a:pt x="61" y="19"/>
                      <a:pt x="70" y="28"/>
                      <a:pt x="72" y="39"/>
                    </a:cubicBezTo>
                    <a:cubicBezTo>
                      <a:pt x="72" y="40"/>
                      <a:pt x="72" y="42"/>
                      <a:pt x="72" y="44"/>
                    </a:cubicBezTo>
                    <a:cubicBezTo>
                      <a:pt x="72" y="46"/>
                      <a:pt x="72" y="48"/>
                      <a:pt x="72" y="49"/>
                    </a:cubicBezTo>
                    <a:cubicBezTo>
                      <a:pt x="70" y="60"/>
                      <a:pt x="61" y="69"/>
                      <a:pt x="50" y="71"/>
                    </a:cubicBez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sp>
            <p:nvSpPr>
              <p:cNvPr id="88" name="Freeform 54"/>
              <p:cNvSpPr>
                <a:spLocks noEditPoints="1"/>
              </p:cNvSpPr>
              <p:nvPr/>
            </p:nvSpPr>
            <p:spPr bwMode="auto">
              <a:xfrm>
                <a:off x="5321339" y="5771298"/>
                <a:ext cx="169862" cy="165100"/>
              </a:xfrm>
              <a:custGeom>
                <a:avLst/>
                <a:gdLst>
                  <a:gd name="T0" fmla="*/ 34 w 35"/>
                  <a:gd name="T1" fmla="*/ 31 h 34"/>
                  <a:gd name="T2" fmla="*/ 31 w 35"/>
                  <a:gd name="T3" fmla="*/ 33 h 34"/>
                  <a:gd name="T4" fmla="*/ 16 w 35"/>
                  <a:gd name="T5" fmla="*/ 25 h 34"/>
                  <a:gd name="T6" fmla="*/ 9 w 35"/>
                  <a:gd name="T7" fmla="*/ 18 h 34"/>
                  <a:gd name="T8" fmla="*/ 2 w 35"/>
                  <a:gd name="T9" fmla="*/ 3 h 34"/>
                  <a:gd name="T10" fmla="*/ 4 w 35"/>
                  <a:gd name="T11" fmla="*/ 1 h 34"/>
                  <a:gd name="T12" fmla="*/ 19 w 35"/>
                  <a:gd name="T13" fmla="*/ 9 h 34"/>
                  <a:gd name="T14" fmla="*/ 26 w 35"/>
                  <a:gd name="T15" fmla="*/ 16 h 34"/>
                  <a:gd name="T16" fmla="*/ 34 w 35"/>
                  <a:gd name="T17" fmla="*/ 31 h 34"/>
                  <a:gd name="T18" fmla="*/ 15 w 35"/>
                  <a:gd name="T19" fmla="*/ 14 h 34"/>
                  <a:gd name="T20" fmla="*/ 15 w 35"/>
                  <a:gd name="T21" fmla="*/ 20 h 34"/>
                  <a:gd name="T22" fmla="*/ 21 w 35"/>
                  <a:gd name="T23" fmla="*/ 20 h 34"/>
                  <a:gd name="T24" fmla="*/ 21 w 35"/>
                  <a:gd name="T25" fmla="*/ 14 h 34"/>
                  <a:gd name="T26" fmla="*/ 15 w 35"/>
                  <a:gd name="T27" fmla="*/ 1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34">
                    <a:moveTo>
                      <a:pt x="34" y="31"/>
                    </a:moveTo>
                    <a:cubicBezTo>
                      <a:pt x="35" y="33"/>
                      <a:pt x="34" y="34"/>
                      <a:pt x="31" y="33"/>
                    </a:cubicBezTo>
                    <a:cubicBezTo>
                      <a:pt x="16" y="25"/>
                      <a:pt x="16" y="25"/>
                      <a:pt x="16" y="25"/>
                    </a:cubicBezTo>
                    <a:cubicBezTo>
                      <a:pt x="14" y="24"/>
                      <a:pt x="11" y="21"/>
                      <a:pt x="9" y="18"/>
                    </a:cubicBezTo>
                    <a:cubicBezTo>
                      <a:pt x="2" y="3"/>
                      <a:pt x="2" y="3"/>
                      <a:pt x="2" y="3"/>
                    </a:cubicBezTo>
                    <a:cubicBezTo>
                      <a:pt x="0" y="1"/>
                      <a:pt x="1" y="0"/>
                      <a:pt x="4" y="1"/>
                    </a:cubicBezTo>
                    <a:cubicBezTo>
                      <a:pt x="19" y="9"/>
                      <a:pt x="19" y="9"/>
                      <a:pt x="19" y="9"/>
                    </a:cubicBezTo>
                    <a:cubicBezTo>
                      <a:pt x="21" y="10"/>
                      <a:pt x="25" y="13"/>
                      <a:pt x="26" y="16"/>
                    </a:cubicBezTo>
                    <a:lnTo>
                      <a:pt x="34" y="31"/>
                    </a:lnTo>
                    <a:close/>
                    <a:moveTo>
                      <a:pt x="15" y="14"/>
                    </a:moveTo>
                    <a:cubicBezTo>
                      <a:pt x="13" y="16"/>
                      <a:pt x="13" y="18"/>
                      <a:pt x="15" y="20"/>
                    </a:cubicBezTo>
                    <a:cubicBezTo>
                      <a:pt x="16" y="22"/>
                      <a:pt x="19" y="22"/>
                      <a:pt x="21" y="20"/>
                    </a:cubicBezTo>
                    <a:cubicBezTo>
                      <a:pt x="22" y="18"/>
                      <a:pt x="22" y="16"/>
                      <a:pt x="21" y="14"/>
                    </a:cubicBezTo>
                    <a:cubicBezTo>
                      <a:pt x="19" y="12"/>
                      <a:pt x="16" y="12"/>
                      <a:pt x="15" y="14"/>
                    </a:cubicBez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grpSp>
      </p:grpSp>
      <p:grpSp>
        <p:nvGrpSpPr>
          <p:cNvPr id="7" name="组合 6"/>
          <p:cNvGrpSpPr/>
          <p:nvPr/>
        </p:nvGrpSpPr>
        <p:grpSpPr>
          <a:xfrm>
            <a:off x="2173645" y="2743885"/>
            <a:ext cx="1914098" cy="1515687"/>
            <a:chOff x="4410115" y="2517190"/>
            <a:chExt cx="1914098" cy="1515687"/>
          </a:xfrm>
        </p:grpSpPr>
        <p:sp>
          <p:nvSpPr>
            <p:cNvPr id="49" name="Freeform 117"/>
            <p:cNvSpPr/>
            <p:nvPr/>
          </p:nvSpPr>
          <p:spPr bwMode="auto">
            <a:xfrm rot="16200000">
              <a:off x="4609320" y="2317985"/>
              <a:ext cx="1515687" cy="1914098"/>
            </a:xfrm>
            <a:custGeom>
              <a:avLst/>
              <a:gdLst>
                <a:gd name="T0" fmla="*/ 0 w 995"/>
                <a:gd name="T1" fmla="*/ 57 h 1075"/>
                <a:gd name="T2" fmla="*/ 10 w 995"/>
                <a:gd name="T3" fmla="*/ 117 h 1075"/>
                <a:gd name="T4" fmla="*/ 29 w 995"/>
                <a:gd name="T5" fmla="*/ 154 h 1075"/>
                <a:gd name="T6" fmla="*/ 80 w 995"/>
                <a:gd name="T7" fmla="*/ 201 h 1075"/>
                <a:gd name="T8" fmla="*/ 140 w 995"/>
                <a:gd name="T9" fmla="*/ 213 h 1075"/>
                <a:gd name="T10" fmla="*/ 174 w 995"/>
                <a:gd name="T11" fmla="*/ 211 h 1075"/>
                <a:gd name="T12" fmla="*/ 216 w 995"/>
                <a:gd name="T13" fmla="*/ 202 h 1075"/>
                <a:gd name="T14" fmla="*/ 279 w 995"/>
                <a:gd name="T15" fmla="*/ 192 h 1075"/>
                <a:gd name="T16" fmla="*/ 279 w 995"/>
                <a:gd name="T17" fmla="*/ 192 h 1075"/>
                <a:gd name="T18" fmla="*/ 336 w 995"/>
                <a:gd name="T19" fmla="*/ 207 h 1075"/>
                <a:gd name="T20" fmla="*/ 369 w 995"/>
                <a:gd name="T21" fmla="*/ 258 h 1075"/>
                <a:gd name="T22" fmla="*/ 362 w 995"/>
                <a:gd name="T23" fmla="*/ 346 h 1075"/>
                <a:gd name="T24" fmla="*/ 350 w 995"/>
                <a:gd name="T25" fmla="*/ 368 h 1075"/>
                <a:gd name="T26" fmla="*/ 350 w 995"/>
                <a:gd name="T27" fmla="*/ 368 h 1075"/>
                <a:gd name="T28" fmla="*/ 348 w 995"/>
                <a:gd name="T29" fmla="*/ 369 h 1075"/>
                <a:gd name="T30" fmla="*/ 333 w 995"/>
                <a:gd name="T31" fmla="*/ 380 h 1075"/>
                <a:gd name="T32" fmla="*/ 312 w 995"/>
                <a:gd name="T33" fmla="*/ 384 h 1075"/>
                <a:gd name="T34" fmla="*/ 280 w 995"/>
                <a:gd name="T35" fmla="*/ 379 h 1075"/>
                <a:gd name="T36" fmla="*/ 200 w 995"/>
                <a:gd name="T37" fmla="*/ 339 h 1075"/>
                <a:gd name="T38" fmla="*/ 199 w 995"/>
                <a:gd name="T39" fmla="*/ 338 h 1075"/>
                <a:gd name="T40" fmla="*/ 194 w 995"/>
                <a:gd name="T41" fmla="*/ 336 h 1075"/>
                <a:gd name="T42" fmla="*/ 134 w 995"/>
                <a:gd name="T43" fmla="*/ 312 h 1075"/>
                <a:gd name="T44" fmla="*/ 126 w 995"/>
                <a:gd name="T45" fmla="*/ 312 h 1075"/>
                <a:gd name="T46" fmla="*/ 86 w 995"/>
                <a:gd name="T47" fmla="*/ 329 h 1075"/>
                <a:gd name="T48" fmla="*/ 60 w 995"/>
                <a:gd name="T49" fmla="*/ 407 h 1075"/>
                <a:gd name="T50" fmla="*/ 81 w 995"/>
                <a:gd name="T51" fmla="*/ 631 h 1075"/>
                <a:gd name="T52" fmla="*/ 111 w 995"/>
                <a:gd name="T53" fmla="*/ 753 h 1075"/>
                <a:gd name="T54" fmla="*/ 112 w 995"/>
                <a:gd name="T55" fmla="*/ 759 h 1075"/>
                <a:gd name="T56" fmla="*/ 115 w 995"/>
                <a:gd name="T57" fmla="*/ 759 h 1075"/>
                <a:gd name="T58" fmla="*/ 174 w 995"/>
                <a:gd name="T59" fmla="*/ 758 h 1075"/>
                <a:gd name="T60" fmla="*/ 175 w 995"/>
                <a:gd name="T61" fmla="*/ 758 h 1075"/>
                <a:gd name="T62" fmla="*/ 176 w 995"/>
                <a:gd name="T63" fmla="*/ 758 h 1075"/>
                <a:gd name="T64" fmla="*/ 227 w 995"/>
                <a:gd name="T65" fmla="*/ 756 h 1075"/>
                <a:gd name="T66" fmla="*/ 229 w 995"/>
                <a:gd name="T67" fmla="*/ 756 h 1075"/>
                <a:gd name="T68" fmla="*/ 284 w 995"/>
                <a:gd name="T69" fmla="*/ 756 h 1075"/>
                <a:gd name="T70" fmla="*/ 369 w 995"/>
                <a:gd name="T71" fmla="*/ 759 h 1075"/>
                <a:gd name="T72" fmla="*/ 487 w 995"/>
                <a:gd name="T73" fmla="*/ 782 h 1075"/>
                <a:gd name="T74" fmla="*/ 515 w 995"/>
                <a:gd name="T75" fmla="*/ 817 h 1075"/>
                <a:gd name="T76" fmla="*/ 512 w 995"/>
                <a:gd name="T77" fmla="*/ 844 h 1075"/>
                <a:gd name="T78" fmla="*/ 485 w 995"/>
                <a:gd name="T79" fmla="*/ 989 h 1075"/>
                <a:gd name="T80" fmla="*/ 496 w 995"/>
                <a:gd name="T81" fmla="*/ 1037 h 1075"/>
                <a:gd name="T82" fmla="*/ 521 w 995"/>
                <a:gd name="T83" fmla="*/ 1062 h 1075"/>
                <a:gd name="T84" fmla="*/ 575 w 995"/>
                <a:gd name="T85" fmla="*/ 1075 h 1075"/>
                <a:gd name="T86" fmla="*/ 614 w 995"/>
                <a:gd name="T87" fmla="*/ 1071 h 1075"/>
                <a:gd name="T88" fmla="*/ 679 w 995"/>
                <a:gd name="T89" fmla="*/ 1040 h 1075"/>
                <a:gd name="T90" fmla="*/ 700 w 995"/>
                <a:gd name="T91" fmla="*/ 992 h 1075"/>
                <a:gd name="T92" fmla="*/ 695 w 995"/>
                <a:gd name="T93" fmla="*/ 982 h 1075"/>
                <a:gd name="T94" fmla="*/ 695 w 995"/>
                <a:gd name="T95" fmla="*/ 982 h 1075"/>
                <a:gd name="T96" fmla="*/ 695 w 995"/>
                <a:gd name="T97" fmla="*/ 981 h 1075"/>
                <a:gd name="T98" fmla="*/ 648 w 995"/>
                <a:gd name="T99" fmla="*/ 900 h 1075"/>
                <a:gd name="T100" fmla="*/ 636 w 995"/>
                <a:gd name="T101" fmla="*/ 839 h 1075"/>
                <a:gd name="T102" fmla="*/ 667 w 995"/>
                <a:gd name="T103" fmla="*/ 801 h 1075"/>
                <a:gd name="T104" fmla="*/ 995 w 995"/>
                <a:gd name="T105" fmla="*/ 765 h 1075"/>
                <a:gd name="connsiteX0" fmla="*/ 10000 w 10000"/>
                <a:gd name="connsiteY0" fmla="*/ 0 h 10000"/>
                <a:gd name="connsiteX1" fmla="*/ 40 w 10000"/>
                <a:gd name="connsiteY1" fmla="*/ 0 h 10000"/>
                <a:gd name="connsiteX2" fmla="*/ 40 w 10000"/>
                <a:gd name="connsiteY2" fmla="*/ 0 h 10000"/>
                <a:gd name="connsiteX3" fmla="*/ 10 w 10000"/>
                <a:gd name="connsiteY3" fmla="*/ 270 h 10000"/>
                <a:gd name="connsiteX4" fmla="*/ 0 w 10000"/>
                <a:gd name="connsiteY4" fmla="*/ 530 h 10000"/>
                <a:gd name="connsiteX5" fmla="*/ 0 w 10000"/>
                <a:gd name="connsiteY5" fmla="*/ 530 h 10000"/>
                <a:gd name="connsiteX6" fmla="*/ 0 w 10000"/>
                <a:gd name="connsiteY6" fmla="*/ 698 h 10000"/>
                <a:gd name="connsiteX7" fmla="*/ 30 w 10000"/>
                <a:gd name="connsiteY7" fmla="*/ 856 h 10000"/>
                <a:gd name="connsiteX8" fmla="*/ 50 w 10000"/>
                <a:gd name="connsiteY8" fmla="*/ 986 h 10000"/>
                <a:gd name="connsiteX9" fmla="*/ 101 w 10000"/>
                <a:gd name="connsiteY9" fmla="*/ 1088 h 10000"/>
                <a:gd name="connsiteX10" fmla="*/ 101 w 10000"/>
                <a:gd name="connsiteY10" fmla="*/ 1088 h 10000"/>
                <a:gd name="connsiteX11" fmla="*/ 101 w 10000"/>
                <a:gd name="connsiteY11" fmla="*/ 1088 h 10000"/>
                <a:gd name="connsiteX12" fmla="*/ 101 w 10000"/>
                <a:gd name="connsiteY12" fmla="*/ 1098 h 10000"/>
                <a:gd name="connsiteX13" fmla="*/ 101 w 10000"/>
                <a:gd name="connsiteY13" fmla="*/ 1098 h 10000"/>
                <a:gd name="connsiteX14" fmla="*/ 111 w 10000"/>
                <a:gd name="connsiteY14" fmla="*/ 1116 h 10000"/>
                <a:gd name="connsiteX15" fmla="*/ 111 w 10000"/>
                <a:gd name="connsiteY15" fmla="*/ 1116 h 10000"/>
                <a:gd name="connsiteX16" fmla="*/ 201 w 10000"/>
                <a:gd name="connsiteY16" fmla="*/ 1274 h 10000"/>
                <a:gd name="connsiteX17" fmla="*/ 291 w 10000"/>
                <a:gd name="connsiteY17" fmla="*/ 1433 h 10000"/>
                <a:gd name="connsiteX18" fmla="*/ 412 w 10000"/>
                <a:gd name="connsiteY18" fmla="*/ 1572 h 10000"/>
                <a:gd name="connsiteX19" fmla="*/ 482 w 10000"/>
                <a:gd name="connsiteY19" fmla="*/ 1647 h 10000"/>
                <a:gd name="connsiteX20" fmla="*/ 553 w 10000"/>
                <a:gd name="connsiteY20" fmla="*/ 1712 h 10000"/>
                <a:gd name="connsiteX21" fmla="*/ 623 w 10000"/>
                <a:gd name="connsiteY21" fmla="*/ 1767 h 10000"/>
                <a:gd name="connsiteX22" fmla="*/ 714 w 10000"/>
                <a:gd name="connsiteY22" fmla="*/ 1823 h 10000"/>
                <a:gd name="connsiteX23" fmla="*/ 804 w 10000"/>
                <a:gd name="connsiteY23" fmla="*/ 1870 h 10000"/>
                <a:gd name="connsiteX24" fmla="*/ 905 w 10000"/>
                <a:gd name="connsiteY24" fmla="*/ 1916 h 10000"/>
                <a:gd name="connsiteX25" fmla="*/ 1015 w 10000"/>
                <a:gd name="connsiteY25" fmla="*/ 1935 h 10000"/>
                <a:gd name="connsiteX26" fmla="*/ 1136 w 10000"/>
                <a:gd name="connsiteY26" fmla="*/ 1972 h 10000"/>
                <a:gd name="connsiteX27" fmla="*/ 1256 w 10000"/>
                <a:gd name="connsiteY27" fmla="*/ 1981 h 10000"/>
                <a:gd name="connsiteX28" fmla="*/ 1407 w 10000"/>
                <a:gd name="connsiteY28" fmla="*/ 1981 h 10000"/>
                <a:gd name="connsiteX29" fmla="*/ 1407 w 10000"/>
                <a:gd name="connsiteY29" fmla="*/ 1981 h 10000"/>
                <a:gd name="connsiteX30" fmla="*/ 1407 w 10000"/>
                <a:gd name="connsiteY30" fmla="*/ 1981 h 10000"/>
                <a:gd name="connsiteX31" fmla="*/ 1407 w 10000"/>
                <a:gd name="connsiteY31" fmla="*/ 1981 h 10000"/>
                <a:gd name="connsiteX32" fmla="*/ 1407 w 10000"/>
                <a:gd name="connsiteY32" fmla="*/ 1981 h 10000"/>
                <a:gd name="connsiteX33" fmla="*/ 1407 w 10000"/>
                <a:gd name="connsiteY33" fmla="*/ 1981 h 10000"/>
                <a:gd name="connsiteX34" fmla="*/ 1558 w 10000"/>
                <a:gd name="connsiteY34" fmla="*/ 1981 h 10000"/>
                <a:gd name="connsiteX35" fmla="*/ 1749 w 10000"/>
                <a:gd name="connsiteY35" fmla="*/ 1963 h 10000"/>
                <a:gd name="connsiteX36" fmla="*/ 1940 w 10000"/>
                <a:gd name="connsiteY36" fmla="*/ 1926 h 10000"/>
                <a:gd name="connsiteX37" fmla="*/ 2151 w 10000"/>
                <a:gd name="connsiteY37" fmla="*/ 1879 h 10000"/>
                <a:gd name="connsiteX38" fmla="*/ 2151 w 10000"/>
                <a:gd name="connsiteY38" fmla="*/ 1879 h 10000"/>
                <a:gd name="connsiteX39" fmla="*/ 2161 w 10000"/>
                <a:gd name="connsiteY39" fmla="*/ 1879 h 10000"/>
                <a:gd name="connsiteX40" fmla="*/ 2161 w 10000"/>
                <a:gd name="connsiteY40" fmla="*/ 1879 h 10000"/>
                <a:gd name="connsiteX41" fmla="*/ 2171 w 10000"/>
                <a:gd name="connsiteY41" fmla="*/ 1879 h 10000"/>
                <a:gd name="connsiteX42" fmla="*/ 2171 w 10000"/>
                <a:gd name="connsiteY42" fmla="*/ 1879 h 10000"/>
                <a:gd name="connsiteX43" fmla="*/ 2352 w 10000"/>
                <a:gd name="connsiteY43" fmla="*/ 1833 h 10000"/>
                <a:gd name="connsiteX44" fmla="*/ 2513 w 10000"/>
                <a:gd name="connsiteY44" fmla="*/ 1814 h 10000"/>
                <a:gd name="connsiteX45" fmla="*/ 2673 w 10000"/>
                <a:gd name="connsiteY45" fmla="*/ 1786 h 10000"/>
                <a:gd name="connsiteX46" fmla="*/ 2804 w 10000"/>
                <a:gd name="connsiteY46" fmla="*/ 1786 h 10000"/>
                <a:gd name="connsiteX47" fmla="*/ 2804 w 10000"/>
                <a:gd name="connsiteY47" fmla="*/ 1786 h 10000"/>
                <a:gd name="connsiteX48" fmla="*/ 2804 w 10000"/>
                <a:gd name="connsiteY48" fmla="*/ 1786 h 10000"/>
                <a:gd name="connsiteX49" fmla="*/ 2804 w 10000"/>
                <a:gd name="connsiteY49" fmla="*/ 1786 h 10000"/>
                <a:gd name="connsiteX50" fmla="*/ 2804 w 10000"/>
                <a:gd name="connsiteY50" fmla="*/ 1786 h 10000"/>
                <a:gd name="connsiteX51" fmla="*/ 2804 w 10000"/>
                <a:gd name="connsiteY51" fmla="*/ 1786 h 10000"/>
                <a:gd name="connsiteX52" fmla="*/ 2804 w 10000"/>
                <a:gd name="connsiteY52" fmla="*/ 1786 h 10000"/>
                <a:gd name="connsiteX53" fmla="*/ 2804 w 10000"/>
                <a:gd name="connsiteY53" fmla="*/ 1786 h 10000"/>
                <a:gd name="connsiteX54" fmla="*/ 2925 w 10000"/>
                <a:gd name="connsiteY54" fmla="*/ 1786 h 10000"/>
                <a:gd name="connsiteX55" fmla="*/ 3035 w 10000"/>
                <a:gd name="connsiteY55" fmla="*/ 1805 h 10000"/>
                <a:gd name="connsiteX56" fmla="*/ 3136 w 10000"/>
                <a:gd name="connsiteY56" fmla="*/ 1823 h 10000"/>
                <a:gd name="connsiteX57" fmla="*/ 3236 w 10000"/>
                <a:gd name="connsiteY57" fmla="*/ 1842 h 10000"/>
                <a:gd name="connsiteX58" fmla="*/ 3307 w 10000"/>
                <a:gd name="connsiteY58" fmla="*/ 1879 h 10000"/>
                <a:gd name="connsiteX59" fmla="*/ 3377 w 10000"/>
                <a:gd name="connsiteY59" fmla="*/ 1926 h 10000"/>
                <a:gd name="connsiteX60" fmla="*/ 3447 w 10000"/>
                <a:gd name="connsiteY60" fmla="*/ 1972 h 10000"/>
                <a:gd name="connsiteX61" fmla="*/ 3497 w 10000"/>
                <a:gd name="connsiteY61" fmla="*/ 2028 h 10000"/>
                <a:gd name="connsiteX62" fmla="*/ 3548 w 10000"/>
                <a:gd name="connsiteY62" fmla="*/ 2074 h 10000"/>
                <a:gd name="connsiteX63" fmla="*/ 3598 w 10000"/>
                <a:gd name="connsiteY63" fmla="*/ 2140 h 10000"/>
                <a:gd name="connsiteX64" fmla="*/ 3658 w 10000"/>
                <a:gd name="connsiteY64" fmla="*/ 2260 h 10000"/>
                <a:gd name="connsiteX65" fmla="*/ 3709 w 10000"/>
                <a:gd name="connsiteY65" fmla="*/ 2400 h 10000"/>
                <a:gd name="connsiteX66" fmla="*/ 3729 w 10000"/>
                <a:gd name="connsiteY66" fmla="*/ 2549 h 10000"/>
                <a:gd name="connsiteX67" fmla="*/ 3729 w 10000"/>
                <a:gd name="connsiteY67" fmla="*/ 2688 h 10000"/>
                <a:gd name="connsiteX68" fmla="*/ 3729 w 10000"/>
                <a:gd name="connsiteY68" fmla="*/ 2837 h 10000"/>
                <a:gd name="connsiteX69" fmla="*/ 3709 w 10000"/>
                <a:gd name="connsiteY69" fmla="*/ 2977 h 10000"/>
                <a:gd name="connsiteX70" fmla="*/ 3668 w 10000"/>
                <a:gd name="connsiteY70" fmla="*/ 3107 h 10000"/>
                <a:gd name="connsiteX71" fmla="*/ 3638 w 10000"/>
                <a:gd name="connsiteY71" fmla="*/ 3219 h 10000"/>
                <a:gd name="connsiteX72" fmla="*/ 3598 w 10000"/>
                <a:gd name="connsiteY72" fmla="*/ 3312 h 10000"/>
                <a:gd name="connsiteX73" fmla="*/ 3548 w 10000"/>
                <a:gd name="connsiteY73" fmla="*/ 3377 h 10000"/>
                <a:gd name="connsiteX74" fmla="*/ 3518 w 10000"/>
                <a:gd name="connsiteY74" fmla="*/ 3423 h 10000"/>
                <a:gd name="connsiteX75" fmla="*/ 3518 w 10000"/>
                <a:gd name="connsiteY75" fmla="*/ 3423 h 10000"/>
                <a:gd name="connsiteX76" fmla="*/ 3518 w 10000"/>
                <a:gd name="connsiteY76" fmla="*/ 3423 h 10000"/>
                <a:gd name="connsiteX77" fmla="*/ 3518 w 10000"/>
                <a:gd name="connsiteY77" fmla="*/ 3423 h 10000"/>
                <a:gd name="connsiteX78" fmla="*/ 3518 w 10000"/>
                <a:gd name="connsiteY78" fmla="*/ 3423 h 10000"/>
                <a:gd name="connsiteX79" fmla="*/ 3518 w 10000"/>
                <a:gd name="connsiteY79" fmla="*/ 3423 h 10000"/>
                <a:gd name="connsiteX80" fmla="*/ 3518 w 10000"/>
                <a:gd name="connsiteY80" fmla="*/ 3423 h 10000"/>
                <a:gd name="connsiteX81" fmla="*/ 3518 w 10000"/>
                <a:gd name="connsiteY81" fmla="*/ 3423 h 10000"/>
                <a:gd name="connsiteX82" fmla="*/ 3518 w 10000"/>
                <a:gd name="connsiteY82" fmla="*/ 3423 h 10000"/>
                <a:gd name="connsiteX83" fmla="*/ 3518 w 10000"/>
                <a:gd name="connsiteY83" fmla="*/ 3423 h 10000"/>
                <a:gd name="connsiteX84" fmla="*/ 3518 w 10000"/>
                <a:gd name="connsiteY84" fmla="*/ 3433 h 10000"/>
                <a:gd name="connsiteX85" fmla="*/ 3518 w 10000"/>
                <a:gd name="connsiteY85" fmla="*/ 3433 h 10000"/>
                <a:gd name="connsiteX86" fmla="*/ 3518 w 10000"/>
                <a:gd name="connsiteY86" fmla="*/ 3433 h 10000"/>
                <a:gd name="connsiteX87" fmla="*/ 3518 w 10000"/>
                <a:gd name="connsiteY87" fmla="*/ 3433 h 10000"/>
                <a:gd name="connsiteX88" fmla="*/ 3497 w 10000"/>
                <a:gd name="connsiteY88" fmla="*/ 3433 h 10000"/>
                <a:gd name="connsiteX89" fmla="*/ 3497 w 10000"/>
                <a:gd name="connsiteY89" fmla="*/ 3433 h 10000"/>
                <a:gd name="connsiteX90" fmla="*/ 3497 w 10000"/>
                <a:gd name="connsiteY90" fmla="*/ 3433 h 10000"/>
                <a:gd name="connsiteX91" fmla="*/ 3497 w 10000"/>
                <a:gd name="connsiteY91" fmla="*/ 3433 h 10000"/>
                <a:gd name="connsiteX92" fmla="*/ 3497 w 10000"/>
                <a:gd name="connsiteY92" fmla="*/ 3433 h 10000"/>
                <a:gd name="connsiteX93" fmla="*/ 3497 w 10000"/>
                <a:gd name="connsiteY93" fmla="*/ 3433 h 10000"/>
                <a:gd name="connsiteX94" fmla="*/ 3427 w 10000"/>
                <a:gd name="connsiteY94" fmla="*/ 3498 h 10000"/>
                <a:gd name="connsiteX95" fmla="*/ 3347 w 10000"/>
                <a:gd name="connsiteY95" fmla="*/ 3535 h 10000"/>
                <a:gd name="connsiteX96" fmla="*/ 3246 w 10000"/>
                <a:gd name="connsiteY96" fmla="*/ 3563 h 10000"/>
                <a:gd name="connsiteX97" fmla="*/ 3136 w 10000"/>
                <a:gd name="connsiteY97" fmla="*/ 3572 h 10000"/>
                <a:gd name="connsiteX98" fmla="*/ 3136 w 10000"/>
                <a:gd name="connsiteY98" fmla="*/ 3572 h 10000"/>
                <a:gd name="connsiteX99" fmla="*/ 3136 w 10000"/>
                <a:gd name="connsiteY99" fmla="*/ 3572 h 10000"/>
                <a:gd name="connsiteX100" fmla="*/ 3136 w 10000"/>
                <a:gd name="connsiteY100" fmla="*/ 3572 h 10000"/>
                <a:gd name="connsiteX101" fmla="*/ 3136 w 10000"/>
                <a:gd name="connsiteY101" fmla="*/ 3572 h 10000"/>
                <a:gd name="connsiteX102" fmla="*/ 3136 w 10000"/>
                <a:gd name="connsiteY102" fmla="*/ 3572 h 10000"/>
                <a:gd name="connsiteX103" fmla="*/ 3116 w 10000"/>
                <a:gd name="connsiteY103" fmla="*/ 3572 h 10000"/>
                <a:gd name="connsiteX104" fmla="*/ 3116 w 10000"/>
                <a:gd name="connsiteY104" fmla="*/ 3572 h 10000"/>
                <a:gd name="connsiteX105" fmla="*/ 3025 w 10000"/>
                <a:gd name="connsiteY105" fmla="*/ 3572 h 10000"/>
                <a:gd name="connsiteX106" fmla="*/ 2925 w 10000"/>
                <a:gd name="connsiteY106" fmla="*/ 3553 h 10000"/>
                <a:gd name="connsiteX107" fmla="*/ 2814 w 10000"/>
                <a:gd name="connsiteY107" fmla="*/ 3526 h 10000"/>
                <a:gd name="connsiteX108" fmla="*/ 2693 w 10000"/>
                <a:gd name="connsiteY108" fmla="*/ 3479 h 10000"/>
                <a:gd name="connsiteX109" fmla="*/ 2553 w 10000"/>
                <a:gd name="connsiteY109" fmla="*/ 3423 h 10000"/>
                <a:gd name="connsiteX110" fmla="*/ 2392 w 10000"/>
                <a:gd name="connsiteY110" fmla="*/ 3349 h 10000"/>
                <a:gd name="connsiteX111" fmla="*/ 2010 w 10000"/>
                <a:gd name="connsiteY111" fmla="*/ 3153 h 10000"/>
                <a:gd name="connsiteX112" fmla="*/ 2010 w 10000"/>
                <a:gd name="connsiteY112" fmla="*/ 3153 h 10000"/>
                <a:gd name="connsiteX113" fmla="*/ 2010 w 10000"/>
                <a:gd name="connsiteY113" fmla="*/ 3153 h 10000"/>
                <a:gd name="connsiteX114" fmla="*/ 2010 w 10000"/>
                <a:gd name="connsiteY114" fmla="*/ 3153 h 10000"/>
                <a:gd name="connsiteX115" fmla="*/ 2000 w 10000"/>
                <a:gd name="connsiteY115" fmla="*/ 3153 h 10000"/>
                <a:gd name="connsiteX116" fmla="*/ 2000 w 10000"/>
                <a:gd name="connsiteY116" fmla="*/ 3153 h 10000"/>
                <a:gd name="connsiteX117" fmla="*/ 2000 w 10000"/>
                <a:gd name="connsiteY117" fmla="*/ 3153 h 10000"/>
                <a:gd name="connsiteX118" fmla="*/ 2000 w 10000"/>
                <a:gd name="connsiteY118" fmla="*/ 3153 h 10000"/>
                <a:gd name="connsiteX119" fmla="*/ 2000 w 10000"/>
                <a:gd name="connsiteY119" fmla="*/ 3144 h 10000"/>
                <a:gd name="connsiteX120" fmla="*/ 2000 w 10000"/>
                <a:gd name="connsiteY120" fmla="*/ 3144 h 10000"/>
                <a:gd name="connsiteX121" fmla="*/ 1950 w 10000"/>
                <a:gd name="connsiteY121" fmla="*/ 3135 h 10000"/>
                <a:gd name="connsiteX122" fmla="*/ 1950 w 10000"/>
                <a:gd name="connsiteY122" fmla="*/ 3135 h 10000"/>
                <a:gd name="connsiteX123" fmla="*/ 1950 w 10000"/>
                <a:gd name="connsiteY123" fmla="*/ 3135 h 10000"/>
                <a:gd name="connsiteX124" fmla="*/ 1950 w 10000"/>
                <a:gd name="connsiteY124" fmla="*/ 3126 h 10000"/>
                <a:gd name="connsiteX125" fmla="*/ 1950 w 10000"/>
                <a:gd name="connsiteY125" fmla="*/ 3126 h 10000"/>
                <a:gd name="connsiteX126" fmla="*/ 1940 w 10000"/>
                <a:gd name="connsiteY126" fmla="*/ 3126 h 10000"/>
                <a:gd name="connsiteX127" fmla="*/ 1769 w 10000"/>
                <a:gd name="connsiteY127" fmla="*/ 3033 h 10000"/>
                <a:gd name="connsiteX128" fmla="*/ 1588 w 10000"/>
                <a:gd name="connsiteY128" fmla="*/ 2967 h 10000"/>
                <a:gd name="connsiteX129" fmla="*/ 1427 w 10000"/>
                <a:gd name="connsiteY129" fmla="*/ 2921 h 10000"/>
                <a:gd name="connsiteX130" fmla="*/ 1347 w 10000"/>
                <a:gd name="connsiteY130" fmla="*/ 2902 h 10000"/>
                <a:gd name="connsiteX131" fmla="*/ 1266 w 10000"/>
                <a:gd name="connsiteY131" fmla="*/ 2902 h 10000"/>
                <a:gd name="connsiteX132" fmla="*/ 1266 w 10000"/>
                <a:gd name="connsiteY132" fmla="*/ 2902 h 10000"/>
                <a:gd name="connsiteX133" fmla="*/ 1266 w 10000"/>
                <a:gd name="connsiteY133" fmla="*/ 2902 h 10000"/>
                <a:gd name="connsiteX134" fmla="*/ 1266 w 10000"/>
                <a:gd name="connsiteY134" fmla="*/ 2902 h 10000"/>
                <a:gd name="connsiteX135" fmla="*/ 1266 w 10000"/>
                <a:gd name="connsiteY135" fmla="*/ 2902 h 10000"/>
                <a:gd name="connsiteX136" fmla="*/ 1266 w 10000"/>
                <a:gd name="connsiteY136" fmla="*/ 2902 h 10000"/>
                <a:gd name="connsiteX137" fmla="*/ 1146 w 10000"/>
                <a:gd name="connsiteY137" fmla="*/ 2921 h 10000"/>
                <a:gd name="connsiteX138" fmla="*/ 1085 w 10000"/>
                <a:gd name="connsiteY138" fmla="*/ 2940 h 10000"/>
                <a:gd name="connsiteX139" fmla="*/ 1025 w 10000"/>
                <a:gd name="connsiteY139" fmla="*/ 2949 h 10000"/>
                <a:gd name="connsiteX140" fmla="*/ 965 w 10000"/>
                <a:gd name="connsiteY140" fmla="*/ 2986 h 10000"/>
                <a:gd name="connsiteX141" fmla="*/ 915 w 10000"/>
                <a:gd name="connsiteY141" fmla="*/ 3023 h 10000"/>
                <a:gd name="connsiteX142" fmla="*/ 864 w 10000"/>
                <a:gd name="connsiteY142" fmla="*/ 3060 h 10000"/>
                <a:gd name="connsiteX143" fmla="*/ 814 w 10000"/>
                <a:gd name="connsiteY143" fmla="*/ 3107 h 10000"/>
                <a:gd name="connsiteX144" fmla="*/ 784 w 10000"/>
                <a:gd name="connsiteY144" fmla="*/ 3163 h 10000"/>
                <a:gd name="connsiteX145" fmla="*/ 744 w 10000"/>
                <a:gd name="connsiteY145" fmla="*/ 3237 h 10000"/>
                <a:gd name="connsiteX146" fmla="*/ 673 w 10000"/>
                <a:gd name="connsiteY146" fmla="*/ 3377 h 10000"/>
                <a:gd name="connsiteX147" fmla="*/ 623 w 10000"/>
                <a:gd name="connsiteY147" fmla="*/ 3563 h 10000"/>
                <a:gd name="connsiteX148" fmla="*/ 603 w 10000"/>
                <a:gd name="connsiteY148" fmla="*/ 3786 h 10000"/>
                <a:gd name="connsiteX149" fmla="*/ 573 w 10000"/>
                <a:gd name="connsiteY149" fmla="*/ 4037 h 10000"/>
                <a:gd name="connsiteX150" fmla="*/ 583 w 10000"/>
                <a:gd name="connsiteY150" fmla="*/ 4326 h 10000"/>
                <a:gd name="connsiteX151" fmla="*/ 613 w 10000"/>
                <a:gd name="connsiteY151" fmla="*/ 4651 h 10000"/>
                <a:gd name="connsiteX152" fmla="*/ 663 w 10000"/>
                <a:gd name="connsiteY152" fmla="*/ 5014 h 10000"/>
                <a:gd name="connsiteX153" fmla="*/ 734 w 10000"/>
                <a:gd name="connsiteY153" fmla="*/ 5423 h 10000"/>
                <a:gd name="connsiteX154" fmla="*/ 814 w 10000"/>
                <a:gd name="connsiteY154" fmla="*/ 5870 h 10000"/>
                <a:gd name="connsiteX155" fmla="*/ 945 w 10000"/>
                <a:gd name="connsiteY155" fmla="*/ 6372 h 10000"/>
                <a:gd name="connsiteX156" fmla="*/ 1085 w 10000"/>
                <a:gd name="connsiteY156" fmla="*/ 6912 h 10000"/>
                <a:gd name="connsiteX157" fmla="*/ 1085 w 10000"/>
                <a:gd name="connsiteY157" fmla="*/ 6912 h 10000"/>
                <a:gd name="connsiteX158" fmla="*/ 1085 w 10000"/>
                <a:gd name="connsiteY158" fmla="*/ 6930 h 10000"/>
                <a:gd name="connsiteX159" fmla="*/ 1085 w 10000"/>
                <a:gd name="connsiteY159" fmla="*/ 6930 h 10000"/>
                <a:gd name="connsiteX160" fmla="*/ 1116 w 10000"/>
                <a:gd name="connsiteY160" fmla="*/ 7005 h 10000"/>
                <a:gd name="connsiteX161" fmla="*/ 1116 w 10000"/>
                <a:gd name="connsiteY161" fmla="*/ 7005 h 10000"/>
                <a:gd name="connsiteX162" fmla="*/ 1116 w 10000"/>
                <a:gd name="connsiteY162" fmla="*/ 7005 h 10000"/>
                <a:gd name="connsiteX163" fmla="*/ 1116 w 10000"/>
                <a:gd name="connsiteY163" fmla="*/ 7005 h 10000"/>
                <a:gd name="connsiteX164" fmla="*/ 1116 w 10000"/>
                <a:gd name="connsiteY164" fmla="*/ 7005 h 10000"/>
                <a:gd name="connsiteX165" fmla="*/ 1126 w 10000"/>
                <a:gd name="connsiteY165" fmla="*/ 7060 h 10000"/>
                <a:gd name="connsiteX166" fmla="*/ 1126 w 10000"/>
                <a:gd name="connsiteY166" fmla="*/ 7060 h 10000"/>
                <a:gd name="connsiteX167" fmla="*/ 1126 w 10000"/>
                <a:gd name="connsiteY167" fmla="*/ 7060 h 10000"/>
                <a:gd name="connsiteX168" fmla="*/ 1126 w 10000"/>
                <a:gd name="connsiteY168" fmla="*/ 7060 h 10000"/>
                <a:gd name="connsiteX169" fmla="*/ 1146 w 10000"/>
                <a:gd name="connsiteY169" fmla="*/ 7060 h 10000"/>
                <a:gd name="connsiteX170" fmla="*/ 1146 w 10000"/>
                <a:gd name="connsiteY170" fmla="*/ 7060 h 10000"/>
                <a:gd name="connsiteX171" fmla="*/ 1156 w 10000"/>
                <a:gd name="connsiteY171" fmla="*/ 7060 h 10000"/>
                <a:gd name="connsiteX172" fmla="*/ 1156 w 10000"/>
                <a:gd name="connsiteY172" fmla="*/ 7060 h 10000"/>
                <a:gd name="connsiteX173" fmla="*/ 1156 w 10000"/>
                <a:gd name="connsiteY173" fmla="*/ 7060 h 10000"/>
                <a:gd name="connsiteX174" fmla="*/ 1156 w 10000"/>
                <a:gd name="connsiteY174" fmla="*/ 7060 h 10000"/>
                <a:gd name="connsiteX175" fmla="*/ 1457 w 10000"/>
                <a:gd name="connsiteY175" fmla="*/ 7051 h 10000"/>
                <a:gd name="connsiteX176" fmla="*/ 1749 w 10000"/>
                <a:gd name="connsiteY176" fmla="*/ 7051 h 10000"/>
                <a:gd name="connsiteX177" fmla="*/ 1749 w 10000"/>
                <a:gd name="connsiteY177" fmla="*/ 7051 h 10000"/>
                <a:gd name="connsiteX178" fmla="*/ 1749 w 10000"/>
                <a:gd name="connsiteY178" fmla="*/ 7051 h 10000"/>
                <a:gd name="connsiteX179" fmla="*/ 1749 w 10000"/>
                <a:gd name="connsiteY179" fmla="*/ 7051 h 10000"/>
                <a:gd name="connsiteX180" fmla="*/ 1749 w 10000"/>
                <a:gd name="connsiteY180" fmla="*/ 7051 h 10000"/>
                <a:gd name="connsiteX181" fmla="*/ 1749 w 10000"/>
                <a:gd name="connsiteY181" fmla="*/ 7051 h 10000"/>
                <a:gd name="connsiteX182" fmla="*/ 1759 w 10000"/>
                <a:gd name="connsiteY182" fmla="*/ 7051 h 10000"/>
                <a:gd name="connsiteX183" fmla="*/ 1759 w 10000"/>
                <a:gd name="connsiteY183" fmla="*/ 7051 h 10000"/>
                <a:gd name="connsiteX184" fmla="*/ 1759 w 10000"/>
                <a:gd name="connsiteY184" fmla="*/ 7051 h 10000"/>
                <a:gd name="connsiteX185" fmla="*/ 1759 w 10000"/>
                <a:gd name="connsiteY185" fmla="*/ 7051 h 10000"/>
                <a:gd name="connsiteX186" fmla="*/ 1759 w 10000"/>
                <a:gd name="connsiteY186" fmla="*/ 7051 h 10000"/>
                <a:gd name="connsiteX187" fmla="*/ 1759 w 10000"/>
                <a:gd name="connsiteY187" fmla="*/ 7051 h 10000"/>
                <a:gd name="connsiteX188" fmla="*/ 1769 w 10000"/>
                <a:gd name="connsiteY188" fmla="*/ 7051 h 10000"/>
                <a:gd name="connsiteX189" fmla="*/ 1769 w 10000"/>
                <a:gd name="connsiteY189" fmla="*/ 7051 h 10000"/>
                <a:gd name="connsiteX190" fmla="*/ 1769 w 10000"/>
                <a:gd name="connsiteY190" fmla="*/ 7051 h 10000"/>
                <a:gd name="connsiteX191" fmla="*/ 1769 w 10000"/>
                <a:gd name="connsiteY191" fmla="*/ 7051 h 10000"/>
                <a:gd name="connsiteX192" fmla="*/ 1769 w 10000"/>
                <a:gd name="connsiteY192" fmla="*/ 7051 h 10000"/>
                <a:gd name="connsiteX193" fmla="*/ 1980 w 10000"/>
                <a:gd name="connsiteY193" fmla="*/ 7051 h 10000"/>
                <a:gd name="connsiteX194" fmla="*/ 1980 w 10000"/>
                <a:gd name="connsiteY194" fmla="*/ 7051 h 10000"/>
                <a:gd name="connsiteX195" fmla="*/ 2281 w 10000"/>
                <a:gd name="connsiteY195" fmla="*/ 7033 h 10000"/>
                <a:gd name="connsiteX196" fmla="*/ 2281 w 10000"/>
                <a:gd name="connsiteY196" fmla="*/ 7033 h 10000"/>
                <a:gd name="connsiteX197" fmla="*/ 2281 w 10000"/>
                <a:gd name="connsiteY197" fmla="*/ 7033 h 10000"/>
                <a:gd name="connsiteX198" fmla="*/ 2281 w 10000"/>
                <a:gd name="connsiteY198" fmla="*/ 7033 h 10000"/>
                <a:gd name="connsiteX199" fmla="*/ 2291 w 10000"/>
                <a:gd name="connsiteY199" fmla="*/ 7033 h 10000"/>
                <a:gd name="connsiteX200" fmla="*/ 2291 w 10000"/>
                <a:gd name="connsiteY200" fmla="*/ 7033 h 10000"/>
                <a:gd name="connsiteX201" fmla="*/ 2302 w 10000"/>
                <a:gd name="connsiteY201" fmla="*/ 7033 h 10000"/>
                <a:gd name="connsiteX202" fmla="*/ 2302 w 10000"/>
                <a:gd name="connsiteY202" fmla="*/ 7033 h 10000"/>
                <a:gd name="connsiteX203" fmla="*/ 2332 w 10000"/>
                <a:gd name="connsiteY203" fmla="*/ 7033 h 10000"/>
                <a:gd name="connsiteX204" fmla="*/ 2332 w 10000"/>
                <a:gd name="connsiteY204" fmla="*/ 7033 h 10000"/>
                <a:gd name="connsiteX205" fmla="*/ 2854 w 10000"/>
                <a:gd name="connsiteY205" fmla="*/ 7033 h 10000"/>
                <a:gd name="connsiteX206" fmla="*/ 2854 w 10000"/>
                <a:gd name="connsiteY206" fmla="*/ 7033 h 10000"/>
                <a:gd name="connsiteX207" fmla="*/ 2854 w 10000"/>
                <a:gd name="connsiteY207" fmla="*/ 7033 h 10000"/>
                <a:gd name="connsiteX208" fmla="*/ 2854 w 10000"/>
                <a:gd name="connsiteY208" fmla="*/ 7033 h 10000"/>
                <a:gd name="connsiteX209" fmla="*/ 2854 w 10000"/>
                <a:gd name="connsiteY209" fmla="*/ 7033 h 10000"/>
                <a:gd name="connsiteX210" fmla="*/ 2854 w 10000"/>
                <a:gd name="connsiteY210" fmla="*/ 7033 h 10000"/>
                <a:gd name="connsiteX211" fmla="*/ 2854 w 10000"/>
                <a:gd name="connsiteY211" fmla="*/ 7033 h 10000"/>
                <a:gd name="connsiteX212" fmla="*/ 2854 w 10000"/>
                <a:gd name="connsiteY212" fmla="*/ 7033 h 10000"/>
                <a:gd name="connsiteX213" fmla="*/ 3286 w 10000"/>
                <a:gd name="connsiteY213" fmla="*/ 7033 h 10000"/>
                <a:gd name="connsiteX214" fmla="*/ 3709 w 10000"/>
                <a:gd name="connsiteY214" fmla="*/ 7060 h 10000"/>
                <a:gd name="connsiteX215" fmla="*/ 4101 w 10000"/>
                <a:gd name="connsiteY215" fmla="*/ 7088 h 10000"/>
                <a:gd name="connsiteX216" fmla="*/ 4291 w 10000"/>
                <a:gd name="connsiteY216" fmla="*/ 7116 h 10000"/>
                <a:gd name="connsiteX217" fmla="*/ 4462 w 10000"/>
                <a:gd name="connsiteY217" fmla="*/ 7135 h 10000"/>
                <a:gd name="connsiteX218" fmla="*/ 4623 w 10000"/>
                <a:gd name="connsiteY218" fmla="*/ 7172 h 10000"/>
                <a:gd name="connsiteX219" fmla="*/ 4764 w 10000"/>
                <a:gd name="connsiteY219" fmla="*/ 7219 h 10000"/>
                <a:gd name="connsiteX220" fmla="*/ 4894 w 10000"/>
                <a:gd name="connsiteY220" fmla="*/ 7274 h 10000"/>
                <a:gd name="connsiteX221" fmla="*/ 4985 w 10000"/>
                <a:gd name="connsiteY221" fmla="*/ 7330 h 10000"/>
                <a:gd name="connsiteX222" fmla="*/ 5075 w 10000"/>
                <a:gd name="connsiteY222" fmla="*/ 7395 h 10000"/>
                <a:gd name="connsiteX223" fmla="*/ 5136 w 10000"/>
                <a:gd name="connsiteY223" fmla="*/ 7460 h 10000"/>
                <a:gd name="connsiteX224" fmla="*/ 5156 w 10000"/>
                <a:gd name="connsiteY224" fmla="*/ 7507 h 10000"/>
                <a:gd name="connsiteX225" fmla="*/ 5176 w 10000"/>
                <a:gd name="connsiteY225" fmla="*/ 7553 h 10000"/>
                <a:gd name="connsiteX226" fmla="*/ 5176 w 10000"/>
                <a:gd name="connsiteY226" fmla="*/ 7600 h 10000"/>
                <a:gd name="connsiteX227" fmla="*/ 5176 w 10000"/>
                <a:gd name="connsiteY227" fmla="*/ 7656 h 10000"/>
                <a:gd name="connsiteX228" fmla="*/ 5176 w 10000"/>
                <a:gd name="connsiteY228" fmla="*/ 7656 h 10000"/>
                <a:gd name="connsiteX229" fmla="*/ 5176 w 10000"/>
                <a:gd name="connsiteY229" fmla="*/ 7665 h 10000"/>
                <a:gd name="connsiteX230" fmla="*/ 5176 w 10000"/>
                <a:gd name="connsiteY230" fmla="*/ 7665 h 10000"/>
                <a:gd name="connsiteX231" fmla="*/ 5176 w 10000"/>
                <a:gd name="connsiteY231" fmla="*/ 7665 h 10000"/>
                <a:gd name="connsiteX232" fmla="*/ 5146 w 10000"/>
                <a:gd name="connsiteY232" fmla="*/ 7851 h 10000"/>
                <a:gd name="connsiteX233" fmla="*/ 5095 w 10000"/>
                <a:gd name="connsiteY233" fmla="*/ 8037 h 10000"/>
                <a:gd name="connsiteX234" fmla="*/ 5005 w 10000"/>
                <a:gd name="connsiteY234" fmla="*/ 8437 h 10000"/>
                <a:gd name="connsiteX235" fmla="*/ 4955 w 10000"/>
                <a:gd name="connsiteY235" fmla="*/ 8642 h 10000"/>
                <a:gd name="connsiteX236" fmla="*/ 4915 w 10000"/>
                <a:gd name="connsiteY236" fmla="*/ 8828 h 10000"/>
                <a:gd name="connsiteX237" fmla="*/ 4894 w 10000"/>
                <a:gd name="connsiteY237" fmla="*/ 9023 h 10000"/>
                <a:gd name="connsiteX238" fmla="*/ 4874 w 10000"/>
                <a:gd name="connsiteY238" fmla="*/ 9200 h 10000"/>
                <a:gd name="connsiteX239" fmla="*/ 4874 w 10000"/>
                <a:gd name="connsiteY239" fmla="*/ 9200 h 10000"/>
                <a:gd name="connsiteX240" fmla="*/ 4874 w 10000"/>
                <a:gd name="connsiteY240" fmla="*/ 9293 h 10000"/>
                <a:gd name="connsiteX241" fmla="*/ 4894 w 10000"/>
                <a:gd name="connsiteY241" fmla="*/ 9395 h 10000"/>
                <a:gd name="connsiteX242" fmla="*/ 4915 w 10000"/>
                <a:gd name="connsiteY242" fmla="*/ 9488 h 10000"/>
                <a:gd name="connsiteX243" fmla="*/ 4935 w 10000"/>
                <a:gd name="connsiteY243" fmla="*/ 9563 h 10000"/>
                <a:gd name="connsiteX244" fmla="*/ 4985 w 10000"/>
                <a:gd name="connsiteY244" fmla="*/ 9647 h 10000"/>
                <a:gd name="connsiteX245" fmla="*/ 5035 w 10000"/>
                <a:gd name="connsiteY245" fmla="*/ 9721 h 10000"/>
                <a:gd name="connsiteX246" fmla="*/ 5095 w 10000"/>
                <a:gd name="connsiteY246" fmla="*/ 9786 h 10000"/>
                <a:gd name="connsiteX247" fmla="*/ 5176 w 10000"/>
                <a:gd name="connsiteY247" fmla="*/ 9842 h 10000"/>
                <a:gd name="connsiteX248" fmla="*/ 5176 w 10000"/>
                <a:gd name="connsiteY248" fmla="*/ 9842 h 10000"/>
                <a:gd name="connsiteX249" fmla="*/ 5176 w 10000"/>
                <a:gd name="connsiteY249" fmla="*/ 9842 h 10000"/>
                <a:gd name="connsiteX250" fmla="*/ 5236 w 10000"/>
                <a:gd name="connsiteY250" fmla="*/ 9879 h 10000"/>
                <a:gd name="connsiteX251" fmla="*/ 5307 w 10000"/>
                <a:gd name="connsiteY251" fmla="*/ 9916 h 10000"/>
                <a:gd name="connsiteX252" fmla="*/ 5447 w 10000"/>
                <a:gd name="connsiteY252" fmla="*/ 9963 h 10000"/>
                <a:gd name="connsiteX253" fmla="*/ 5608 w 10000"/>
                <a:gd name="connsiteY253" fmla="*/ 9991 h 10000"/>
                <a:gd name="connsiteX254" fmla="*/ 5779 w 10000"/>
                <a:gd name="connsiteY254" fmla="*/ 10000 h 10000"/>
                <a:gd name="connsiteX255" fmla="*/ 5779 w 10000"/>
                <a:gd name="connsiteY255" fmla="*/ 10000 h 10000"/>
                <a:gd name="connsiteX256" fmla="*/ 5779 w 10000"/>
                <a:gd name="connsiteY256" fmla="*/ 10000 h 10000"/>
                <a:gd name="connsiteX257" fmla="*/ 5779 w 10000"/>
                <a:gd name="connsiteY257" fmla="*/ 10000 h 10000"/>
                <a:gd name="connsiteX258" fmla="*/ 5779 w 10000"/>
                <a:gd name="connsiteY258" fmla="*/ 10000 h 10000"/>
                <a:gd name="connsiteX259" fmla="*/ 5779 w 10000"/>
                <a:gd name="connsiteY259" fmla="*/ 10000 h 10000"/>
                <a:gd name="connsiteX260" fmla="*/ 5899 w 10000"/>
                <a:gd name="connsiteY260" fmla="*/ 9991 h 10000"/>
                <a:gd name="connsiteX261" fmla="*/ 6040 w 10000"/>
                <a:gd name="connsiteY261" fmla="*/ 9981 h 10000"/>
                <a:gd name="connsiteX262" fmla="*/ 6171 w 10000"/>
                <a:gd name="connsiteY262" fmla="*/ 9963 h 10000"/>
                <a:gd name="connsiteX263" fmla="*/ 6291 w 10000"/>
                <a:gd name="connsiteY263" fmla="*/ 9926 h 10000"/>
                <a:gd name="connsiteX264" fmla="*/ 6412 w 10000"/>
                <a:gd name="connsiteY264" fmla="*/ 9888 h 10000"/>
                <a:gd name="connsiteX265" fmla="*/ 6533 w 10000"/>
                <a:gd name="connsiteY265" fmla="*/ 9842 h 10000"/>
                <a:gd name="connsiteX266" fmla="*/ 6643 w 10000"/>
                <a:gd name="connsiteY266" fmla="*/ 9805 h 10000"/>
                <a:gd name="connsiteX267" fmla="*/ 6744 w 10000"/>
                <a:gd name="connsiteY267" fmla="*/ 9740 h 10000"/>
                <a:gd name="connsiteX268" fmla="*/ 6824 w 10000"/>
                <a:gd name="connsiteY268" fmla="*/ 9674 h 10000"/>
                <a:gd name="connsiteX269" fmla="*/ 6905 w 10000"/>
                <a:gd name="connsiteY269" fmla="*/ 9609 h 10000"/>
                <a:gd name="connsiteX270" fmla="*/ 6965 w 10000"/>
                <a:gd name="connsiteY270" fmla="*/ 9544 h 10000"/>
                <a:gd name="connsiteX271" fmla="*/ 7015 w 10000"/>
                <a:gd name="connsiteY271" fmla="*/ 9460 h 10000"/>
                <a:gd name="connsiteX272" fmla="*/ 7035 w 10000"/>
                <a:gd name="connsiteY272" fmla="*/ 9395 h 10000"/>
                <a:gd name="connsiteX273" fmla="*/ 7045 w 10000"/>
                <a:gd name="connsiteY273" fmla="*/ 9302 h 10000"/>
                <a:gd name="connsiteX274" fmla="*/ 7035 w 10000"/>
                <a:gd name="connsiteY274" fmla="*/ 9228 h 10000"/>
                <a:gd name="connsiteX275" fmla="*/ 6995 w 10000"/>
                <a:gd name="connsiteY275" fmla="*/ 9144 h 10000"/>
                <a:gd name="connsiteX276" fmla="*/ 6995 w 10000"/>
                <a:gd name="connsiteY276" fmla="*/ 9144 h 10000"/>
                <a:gd name="connsiteX277" fmla="*/ 6995 w 10000"/>
                <a:gd name="connsiteY277" fmla="*/ 9135 h 10000"/>
                <a:gd name="connsiteX278" fmla="*/ 6995 w 10000"/>
                <a:gd name="connsiteY278" fmla="*/ 9135 h 10000"/>
                <a:gd name="connsiteX279" fmla="*/ 6985 w 10000"/>
                <a:gd name="connsiteY279" fmla="*/ 9135 h 10000"/>
                <a:gd name="connsiteX280" fmla="*/ 6985 w 10000"/>
                <a:gd name="connsiteY280" fmla="*/ 9135 h 10000"/>
                <a:gd name="connsiteX281" fmla="*/ 6985 w 10000"/>
                <a:gd name="connsiteY281" fmla="*/ 9135 h 10000"/>
                <a:gd name="connsiteX282" fmla="*/ 6985 w 10000"/>
                <a:gd name="connsiteY282" fmla="*/ 9135 h 10000"/>
                <a:gd name="connsiteX283" fmla="*/ 6985 w 10000"/>
                <a:gd name="connsiteY283" fmla="*/ 9135 h 10000"/>
                <a:gd name="connsiteX284" fmla="*/ 6985 w 10000"/>
                <a:gd name="connsiteY284" fmla="*/ 9135 h 10000"/>
                <a:gd name="connsiteX285" fmla="*/ 6985 w 10000"/>
                <a:gd name="connsiteY285" fmla="*/ 9135 h 10000"/>
                <a:gd name="connsiteX286" fmla="*/ 6985 w 10000"/>
                <a:gd name="connsiteY286" fmla="*/ 9135 h 10000"/>
                <a:gd name="connsiteX287" fmla="*/ 6985 w 10000"/>
                <a:gd name="connsiteY287" fmla="*/ 9126 h 10000"/>
                <a:gd name="connsiteX288" fmla="*/ 6985 w 10000"/>
                <a:gd name="connsiteY288" fmla="*/ 9126 h 10000"/>
                <a:gd name="connsiteX289" fmla="*/ 6985 w 10000"/>
                <a:gd name="connsiteY289" fmla="*/ 9126 h 10000"/>
                <a:gd name="connsiteX290" fmla="*/ 6985 w 10000"/>
                <a:gd name="connsiteY290" fmla="*/ 9126 h 10000"/>
                <a:gd name="connsiteX291" fmla="*/ 6985 w 10000"/>
                <a:gd name="connsiteY291" fmla="*/ 9126 h 10000"/>
                <a:gd name="connsiteX292" fmla="*/ 6985 w 10000"/>
                <a:gd name="connsiteY292" fmla="*/ 9126 h 10000"/>
                <a:gd name="connsiteX293" fmla="*/ 6985 w 10000"/>
                <a:gd name="connsiteY293" fmla="*/ 9126 h 10000"/>
                <a:gd name="connsiteX294" fmla="*/ 6985 w 10000"/>
                <a:gd name="connsiteY294" fmla="*/ 9126 h 10000"/>
                <a:gd name="connsiteX295" fmla="*/ 6794 w 10000"/>
                <a:gd name="connsiteY295" fmla="*/ 8837 h 10000"/>
                <a:gd name="connsiteX296" fmla="*/ 6693 w 10000"/>
                <a:gd name="connsiteY296" fmla="*/ 8679 h 10000"/>
                <a:gd name="connsiteX297" fmla="*/ 6593 w 10000"/>
                <a:gd name="connsiteY297" fmla="*/ 8521 h 10000"/>
                <a:gd name="connsiteX298" fmla="*/ 6513 w 10000"/>
                <a:gd name="connsiteY298" fmla="*/ 8372 h 10000"/>
                <a:gd name="connsiteX299" fmla="*/ 6442 w 10000"/>
                <a:gd name="connsiteY299" fmla="*/ 8214 h 10000"/>
                <a:gd name="connsiteX300" fmla="*/ 6392 w 10000"/>
                <a:gd name="connsiteY300" fmla="*/ 8056 h 10000"/>
                <a:gd name="connsiteX301" fmla="*/ 6382 w 10000"/>
                <a:gd name="connsiteY301" fmla="*/ 7981 h 10000"/>
                <a:gd name="connsiteX302" fmla="*/ 6382 w 10000"/>
                <a:gd name="connsiteY302" fmla="*/ 7907 h 10000"/>
                <a:gd name="connsiteX303" fmla="*/ 6382 w 10000"/>
                <a:gd name="connsiteY303" fmla="*/ 7907 h 10000"/>
                <a:gd name="connsiteX304" fmla="*/ 6392 w 10000"/>
                <a:gd name="connsiteY304" fmla="*/ 7805 h 10000"/>
                <a:gd name="connsiteX305" fmla="*/ 6422 w 10000"/>
                <a:gd name="connsiteY305" fmla="*/ 7702 h 10000"/>
                <a:gd name="connsiteX306" fmla="*/ 6452 w 10000"/>
                <a:gd name="connsiteY306" fmla="*/ 7656 h 10000"/>
                <a:gd name="connsiteX307" fmla="*/ 6492 w 10000"/>
                <a:gd name="connsiteY307" fmla="*/ 7609 h 10000"/>
                <a:gd name="connsiteX308" fmla="*/ 6523 w 10000"/>
                <a:gd name="connsiteY308" fmla="*/ 7563 h 10000"/>
                <a:gd name="connsiteX309" fmla="*/ 6573 w 10000"/>
                <a:gd name="connsiteY309" fmla="*/ 7526 h 10000"/>
                <a:gd name="connsiteX310" fmla="*/ 6704 w 10000"/>
                <a:gd name="connsiteY310" fmla="*/ 7451 h 10000"/>
                <a:gd name="connsiteX311" fmla="*/ 6864 w 10000"/>
                <a:gd name="connsiteY311" fmla="*/ 7395 h 10000"/>
                <a:gd name="connsiteX312" fmla="*/ 7065 w 10000"/>
                <a:gd name="connsiteY312" fmla="*/ 7349 h 10000"/>
                <a:gd name="connsiteX313" fmla="*/ 7307 w 10000"/>
                <a:gd name="connsiteY313" fmla="*/ 7321 h 10000"/>
                <a:gd name="connsiteX314" fmla="*/ 7307 w 10000"/>
                <a:gd name="connsiteY314" fmla="*/ 7321 h 10000"/>
                <a:gd name="connsiteX315" fmla="*/ 8533 w 10000"/>
                <a:gd name="connsiteY315" fmla="*/ 7219 h 10000"/>
                <a:gd name="connsiteX316" fmla="*/ 10000 w 10000"/>
                <a:gd name="connsiteY316" fmla="*/ 7116 h 10000"/>
                <a:gd name="connsiteX317" fmla="*/ 10000 w 10000"/>
                <a:gd name="connsiteY317" fmla="*/ 7116 h 10000"/>
                <a:gd name="connsiteX318" fmla="*/ 10000 w 10000"/>
                <a:gd name="connsiteY318" fmla="*/ 7116 h 10000"/>
                <a:gd name="connsiteX319" fmla="*/ 10000 w 10000"/>
                <a:gd name="connsiteY319" fmla="*/ 7116 h 10000"/>
                <a:gd name="connsiteX320" fmla="*/ 10000 w 10000"/>
                <a:gd name="connsiteY320" fmla="*/ 0 h 10000"/>
                <a:gd name="connsiteX0-1" fmla="*/ 10000 w 10000"/>
                <a:gd name="connsiteY0-2" fmla="*/ 0 h 10000"/>
                <a:gd name="connsiteX1-3" fmla="*/ 40 w 10000"/>
                <a:gd name="connsiteY1-4" fmla="*/ 0 h 10000"/>
                <a:gd name="connsiteX2-5" fmla="*/ 40 w 10000"/>
                <a:gd name="connsiteY2-6" fmla="*/ 0 h 10000"/>
                <a:gd name="connsiteX3-7" fmla="*/ 10 w 10000"/>
                <a:gd name="connsiteY3-8" fmla="*/ 270 h 10000"/>
                <a:gd name="connsiteX4-9" fmla="*/ 0 w 10000"/>
                <a:gd name="connsiteY4-10" fmla="*/ 530 h 10000"/>
                <a:gd name="connsiteX5-11" fmla="*/ 0 w 10000"/>
                <a:gd name="connsiteY5-12" fmla="*/ 530 h 10000"/>
                <a:gd name="connsiteX6-13" fmla="*/ 0 w 10000"/>
                <a:gd name="connsiteY6-14" fmla="*/ 698 h 10000"/>
                <a:gd name="connsiteX7-15" fmla="*/ 30 w 10000"/>
                <a:gd name="connsiteY7-16" fmla="*/ 856 h 10000"/>
                <a:gd name="connsiteX8-17" fmla="*/ 50 w 10000"/>
                <a:gd name="connsiteY8-18" fmla="*/ 986 h 10000"/>
                <a:gd name="connsiteX9-19" fmla="*/ 101 w 10000"/>
                <a:gd name="connsiteY9-20" fmla="*/ 1088 h 10000"/>
                <a:gd name="connsiteX10-21" fmla="*/ 101 w 10000"/>
                <a:gd name="connsiteY10-22" fmla="*/ 1088 h 10000"/>
                <a:gd name="connsiteX11-23" fmla="*/ 101 w 10000"/>
                <a:gd name="connsiteY11-24" fmla="*/ 1088 h 10000"/>
                <a:gd name="connsiteX12-25" fmla="*/ 101 w 10000"/>
                <a:gd name="connsiteY12-26" fmla="*/ 1098 h 10000"/>
                <a:gd name="connsiteX13-27" fmla="*/ 101 w 10000"/>
                <a:gd name="connsiteY13-28" fmla="*/ 1098 h 10000"/>
                <a:gd name="connsiteX14-29" fmla="*/ 111 w 10000"/>
                <a:gd name="connsiteY14-30" fmla="*/ 1116 h 10000"/>
                <a:gd name="connsiteX15-31" fmla="*/ 111 w 10000"/>
                <a:gd name="connsiteY15-32" fmla="*/ 1116 h 10000"/>
                <a:gd name="connsiteX16-33" fmla="*/ 201 w 10000"/>
                <a:gd name="connsiteY16-34" fmla="*/ 1274 h 10000"/>
                <a:gd name="connsiteX17-35" fmla="*/ 291 w 10000"/>
                <a:gd name="connsiteY17-36" fmla="*/ 1433 h 10000"/>
                <a:gd name="connsiteX18-37" fmla="*/ 412 w 10000"/>
                <a:gd name="connsiteY18-38" fmla="*/ 1572 h 10000"/>
                <a:gd name="connsiteX19-39" fmla="*/ 482 w 10000"/>
                <a:gd name="connsiteY19-40" fmla="*/ 1647 h 10000"/>
                <a:gd name="connsiteX20-41" fmla="*/ 553 w 10000"/>
                <a:gd name="connsiteY20-42" fmla="*/ 1712 h 10000"/>
                <a:gd name="connsiteX21-43" fmla="*/ 623 w 10000"/>
                <a:gd name="connsiteY21-44" fmla="*/ 1767 h 10000"/>
                <a:gd name="connsiteX22-45" fmla="*/ 714 w 10000"/>
                <a:gd name="connsiteY22-46" fmla="*/ 1823 h 10000"/>
                <a:gd name="connsiteX23-47" fmla="*/ 804 w 10000"/>
                <a:gd name="connsiteY23-48" fmla="*/ 1870 h 10000"/>
                <a:gd name="connsiteX24-49" fmla="*/ 905 w 10000"/>
                <a:gd name="connsiteY24-50" fmla="*/ 1916 h 10000"/>
                <a:gd name="connsiteX25-51" fmla="*/ 1015 w 10000"/>
                <a:gd name="connsiteY25-52" fmla="*/ 1935 h 10000"/>
                <a:gd name="connsiteX26-53" fmla="*/ 1136 w 10000"/>
                <a:gd name="connsiteY26-54" fmla="*/ 1972 h 10000"/>
                <a:gd name="connsiteX27-55" fmla="*/ 1256 w 10000"/>
                <a:gd name="connsiteY27-56" fmla="*/ 1981 h 10000"/>
                <a:gd name="connsiteX28-57" fmla="*/ 1407 w 10000"/>
                <a:gd name="connsiteY28-58" fmla="*/ 1981 h 10000"/>
                <a:gd name="connsiteX29-59" fmla="*/ 1407 w 10000"/>
                <a:gd name="connsiteY29-60" fmla="*/ 1981 h 10000"/>
                <a:gd name="connsiteX30-61" fmla="*/ 1407 w 10000"/>
                <a:gd name="connsiteY30-62" fmla="*/ 1981 h 10000"/>
                <a:gd name="connsiteX31-63" fmla="*/ 1407 w 10000"/>
                <a:gd name="connsiteY31-64" fmla="*/ 1981 h 10000"/>
                <a:gd name="connsiteX32-65" fmla="*/ 1407 w 10000"/>
                <a:gd name="connsiteY32-66" fmla="*/ 1981 h 10000"/>
                <a:gd name="connsiteX33-67" fmla="*/ 1407 w 10000"/>
                <a:gd name="connsiteY33-68" fmla="*/ 1981 h 10000"/>
                <a:gd name="connsiteX34-69" fmla="*/ 1558 w 10000"/>
                <a:gd name="connsiteY34-70" fmla="*/ 1981 h 10000"/>
                <a:gd name="connsiteX35-71" fmla="*/ 1749 w 10000"/>
                <a:gd name="connsiteY35-72" fmla="*/ 1963 h 10000"/>
                <a:gd name="connsiteX36-73" fmla="*/ 1940 w 10000"/>
                <a:gd name="connsiteY36-74" fmla="*/ 1926 h 10000"/>
                <a:gd name="connsiteX37-75" fmla="*/ 2151 w 10000"/>
                <a:gd name="connsiteY37-76" fmla="*/ 1879 h 10000"/>
                <a:gd name="connsiteX38-77" fmla="*/ 2151 w 10000"/>
                <a:gd name="connsiteY38-78" fmla="*/ 1879 h 10000"/>
                <a:gd name="connsiteX39-79" fmla="*/ 2161 w 10000"/>
                <a:gd name="connsiteY39-80" fmla="*/ 1879 h 10000"/>
                <a:gd name="connsiteX40-81" fmla="*/ 2161 w 10000"/>
                <a:gd name="connsiteY40-82" fmla="*/ 1879 h 10000"/>
                <a:gd name="connsiteX41-83" fmla="*/ 2171 w 10000"/>
                <a:gd name="connsiteY41-84" fmla="*/ 1879 h 10000"/>
                <a:gd name="connsiteX42-85" fmla="*/ 2171 w 10000"/>
                <a:gd name="connsiteY42-86" fmla="*/ 1879 h 10000"/>
                <a:gd name="connsiteX43-87" fmla="*/ 2352 w 10000"/>
                <a:gd name="connsiteY43-88" fmla="*/ 1833 h 10000"/>
                <a:gd name="connsiteX44-89" fmla="*/ 2513 w 10000"/>
                <a:gd name="connsiteY44-90" fmla="*/ 1814 h 10000"/>
                <a:gd name="connsiteX45-91" fmla="*/ 2673 w 10000"/>
                <a:gd name="connsiteY45-92" fmla="*/ 1786 h 10000"/>
                <a:gd name="connsiteX46-93" fmla="*/ 2804 w 10000"/>
                <a:gd name="connsiteY46-94" fmla="*/ 1786 h 10000"/>
                <a:gd name="connsiteX47-95" fmla="*/ 2804 w 10000"/>
                <a:gd name="connsiteY47-96" fmla="*/ 1786 h 10000"/>
                <a:gd name="connsiteX48-97" fmla="*/ 2804 w 10000"/>
                <a:gd name="connsiteY48-98" fmla="*/ 1786 h 10000"/>
                <a:gd name="connsiteX49-99" fmla="*/ 2804 w 10000"/>
                <a:gd name="connsiteY49-100" fmla="*/ 1786 h 10000"/>
                <a:gd name="connsiteX50-101" fmla="*/ 2804 w 10000"/>
                <a:gd name="connsiteY50-102" fmla="*/ 1786 h 10000"/>
                <a:gd name="connsiteX51-103" fmla="*/ 2804 w 10000"/>
                <a:gd name="connsiteY51-104" fmla="*/ 1786 h 10000"/>
                <a:gd name="connsiteX52-105" fmla="*/ 2804 w 10000"/>
                <a:gd name="connsiteY52-106" fmla="*/ 1786 h 10000"/>
                <a:gd name="connsiteX53-107" fmla="*/ 2804 w 10000"/>
                <a:gd name="connsiteY53-108" fmla="*/ 1786 h 10000"/>
                <a:gd name="connsiteX54-109" fmla="*/ 2925 w 10000"/>
                <a:gd name="connsiteY54-110" fmla="*/ 1786 h 10000"/>
                <a:gd name="connsiteX55-111" fmla="*/ 3035 w 10000"/>
                <a:gd name="connsiteY55-112" fmla="*/ 1805 h 10000"/>
                <a:gd name="connsiteX56-113" fmla="*/ 3136 w 10000"/>
                <a:gd name="connsiteY56-114" fmla="*/ 1823 h 10000"/>
                <a:gd name="connsiteX57-115" fmla="*/ 3236 w 10000"/>
                <a:gd name="connsiteY57-116" fmla="*/ 1842 h 10000"/>
                <a:gd name="connsiteX58-117" fmla="*/ 3307 w 10000"/>
                <a:gd name="connsiteY58-118" fmla="*/ 1879 h 10000"/>
                <a:gd name="connsiteX59-119" fmla="*/ 3377 w 10000"/>
                <a:gd name="connsiteY59-120" fmla="*/ 1926 h 10000"/>
                <a:gd name="connsiteX60-121" fmla="*/ 3447 w 10000"/>
                <a:gd name="connsiteY60-122" fmla="*/ 1972 h 10000"/>
                <a:gd name="connsiteX61-123" fmla="*/ 3497 w 10000"/>
                <a:gd name="connsiteY61-124" fmla="*/ 2028 h 10000"/>
                <a:gd name="connsiteX62-125" fmla="*/ 3548 w 10000"/>
                <a:gd name="connsiteY62-126" fmla="*/ 2074 h 10000"/>
                <a:gd name="connsiteX63-127" fmla="*/ 3598 w 10000"/>
                <a:gd name="connsiteY63-128" fmla="*/ 2140 h 10000"/>
                <a:gd name="connsiteX64-129" fmla="*/ 3658 w 10000"/>
                <a:gd name="connsiteY64-130" fmla="*/ 2260 h 10000"/>
                <a:gd name="connsiteX65-131" fmla="*/ 3709 w 10000"/>
                <a:gd name="connsiteY65-132" fmla="*/ 2400 h 10000"/>
                <a:gd name="connsiteX66-133" fmla="*/ 3729 w 10000"/>
                <a:gd name="connsiteY66-134" fmla="*/ 2549 h 10000"/>
                <a:gd name="connsiteX67-135" fmla="*/ 3729 w 10000"/>
                <a:gd name="connsiteY67-136" fmla="*/ 2688 h 10000"/>
                <a:gd name="connsiteX68-137" fmla="*/ 3729 w 10000"/>
                <a:gd name="connsiteY68-138" fmla="*/ 2837 h 10000"/>
                <a:gd name="connsiteX69-139" fmla="*/ 3709 w 10000"/>
                <a:gd name="connsiteY69-140" fmla="*/ 2977 h 10000"/>
                <a:gd name="connsiteX70-141" fmla="*/ 3668 w 10000"/>
                <a:gd name="connsiteY70-142" fmla="*/ 3107 h 10000"/>
                <a:gd name="connsiteX71-143" fmla="*/ 3638 w 10000"/>
                <a:gd name="connsiteY71-144" fmla="*/ 3219 h 10000"/>
                <a:gd name="connsiteX72-145" fmla="*/ 3598 w 10000"/>
                <a:gd name="connsiteY72-146" fmla="*/ 3312 h 10000"/>
                <a:gd name="connsiteX73-147" fmla="*/ 3548 w 10000"/>
                <a:gd name="connsiteY73-148" fmla="*/ 3377 h 10000"/>
                <a:gd name="connsiteX74-149" fmla="*/ 3518 w 10000"/>
                <a:gd name="connsiteY74-150" fmla="*/ 3423 h 10000"/>
                <a:gd name="connsiteX75-151" fmla="*/ 3518 w 10000"/>
                <a:gd name="connsiteY75-152" fmla="*/ 3423 h 10000"/>
                <a:gd name="connsiteX76-153" fmla="*/ 3518 w 10000"/>
                <a:gd name="connsiteY76-154" fmla="*/ 3423 h 10000"/>
                <a:gd name="connsiteX77-155" fmla="*/ 3518 w 10000"/>
                <a:gd name="connsiteY77-156" fmla="*/ 3423 h 10000"/>
                <a:gd name="connsiteX78-157" fmla="*/ 3518 w 10000"/>
                <a:gd name="connsiteY78-158" fmla="*/ 3423 h 10000"/>
                <a:gd name="connsiteX79-159" fmla="*/ 3518 w 10000"/>
                <a:gd name="connsiteY79-160" fmla="*/ 3423 h 10000"/>
                <a:gd name="connsiteX80-161" fmla="*/ 3518 w 10000"/>
                <a:gd name="connsiteY80-162" fmla="*/ 3423 h 10000"/>
                <a:gd name="connsiteX81-163" fmla="*/ 3518 w 10000"/>
                <a:gd name="connsiteY81-164" fmla="*/ 3423 h 10000"/>
                <a:gd name="connsiteX82-165" fmla="*/ 3518 w 10000"/>
                <a:gd name="connsiteY82-166" fmla="*/ 3423 h 10000"/>
                <a:gd name="connsiteX83-167" fmla="*/ 3518 w 10000"/>
                <a:gd name="connsiteY83-168" fmla="*/ 3423 h 10000"/>
                <a:gd name="connsiteX84-169" fmla="*/ 3518 w 10000"/>
                <a:gd name="connsiteY84-170" fmla="*/ 3433 h 10000"/>
                <a:gd name="connsiteX85-171" fmla="*/ 3518 w 10000"/>
                <a:gd name="connsiteY85-172" fmla="*/ 3433 h 10000"/>
                <a:gd name="connsiteX86-173" fmla="*/ 3518 w 10000"/>
                <a:gd name="connsiteY86-174" fmla="*/ 3433 h 10000"/>
                <a:gd name="connsiteX87-175" fmla="*/ 3518 w 10000"/>
                <a:gd name="connsiteY87-176" fmla="*/ 3433 h 10000"/>
                <a:gd name="connsiteX88-177" fmla="*/ 3497 w 10000"/>
                <a:gd name="connsiteY88-178" fmla="*/ 3433 h 10000"/>
                <a:gd name="connsiteX89-179" fmla="*/ 3497 w 10000"/>
                <a:gd name="connsiteY89-180" fmla="*/ 3433 h 10000"/>
                <a:gd name="connsiteX90-181" fmla="*/ 3497 w 10000"/>
                <a:gd name="connsiteY90-182" fmla="*/ 3433 h 10000"/>
                <a:gd name="connsiteX91-183" fmla="*/ 3497 w 10000"/>
                <a:gd name="connsiteY91-184" fmla="*/ 3433 h 10000"/>
                <a:gd name="connsiteX92-185" fmla="*/ 3497 w 10000"/>
                <a:gd name="connsiteY92-186" fmla="*/ 3433 h 10000"/>
                <a:gd name="connsiteX93-187" fmla="*/ 3497 w 10000"/>
                <a:gd name="connsiteY93-188" fmla="*/ 3433 h 10000"/>
                <a:gd name="connsiteX94-189" fmla="*/ 3427 w 10000"/>
                <a:gd name="connsiteY94-190" fmla="*/ 3498 h 10000"/>
                <a:gd name="connsiteX95-191" fmla="*/ 3347 w 10000"/>
                <a:gd name="connsiteY95-192" fmla="*/ 3535 h 10000"/>
                <a:gd name="connsiteX96-193" fmla="*/ 3246 w 10000"/>
                <a:gd name="connsiteY96-194" fmla="*/ 3563 h 10000"/>
                <a:gd name="connsiteX97-195" fmla="*/ 3136 w 10000"/>
                <a:gd name="connsiteY97-196" fmla="*/ 3572 h 10000"/>
                <a:gd name="connsiteX98-197" fmla="*/ 3136 w 10000"/>
                <a:gd name="connsiteY98-198" fmla="*/ 3572 h 10000"/>
                <a:gd name="connsiteX99-199" fmla="*/ 3136 w 10000"/>
                <a:gd name="connsiteY99-200" fmla="*/ 3572 h 10000"/>
                <a:gd name="connsiteX100-201" fmla="*/ 3136 w 10000"/>
                <a:gd name="connsiteY100-202" fmla="*/ 3572 h 10000"/>
                <a:gd name="connsiteX101-203" fmla="*/ 3136 w 10000"/>
                <a:gd name="connsiteY101-204" fmla="*/ 3572 h 10000"/>
                <a:gd name="connsiteX102-205" fmla="*/ 3136 w 10000"/>
                <a:gd name="connsiteY102-206" fmla="*/ 3572 h 10000"/>
                <a:gd name="connsiteX103-207" fmla="*/ 3116 w 10000"/>
                <a:gd name="connsiteY103-208" fmla="*/ 3572 h 10000"/>
                <a:gd name="connsiteX104-209" fmla="*/ 3116 w 10000"/>
                <a:gd name="connsiteY104-210" fmla="*/ 3572 h 10000"/>
                <a:gd name="connsiteX105-211" fmla="*/ 3025 w 10000"/>
                <a:gd name="connsiteY105-212" fmla="*/ 3572 h 10000"/>
                <a:gd name="connsiteX106-213" fmla="*/ 2925 w 10000"/>
                <a:gd name="connsiteY106-214" fmla="*/ 3553 h 10000"/>
                <a:gd name="connsiteX107-215" fmla="*/ 2814 w 10000"/>
                <a:gd name="connsiteY107-216" fmla="*/ 3526 h 10000"/>
                <a:gd name="connsiteX108-217" fmla="*/ 2693 w 10000"/>
                <a:gd name="connsiteY108-218" fmla="*/ 3479 h 10000"/>
                <a:gd name="connsiteX109-219" fmla="*/ 2553 w 10000"/>
                <a:gd name="connsiteY109-220" fmla="*/ 3423 h 10000"/>
                <a:gd name="connsiteX110-221" fmla="*/ 2392 w 10000"/>
                <a:gd name="connsiteY110-222" fmla="*/ 3349 h 10000"/>
                <a:gd name="connsiteX111-223" fmla="*/ 2010 w 10000"/>
                <a:gd name="connsiteY111-224" fmla="*/ 3153 h 10000"/>
                <a:gd name="connsiteX112-225" fmla="*/ 2010 w 10000"/>
                <a:gd name="connsiteY112-226" fmla="*/ 3153 h 10000"/>
                <a:gd name="connsiteX113-227" fmla="*/ 2010 w 10000"/>
                <a:gd name="connsiteY113-228" fmla="*/ 3153 h 10000"/>
                <a:gd name="connsiteX114-229" fmla="*/ 2010 w 10000"/>
                <a:gd name="connsiteY114-230" fmla="*/ 3153 h 10000"/>
                <a:gd name="connsiteX115-231" fmla="*/ 2000 w 10000"/>
                <a:gd name="connsiteY115-232" fmla="*/ 3153 h 10000"/>
                <a:gd name="connsiteX116-233" fmla="*/ 2000 w 10000"/>
                <a:gd name="connsiteY116-234" fmla="*/ 3153 h 10000"/>
                <a:gd name="connsiteX117-235" fmla="*/ 2000 w 10000"/>
                <a:gd name="connsiteY117-236" fmla="*/ 3153 h 10000"/>
                <a:gd name="connsiteX118-237" fmla="*/ 2000 w 10000"/>
                <a:gd name="connsiteY118-238" fmla="*/ 3153 h 10000"/>
                <a:gd name="connsiteX119-239" fmla="*/ 2000 w 10000"/>
                <a:gd name="connsiteY119-240" fmla="*/ 3144 h 10000"/>
                <a:gd name="connsiteX120-241" fmla="*/ 2000 w 10000"/>
                <a:gd name="connsiteY120-242" fmla="*/ 3144 h 10000"/>
                <a:gd name="connsiteX121-243" fmla="*/ 1950 w 10000"/>
                <a:gd name="connsiteY121-244" fmla="*/ 3135 h 10000"/>
                <a:gd name="connsiteX122-245" fmla="*/ 1950 w 10000"/>
                <a:gd name="connsiteY122-246" fmla="*/ 3135 h 10000"/>
                <a:gd name="connsiteX123-247" fmla="*/ 1950 w 10000"/>
                <a:gd name="connsiteY123-248" fmla="*/ 3135 h 10000"/>
                <a:gd name="connsiteX124-249" fmla="*/ 1950 w 10000"/>
                <a:gd name="connsiteY124-250" fmla="*/ 3126 h 10000"/>
                <a:gd name="connsiteX125-251" fmla="*/ 1950 w 10000"/>
                <a:gd name="connsiteY125-252" fmla="*/ 3126 h 10000"/>
                <a:gd name="connsiteX126-253" fmla="*/ 1839 w 10000"/>
                <a:gd name="connsiteY126-254" fmla="*/ 3926 h 10000"/>
                <a:gd name="connsiteX127-255" fmla="*/ 1769 w 10000"/>
                <a:gd name="connsiteY127-256" fmla="*/ 3033 h 10000"/>
                <a:gd name="connsiteX128-257" fmla="*/ 1588 w 10000"/>
                <a:gd name="connsiteY128-258" fmla="*/ 2967 h 10000"/>
                <a:gd name="connsiteX129-259" fmla="*/ 1427 w 10000"/>
                <a:gd name="connsiteY129-260" fmla="*/ 2921 h 10000"/>
                <a:gd name="connsiteX130-261" fmla="*/ 1347 w 10000"/>
                <a:gd name="connsiteY130-262" fmla="*/ 2902 h 10000"/>
                <a:gd name="connsiteX131-263" fmla="*/ 1266 w 10000"/>
                <a:gd name="connsiteY131-264" fmla="*/ 2902 h 10000"/>
                <a:gd name="connsiteX132-265" fmla="*/ 1266 w 10000"/>
                <a:gd name="connsiteY132-266" fmla="*/ 2902 h 10000"/>
                <a:gd name="connsiteX133-267" fmla="*/ 1266 w 10000"/>
                <a:gd name="connsiteY133-268" fmla="*/ 2902 h 10000"/>
                <a:gd name="connsiteX134-269" fmla="*/ 1266 w 10000"/>
                <a:gd name="connsiteY134-270" fmla="*/ 2902 h 10000"/>
                <a:gd name="connsiteX135-271" fmla="*/ 1266 w 10000"/>
                <a:gd name="connsiteY135-272" fmla="*/ 2902 h 10000"/>
                <a:gd name="connsiteX136-273" fmla="*/ 1266 w 10000"/>
                <a:gd name="connsiteY136-274" fmla="*/ 2902 h 10000"/>
                <a:gd name="connsiteX137-275" fmla="*/ 1146 w 10000"/>
                <a:gd name="connsiteY137-276" fmla="*/ 2921 h 10000"/>
                <a:gd name="connsiteX138-277" fmla="*/ 1085 w 10000"/>
                <a:gd name="connsiteY138-278" fmla="*/ 2940 h 10000"/>
                <a:gd name="connsiteX139-279" fmla="*/ 1025 w 10000"/>
                <a:gd name="connsiteY139-280" fmla="*/ 2949 h 10000"/>
                <a:gd name="connsiteX140-281" fmla="*/ 965 w 10000"/>
                <a:gd name="connsiteY140-282" fmla="*/ 2986 h 10000"/>
                <a:gd name="connsiteX141-283" fmla="*/ 915 w 10000"/>
                <a:gd name="connsiteY141-284" fmla="*/ 3023 h 10000"/>
                <a:gd name="connsiteX142-285" fmla="*/ 864 w 10000"/>
                <a:gd name="connsiteY142-286" fmla="*/ 3060 h 10000"/>
                <a:gd name="connsiteX143-287" fmla="*/ 814 w 10000"/>
                <a:gd name="connsiteY143-288" fmla="*/ 3107 h 10000"/>
                <a:gd name="connsiteX144-289" fmla="*/ 784 w 10000"/>
                <a:gd name="connsiteY144-290" fmla="*/ 3163 h 10000"/>
                <a:gd name="connsiteX145-291" fmla="*/ 744 w 10000"/>
                <a:gd name="connsiteY145-292" fmla="*/ 3237 h 10000"/>
                <a:gd name="connsiteX146-293" fmla="*/ 673 w 10000"/>
                <a:gd name="connsiteY146-294" fmla="*/ 3377 h 10000"/>
                <a:gd name="connsiteX147-295" fmla="*/ 623 w 10000"/>
                <a:gd name="connsiteY147-296" fmla="*/ 3563 h 10000"/>
                <a:gd name="connsiteX148-297" fmla="*/ 603 w 10000"/>
                <a:gd name="connsiteY148-298" fmla="*/ 3786 h 10000"/>
                <a:gd name="connsiteX149-299" fmla="*/ 573 w 10000"/>
                <a:gd name="connsiteY149-300" fmla="*/ 4037 h 10000"/>
                <a:gd name="connsiteX150-301" fmla="*/ 583 w 10000"/>
                <a:gd name="connsiteY150-302" fmla="*/ 4326 h 10000"/>
                <a:gd name="connsiteX151-303" fmla="*/ 613 w 10000"/>
                <a:gd name="connsiteY151-304" fmla="*/ 4651 h 10000"/>
                <a:gd name="connsiteX152-305" fmla="*/ 663 w 10000"/>
                <a:gd name="connsiteY152-306" fmla="*/ 5014 h 10000"/>
                <a:gd name="connsiteX153-307" fmla="*/ 734 w 10000"/>
                <a:gd name="connsiteY153-308" fmla="*/ 5423 h 10000"/>
                <a:gd name="connsiteX154-309" fmla="*/ 814 w 10000"/>
                <a:gd name="connsiteY154-310" fmla="*/ 5870 h 10000"/>
                <a:gd name="connsiteX155-311" fmla="*/ 945 w 10000"/>
                <a:gd name="connsiteY155-312" fmla="*/ 6372 h 10000"/>
                <a:gd name="connsiteX156-313" fmla="*/ 1085 w 10000"/>
                <a:gd name="connsiteY156-314" fmla="*/ 6912 h 10000"/>
                <a:gd name="connsiteX157-315" fmla="*/ 1085 w 10000"/>
                <a:gd name="connsiteY157-316" fmla="*/ 6912 h 10000"/>
                <a:gd name="connsiteX158-317" fmla="*/ 1085 w 10000"/>
                <a:gd name="connsiteY158-318" fmla="*/ 6930 h 10000"/>
                <a:gd name="connsiteX159-319" fmla="*/ 1085 w 10000"/>
                <a:gd name="connsiteY159-320" fmla="*/ 6930 h 10000"/>
                <a:gd name="connsiteX160-321" fmla="*/ 1116 w 10000"/>
                <a:gd name="connsiteY160-322" fmla="*/ 7005 h 10000"/>
                <a:gd name="connsiteX161-323" fmla="*/ 1116 w 10000"/>
                <a:gd name="connsiteY161-324" fmla="*/ 7005 h 10000"/>
                <a:gd name="connsiteX162-325" fmla="*/ 1116 w 10000"/>
                <a:gd name="connsiteY162-326" fmla="*/ 7005 h 10000"/>
                <a:gd name="connsiteX163-327" fmla="*/ 1116 w 10000"/>
                <a:gd name="connsiteY163-328" fmla="*/ 7005 h 10000"/>
                <a:gd name="connsiteX164-329" fmla="*/ 1116 w 10000"/>
                <a:gd name="connsiteY164-330" fmla="*/ 7005 h 10000"/>
                <a:gd name="connsiteX165-331" fmla="*/ 1126 w 10000"/>
                <a:gd name="connsiteY165-332" fmla="*/ 7060 h 10000"/>
                <a:gd name="connsiteX166-333" fmla="*/ 1126 w 10000"/>
                <a:gd name="connsiteY166-334" fmla="*/ 7060 h 10000"/>
                <a:gd name="connsiteX167-335" fmla="*/ 1126 w 10000"/>
                <a:gd name="connsiteY167-336" fmla="*/ 7060 h 10000"/>
                <a:gd name="connsiteX168-337" fmla="*/ 1126 w 10000"/>
                <a:gd name="connsiteY168-338" fmla="*/ 7060 h 10000"/>
                <a:gd name="connsiteX169-339" fmla="*/ 1146 w 10000"/>
                <a:gd name="connsiteY169-340" fmla="*/ 7060 h 10000"/>
                <a:gd name="connsiteX170-341" fmla="*/ 1146 w 10000"/>
                <a:gd name="connsiteY170-342" fmla="*/ 7060 h 10000"/>
                <a:gd name="connsiteX171-343" fmla="*/ 1156 w 10000"/>
                <a:gd name="connsiteY171-344" fmla="*/ 7060 h 10000"/>
                <a:gd name="connsiteX172-345" fmla="*/ 1156 w 10000"/>
                <a:gd name="connsiteY172-346" fmla="*/ 7060 h 10000"/>
                <a:gd name="connsiteX173-347" fmla="*/ 1156 w 10000"/>
                <a:gd name="connsiteY173-348" fmla="*/ 7060 h 10000"/>
                <a:gd name="connsiteX174-349" fmla="*/ 1156 w 10000"/>
                <a:gd name="connsiteY174-350" fmla="*/ 7060 h 10000"/>
                <a:gd name="connsiteX175-351" fmla="*/ 1457 w 10000"/>
                <a:gd name="connsiteY175-352" fmla="*/ 7051 h 10000"/>
                <a:gd name="connsiteX176-353" fmla="*/ 1749 w 10000"/>
                <a:gd name="connsiteY176-354" fmla="*/ 7051 h 10000"/>
                <a:gd name="connsiteX177-355" fmla="*/ 1749 w 10000"/>
                <a:gd name="connsiteY177-356" fmla="*/ 7051 h 10000"/>
                <a:gd name="connsiteX178-357" fmla="*/ 1749 w 10000"/>
                <a:gd name="connsiteY178-358" fmla="*/ 7051 h 10000"/>
                <a:gd name="connsiteX179-359" fmla="*/ 1749 w 10000"/>
                <a:gd name="connsiteY179-360" fmla="*/ 7051 h 10000"/>
                <a:gd name="connsiteX180-361" fmla="*/ 1749 w 10000"/>
                <a:gd name="connsiteY180-362" fmla="*/ 7051 h 10000"/>
                <a:gd name="connsiteX181-363" fmla="*/ 1749 w 10000"/>
                <a:gd name="connsiteY181-364" fmla="*/ 7051 h 10000"/>
                <a:gd name="connsiteX182-365" fmla="*/ 1759 w 10000"/>
                <a:gd name="connsiteY182-366" fmla="*/ 7051 h 10000"/>
                <a:gd name="connsiteX183-367" fmla="*/ 1759 w 10000"/>
                <a:gd name="connsiteY183-368" fmla="*/ 7051 h 10000"/>
                <a:gd name="connsiteX184-369" fmla="*/ 1759 w 10000"/>
                <a:gd name="connsiteY184-370" fmla="*/ 7051 h 10000"/>
                <a:gd name="connsiteX185-371" fmla="*/ 1759 w 10000"/>
                <a:gd name="connsiteY185-372" fmla="*/ 7051 h 10000"/>
                <a:gd name="connsiteX186-373" fmla="*/ 1759 w 10000"/>
                <a:gd name="connsiteY186-374" fmla="*/ 7051 h 10000"/>
                <a:gd name="connsiteX187-375" fmla="*/ 1759 w 10000"/>
                <a:gd name="connsiteY187-376" fmla="*/ 7051 h 10000"/>
                <a:gd name="connsiteX188-377" fmla="*/ 1769 w 10000"/>
                <a:gd name="connsiteY188-378" fmla="*/ 7051 h 10000"/>
                <a:gd name="connsiteX189-379" fmla="*/ 1769 w 10000"/>
                <a:gd name="connsiteY189-380" fmla="*/ 7051 h 10000"/>
                <a:gd name="connsiteX190-381" fmla="*/ 1769 w 10000"/>
                <a:gd name="connsiteY190-382" fmla="*/ 7051 h 10000"/>
                <a:gd name="connsiteX191-383" fmla="*/ 1769 w 10000"/>
                <a:gd name="connsiteY191-384" fmla="*/ 7051 h 10000"/>
                <a:gd name="connsiteX192-385" fmla="*/ 1769 w 10000"/>
                <a:gd name="connsiteY192-386" fmla="*/ 7051 h 10000"/>
                <a:gd name="connsiteX193-387" fmla="*/ 1980 w 10000"/>
                <a:gd name="connsiteY193-388" fmla="*/ 7051 h 10000"/>
                <a:gd name="connsiteX194-389" fmla="*/ 1980 w 10000"/>
                <a:gd name="connsiteY194-390" fmla="*/ 7051 h 10000"/>
                <a:gd name="connsiteX195-391" fmla="*/ 2281 w 10000"/>
                <a:gd name="connsiteY195-392" fmla="*/ 7033 h 10000"/>
                <a:gd name="connsiteX196-393" fmla="*/ 2281 w 10000"/>
                <a:gd name="connsiteY196-394" fmla="*/ 7033 h 10000"/>
                <a:gd name="connsiteX197-395" fmla="*/ 2281 w 10000"/>
                <a:gd name="connsiteY197-396" fmla="*/ 7033 h 10000"/>
                <a:gd name="connsiteX198-397" fmla="*/ 2281 w 10000"/>
                <a:gd name="connsiteY198-398" fmla="*/ 7033 h 10000"/>
                <a:gd name="connsiteX199-399" fmla="*/ 2291 w 10000"/>
                <a:gd name="connsiteY199-400" fmla="*/ 7033 h 10000"/>
                <a:gd name="connsiteX200-401" fmla="*/ 2291 w 10000"/>
                <a:gd name="connsiteY200-402" fmla="*/ 7033 h 10000"/>
                <a:gd name="connsiteX201-403" fmla="*/ 2302 w 10000"/>
                <a:gd name="connsiteY201-404" fmla="*/ 7033 h 10000"/>
                <a:gd name="connsiteX202-405" fmla="*/ 2302 w 10000"/>
                <a:gd name="connsiteY202-406" fmla="*/ 7033 h 10000"/>
                <a:gd name="connsiteX203-407" fmla="*/ 2332 w 10000"/>
                <a:gd name="connsiteY203-408" fmla="*/ 7033 h 10000"/>
                <a:gd name="connsiteX204-409" fmla="*/ 2332 w 10000"/>
                <a:gd name="connsiteY204-410" fmla="*/ 7033 h 10000"/>
                <a:gd name="connsiteX205-411" fmla="*/ 2854 w 10000"/>
                <a:gd name="connsiteY205-412" fmla="*/ 7033 h 10000"/>
                <a:gd name="connsiteX206-413" fmla="*/ 2854 w 10000"/>
                <a:gd name="connsiteY206-414" fmla="*/ 7033 h 10000"/>
                <a:gd name="connsiteX207-415" fmla="*/ 2854 w 10000"/>
                <a:gd name="connsiteY207-416" fmla="*/ 7033 h 10000"/>
                <a:gd name="connsiteX208-417" fmla="*/ 2854 w 10000"/>
                <a:gd name="connsiteY208-418" fmla="*/ 7033 h 10000"/>
                <a:gd name="connsiteX209-419" fmla="*/ 2854 w 10000"/>
                <a:gd name="connsiteY209-420" fmla="*/ 7033 h 10000"/>
                <a:gd name="connsiteX210-421" fmla="*/ 2854 w 10000"/>
                <a:gd name="connsiteY210-422" fmla="*/ 7033 h 10000"/>
                <a:gd name="connsiteX211-423" fmla="*/ 2854 w 10000"/>
                <a:gd name="connsiteY211-424" fmla="*/ 7033 h 10000"/>
                <a:gd name="connsiteX212-425" fmla="*/ 2854 w 10000"/>
                <a:gd name="connsiteY212-426" fmla="*/ 7033 h 10000"/>
                <a:gd name="connsiteX213-427" fmla="*/ 3286 w 10000"/>
                <a:gd name="connsiteY213-428" fmla="*/ 7033 h 10000"/>
                <a:gd name="connsiteX214-429" fmla="*/ 3709 w 10000"/>
                <a:gd name="connsiteY214-430" fmla="*/ 7060 h 10000"/>
                <a:gd name="connsiteX215-431" fmla="*/ 4101 w 10000"/>
                <a:gd name="connsiteY215-432" fmla="*/ 7088 h 10000"/>
                <a:gd name="connsiteX216-433" fmla="*/ 4291 w 10000"/>
                <a:gd name="connsiteY216-434" fmla="*/ 7116 h 10000"/>
                <a:gd name="connsiteX217-435" fmla="*/ 4462 w 10000"/>
                <a:gd name="connsiteY217-436" fmla="*/ 7135 h 10000"/>
                <a:gd name="connsiteX218-437" fmla="*/ 4623 w 10000"/>
                <a:gd name="connsiteY218-438" fmla="*/ 7172 h 10000"/>
                <a:gd name="connsiteX219-439" fmla="*/ 4764 w 10000"/>
                <a:gd name="connsiteY219-440" fmla="*/ 7219 h 10000"/>
                <a:gd name="connsiteX220-441" fmla="*/ 4894 w 10000"/>
                <a:gd name="connsiteY220-442" fmla="*/ 7274 h 10000"/>
                <a:gd name="connsiteX221-443" fmla="*/ 4985 w 10000"/>
                <a:gd name="connsiteY221-444" fmla="*/ 7330 h 10000"/>
                <a:gd name="connsiteX222-445" fmla="*/ 5075 w 10000"/>
                <a:gd name="connsiteY222-446" fmla="*/ 7395 h 10000"/>
                <a:gd name="connsiteX223-447" fmla="*/ 5136 w 10000"/>
                <a:gd name="connsiteY223-448" fmla="*/ 7460 h 10000"/>
                <a:gd name="connsiteX224-449" fmla="*/ 5156 w 10000"/>
                <a:gd name="connsiteY224-450" fmla="*/ 7507 h 10000"/>
                <a:gd name="connsiteX225-451" fmla="*/ 5176 w 10000"/>
                <a:gd name="connsiteY225-452" fmla="*/ 7553 h 10000"/>
                <a:gd name="connsiteX226-453" fmla="*/ 5176 w 10000"/>
                <a:gd name="connsiteY226-454" fmla="*/ 7600 h 10000"/>
                <a:gd name="connsiteX227-455" fmla="*/ 5176 w 10000"/>
                <a:gd name="connsiteY227-456" fmla="*/ 7656 h 10000"/>
                <a:gd name="connsiteX228-457" fmla="*/ 5176 w 10000"/>
                <a:gd name="connsiteY228-458" fmla="*/ 7656 h 10000"/>
                <a:gd name="connsiteX229-459" fmla="*/ 5176 w 10000"/>
                <a:gd name="connsiteY229-460" fmla="*/ 7665 h 10000"/>
                <a:gd name="connsiteX230-461" fmla="*/ 5176 w 10000"/>
                <a:gd name="connsiteY230-462" fmla="*/ 7665 h 10000"/>
                <a:gd name="connsiteX231-463" fmla="*/ 5176 w 10000"/>
                <a:gd name="connsiteY231-464" fmla="*/ 7665 h 10000"/>
                <a:gd name="connsiteX232-465" fmla="*/ 5146 w 10000"/>
                <a:gd name="connsiteY232-466" fmla="*/ 7851 h 10000"/>
                <a:gd name="connsiteX233-467" fmla="*/ 5095 w 10000"/>
                <a:gd name="connsiteY233-468" fmla="*/ 8037 h 10000"/>
                <a:gd name="connsiteX234-469" fmla="*/ 5005 w 10000"/>
                <a:gd name="connsiteY234-470" fmla="*/ 8437 h 10000"/>
                <a:gd name="connsiteX235-471" fmla="*/ 4955 w 10000"/>
                <a:gd name="connsiteY235-472" fmla="*/ 8642 h 10000"/>
                <a:gd name="connsiteX236-473" fmla="*/ 4915 w 10000"/>
                <a:gd name="connsiteY236-474" fmla="*/ 8828 h 10000"/>
                <a:gd name="connsiteX237-475" fmla="*/ 4894 w 10000"/>
                <a:gd name="connsiteY237-476" fmla="*/ 9023 h 10000"/>
                <a:gd name="connsiteX238-477" fmla="*/ 4874 w 10000"/>
                <a:gd name="connsiteY238-478" fmla="*/ 9200 h 10000"/>
                <a:gd name="connsiteX239-479" fmla="*/ 4874 w 10000"/>
                <a:gd name="connsiteY239-480" fmla="*/ 9200 h 10000"/>
                <a:gd name="connsiteX240-481" fmla="*/ 4874 w 10000"/>
                <a:gd name="connsiteY240-482" fmla="*/ 9293 h 10000"/>
                <a:gd name="connsiteX241-483" fmla="*/ 4894 w 10000"/>
                <a:gd name="connsiteY241-484" fmla="*/ 9395 h 10000"/>
                <a:gd name="connsiteX242-485" fmla="*/ 4915 w 10000"/>
                <a:gd name="connsiteY242-486" fmla="*/ 9488 h 10000"/>
                <a:gd name="connsiteX243-487" fmla="*/ 4935 w 10000"/>
                <a:gd name="connsiteY243-488" fmla="*/ 9563 h 10000"/>
                <a:gd name="connsiteX244-489" fmla="*/ 4985 w 10000"/>
                <a:gd name="connsiteY244-490" fmla="*/ 9647 h 10000"/>
                <a:gd name="connsiteX245-491" fmla="*/ 5035 w 10000"/>
                <a:gd name="connsiteY245-492" fmla="*/ 9721 h 10000"/>
                <a:gd name="connsiteX246-493" fmla="*/ 5095 w 10000"/>
                <a:gd name="connsiteY246-494" fmla="*/ 9786 h 10000"/>
                <a:gd name="connsiteX247-495" fmla="*/ 5176 w 10000"/>
                <a:gd name="connsiteY247-496" fmla="*/ 9842 h 10000"/>
                <a:gd name="connsiteX248-497" fmla="*/ 5176 w 10000"/>
                <a:gd name="connsiteY248-498" fmla="*/ 9842 h 10000"/>
                <a:gd name="connsiteX249-499" fmla="*/ 5176 w 10000"/>
                <a:gd name="connsiteY249-500" fmla="*/ 9842 h 10000"/>
                <a:gd name="connsiteX250-501" fmla="*/ 5236 w 10000"/>
                <a:gd name="connsiteY250-502" fmla="*/ 9879 h 10000"/>
                <a:gd name="connsiteX251-503" fmla="*/ 5307 w 10000"/>
                <a:gd name="connsiteY251-504" fmla="*/ 9916 h 10000"/>
                <a:gd name="connsiteX252-505" fmla="*/ 5447 w 10000"/>
                <a:gd name="connsiteY252-506" fmla="*/ 9963 h 10000"/>
                <a:gd name="connsiteX253-507" fmla="*/ 5608 w 10000"/>
                <a:gd name="connsiteY253-508" fmla="*/ 9991 h 10000"/>
                <a:gd name="connsiteX254-509" fmla="*/ 5779 w 10000"/>
                <a:gd name="connsiteY254-510" fmla="*/ 10000 h 10000"/>
                <a:gd name="connsiteX255-511" fmla="*/ 5779 w 10000"/>
                <a:gd name="connsiteY255-512" fmla="*/ 10000 h 10000"/>
                <a:gd name="connsiteX256-513" fmla="*/ 5779 w 10000"/>
                <a:gd name="connsiteY256-514" fmla="*/ 10000 h 10000"/>
                <a:gd name="connsiteX257-515" fmla="*/ 5779 w 10000"/>
                <a:gd name="connsiteY257-516" fmla="*/ 10000 h 10000"/>
                <a:gd name="connsiteX258-517" fmla="*/ 5779 w 10000"/>
                <a:gd name="connsiteY258-518" fmla="*/ 10000 h 10000"/>
                <a:gd name="connsiteX259-519" fmla="*/ 5779 w 10000"/>
                <a:gd name="connsiteY259-520" fmla="*/ 10000 h 10000"/>
                <a:gd name="connsiteX260-521" fmla="*/ 5899 w 10000"/>
                <a:gd name="connsiteY260-522" fmla="*/ 9991 h 10000"/>
                <a:gd name="connsiteX261-523" fmla="*/ 6040 w 10000"/>
                <a:gd name="connsiteY261-524" fmla="*/ 9981 h 10000"/>
                <a:gd name="connsiteX262-525" fmla="*/ 6171 w 10000"/>
                <a:gd name="connsiteY262-526" fmla="*/ 9963 h 10000"/>
                <a:gd name="connsiteX263-527" fmla="*/ 6291 w 10000"/>
                <a:gd name="connsiteY263-528" fmla="*/ 9926 h 10000"/>
                <a:gd name="connsiteX264-529" fmla="*/ 6412 w 10000"/>
                <a:gd name="connsiteY264-530" fmla="*/ 9888 h 10000"/>
                <a:gd name="connsiteX265-531" fmla="*/ 6533 w 10000"/>
                <a:gd name="connsiteY265-532" fmla="*/ 9842 h 10000"/>
                <a:gd name="connsiteX266-533" fmla="*/ 6643 w 10000"/>
                <a:gd name="connsiteY266-534" fmla="*/ 9805 h 10000"/>
                <a:gd name="connsiteX267-535" fmla="*/ 6744 w 10000"/>
                <a:gd name="connsiteY267-536" fmla="*/ 9740 h 10000"/>
                <a:gd name="connsiteX268-537" fmla="*/ 6824 w 10000"/>
                <a:gd name="connsiteY268-538" fmla="*/ 9674 h 10000"/>
                <a:gd name="connsiteX269-539" fmla="*/ 6905 w 10000"/>
                <a:gd name="connsiteY269-540" fmla="*/ 9609 h 10000"/>
                <a:gd name="connsiteX270-541" fmla="*/ 6965 w 10000"/>
                <a:gd name="connsiteY270-542" fmla="*/ 9544 h 10000"/>
                <a:gd name="connsiteX271-543" fmla="*/ 7015 w 10000"/>
                <a:gd name="connsiteY271-544" fmla="*/ 9460 h 10000"/>
                <a:gd name="connsiteX272-545" fmla="*/ 7035 w 10000"/>
                <a:gd name="connsiteY272-546" fmla="*/ 9395 h 10000"/>
                <a:gd name="connsiteX273-547" fmla="*/ 7045 w 10000"/>
                <a:gd name="connsiteY273-548" fmla="*/ 9302 h 10000"/>
                <a:gd name="connsiteX274-549" fmla="*/ 7035 w 10000"/>
                <a:gd name="connsiteY274-550" fmla="*/ 9228 h 10000"/>
                <a:gd name="connsiteX275-551" fmla="*/ 6995 w 10000"/>
                <a:gd name="connsiteY275-552" fmla="*/ 9144 h 10000"/>
                <a:gd name="connsiteX276-553" fmla="*/ 6995 w 10000"/>
                <a:gd name="connsiteY276-554" fmla="*/ 9144 h 10000"/>
                <a:gd name="connsiteX277-555" fmla="*/ 6995 w 10000"/>
                <a:gd name="connsiteY277-556" fmla="*/ 9135 h 10000"/>
                <a:gd name="connsiteX278-557" fmla="*/ 6995 w 10000"/>
                <a:gd name="connsiteY278-558" fmla="*/ 9135 h 10000"/>
                <a:gd name="connsiteX279-559" fmla="*/ 6985 w 10000"/>
                <a:gd name="connsiteY279-560" fmla="*/ 9135 h 10000"/>
                <a:gd name="connsiteX280-561" fmla="*/ 6985 w 10000"/>
                <a:gd name="connsiteY280-562" fmla="*/ 9135 h 10000"/>
                <a:gd name="connsiteX281-563" fmla="*/ 6985 w 10000"/>
                <a:gd name="connsiteY281-564" fmla="*/ 9135 h 10000"/>
                <a:gd name="connsiteX282-565" fmla="*/ 6985 w 10000"/>
                <a:gd name="connsiteY282-566" fmla="*/ 9135 h 10000"/>
                <a:gd name="connsiteX283-567" fmla="*/ 6985 w 10000"/>
                <a:gd name="connsiteY283-568" fmla="*/ 9135 h 10000"/>
                <a:gd name="connsiteX284-569" fmla="*/ 6985 w 10000"/>
                <a:gd name="connsiteY284-570" fmla="*/ 9135 h 10000"/>
                <a:gd name="connsiteX285-571" fmla="*/ 6985 w 10000"/>
                <a:gd name="connsiteY285-572" fmla="*/ 9135 h 10000"/>
                <a:gd name="connsiteX286-573" fmla="*/ 6985 w 10000"/>
                <a:gd name="connsiteY286-574" fmla="*/ 9135 h 10000"/>
                <a:gd name="connsiteX287-575" fmla="*/ 6985 w 10000"/>
                <a:gd name="connsiteY287-576" fmla="*/ 9126 h 10000"/>
                <a:gd name="connsiteX288-577" fmla="*/ 6985 w 10000"/>
                <a:gd name="connsiteY288-578" fmla="*/ 9126 h 10000"/>
                <a:gd name="connsiteX289-579" fmla="*/ 6985 w 10000"/>
                <a:gd name="connsiteY289-580" fmla="*/ 9126 h 10000"/>
                <a:gd name="connsiteX290-581" fmla="*/ 6985 w 10000"/>
                <a:gd name="connsiteY290-582" fmla="*/ 9126 h 10000"/>
                <a:gd name="connsiteX291-583" fmla="*/ 6985 w 10000"/>
                <a:gd name="connsiteY291-584" fmla="*/ 9126 h 10000"/>
                <a:gd name="connsiteX292-585" fmla="*/ 6985 w 10000"/>
                <a:gd name="connsiteY292-586" fmla="*/ 9126 h 10000"/>
                <a:gd name="connsiteX293-587" fmla="*/ 6985 w 10000"/>
                <a:gd name="connsiteY293-588" fmla="*/ 9126 h 10000"/>
                <a:gd name="connsiteX294-589" fmla="*/ 6985 w 10000"/>
                <a:gd name="connsiteY294-590" fmla="*/ 9126 h 10000"/>
                <a:gd name="connsiteX295-591" fmla="*/ 6794 w 10000"/>
                <a:gd name="connsiteY295-592" fmla="*/ 8837 h 10000"/>
                <a:gd name="connsiteX296-593" fmla="*/ 6693 w 10000"/>
                <a:gd name="connsiteY296-594" fmla="*/ 8679 h 10000"/>
                <a:gd name="connsiteX297-595" fmla="*/ 6593 w 10000"/>
                <a:gd name="connsiteY297-596" fmla="*/ 8521 h 10000"/>
                <a:gd name="connsiteX298-597" fmla="*/ 6513 w 10000"/>
                <a:gd name="connsiteY298-598" fmla="*/ 8372 h 10000"/>
                <a:gd name="connsiteX299-599" fmla="*/ 6442 w 10000"/>
                <a:gd name="connsiteY299-600" fmla="*/ 8214 h 10000"/>
                <a:gd name="connsiteX300-601" fmla="*/ 6392 w 10000"/>
                <a:gd name="connsiteY300-602" fmla="*/ 8056 h 10000"/>
                <a:gd name="connsiteX301-603" fmla="*/ 6382 w 10000"/>
                <a:gd name="connsiteY301-604" fmla="*/ 7981 h 10000"/>
                <a:gd name="connsiteX302-605" fmla="*/ 6382 w 10000"/>
                <a:gd name="connsiteY302-606" fmla="*/ 7907 h 10000"/>
                <a:gd name="connsiteX303-607" fmla="*/ 6382 w 10000"/>
                <a:gd name="connsiteY303-608" fmla="*/ 7907 h 10000"/>
                <a:gd name="connsiteX304-609" fmla="*/ 6392 w 10000"/>
                <a:gd name="connsiteY304-610" fmla="*/ 7805 h 10000"/>
                <a:gd name="connsiteX305-611" fmla="*/ 6422 w 10000"/>
                <a:gd name="connsiteY305-612" fmla="*/ 7702 h 10000"/>
                <a:gd name="connsiteX306-613" fmla="*/ 6452 w 10000"/>
                <a:gd name="connsiteY306-614" fmla="*/ 7656 h 10000"/>
                <a:gd name="connsiteX307-615" fmla="*/ 6492 w 10000"/>
                <a:gd name="connsiteY307-616" fmla="*/ 7609 h 10000"/>
                <a:gd name="connsiteX308-617" fmla="*/ 6523 w 10000"/>
                <a:gd name="connsiteY308-618" fmla="*/ 7563 h 10000"/>
                <a:gd name="connsiteX309-619" fmla="*/ 6573 w 10000"/>
                <a:gd name="connsiteY309-620" fmla="*/ 7526 h 10000"/>
                <a:gd name="connsiteX310-621" fmla="*/ 6704 w 10000"/>
                <a:gd name="connsiteY310-622" fmla="*/ 7451 h 10000"/>
                <a:gd name="connsiteX311-623" fmla="*/ 6864 w 10000"/>
                <a:gd name="connsiteY311-624" fmla="*/ 7395 h 10000"/>
                <a:gd name="connsiteX312-625" fmla="*/ 7065 w 10000"/>
                <a:gd name="connsiteY312-626" fmla="*/ 7349 h 10000"/>
                <a:gd name="connsiteX313-627" fmla="*/ 7307 w 10000"/>
                <a:gd name="connsiteY313-628" fmla="*/ 7321 h 10000"/>
                <a:gd name="connsiteX314-629" fmla="*/ 7307 w 10000"/>
                <a:gd name="connsiteY314-630" fmla="*/ 7321 h 10000"/>
                <a:gd name="connsiteX315-631" fmla="*/ 8533 w 10000"/>
                <a:gd name="connsiteY315-632" fmla="*/ 7219 h 10000"/>
                <a:gd name="connsiteX316-633" fmla="*/ 10000 w 10000"/>
                <a:gd name="connsiteY316-634" fmla="*/ 7116 h 10000"/>
                <a:gd name="connsiteX317-635" fmla="*/ 10000 w 10000"/>
                <a:gd name="connsiteY317-636" fmla="*/ 7116 h 10000"/>
                <a:gd name="connsiteX318-637" fmla="*/ 10000 w 10000"/>
                <a:gd name="connsiteY318-638" fmla="*/ 7116 h 10000"/>
                <a:gd name="connsiteX319-639" fmla="*/ 10000 w 10000"/>
                <a:gd name="connsiteY319-640" fmla="*/ 7116 h 10000"/>
                <a:gd name="connsiteX320-641" fmla="*/ 10000 w 10000"/>
                <a:gd name="connsiteY320-642" fmla="*/ 0 h 10000"/>
                <a:gd name="connsiteX0-643" fmla="*/ 10000 w 10000"/>
                <a:gd name="connsiteY0-644" fmla="*/ 0 h 10000"/>
                <a:gd name="connsiteX1-645" fmla="*/ 40 w 10000"/>
                <a:gd name="connsiteY1-646" fmla="*/ 0 h 10000"/>
                <a:gd name="connsiteX2-647" fmla="*/ 40 w 10000"/>
                <a:gd name="connsiteY2-648" fmla="*/ 0 h 10000"/>
                <a:gd name="connsiteX3-649" fmla="*/ 10 w 10000"/>
                <a:gd name="connsiteY3-650" fmla="*/ 270 h 10000"/>
                <a:gd name="connsiteX4-651" fmla="*/ 0 w 10000"/>
                <a:gd name="connsiteY4-652" fmla="*/ 530 h 10000"/>
                <a:gd name="connsiteX5-653" fmla="*/ 0 w 10000"/>
                <a:gd name="connsiteY5-654" fmla="*/ 530 h 10000"/>
                <a:gd name="connsiteX6-655" fmla="*/ 0 w 10000"/>
                <a:gd name="connsiteY6-656" fmla="*/ 698 h 10000"/>
                <a:gd name="connsiteX7-657" fmla="*/ 30 w 10000"/>
                <a:gd name="connsiteY7-658" fmla="*/ 856 h 10000"/>
                <a:gd name="connsiteX8-659" fmla="*/ 50 w 10000"/>
                <a:gd name="connsiteY8-660" fmla="*/ 986 h 10000"/>
                <a:gd name="connsiteX9-661" fmla="*/ 101 w 10000"/>
                <a:gd name="connsiteY9-662" fmla="*/ 1088 h 10000"/>
                <a:gd name="connsiteX10-663" fmla="*/ 101 w 10000"/>
                <a:gd name="connsiteY10-664" fmla="*/ 1088 h 10000"/>
                <a:gd name="connsiteX11-665" fmla="*/ 101 w 10000"/>
                <a:gd name="connsiteY11-666" fmla="*/ 1088 h 10000"/>
                <a:gd name="connsiteX12-667" fmla="*/ 101 w 10000"/>
                <a:gd name="connsiteY12-668" fmla="*/ 1098 h 10000"/>
                <a:gd name="connsiteX13-669" fmla="*/ 101 w 10000"/>
                <a:gd name="connsiteY13-670" fmla="*/ 1098 h 10000"/>
                <a:gd name="connsiteX14-671" fmla="*/ 111 w 10000"/>
                <a:gd name="connsiteY14-672" fmla="*/ 1116 h 10000"/>
                <a:gd name="connsiteX15-673" fmla="*/ 111 w 10000"/>
                <a:gd name="connsiteY15-674" fmla="*/ 1116 h 10000"/>
                <a:gd name="connsiteX16-675" fmla="*/ 201 w 10000"/>
                <a:gd name="connsiteY16-676" fmla="*/ 1274 h 10000"/>
                <a:gd name="connsiteX17-677" fmla="*/ 291 w 10000"/>
                <a:gd name="connsiteY17-678" fmla="*/ 1433 h 10000"/>
                <a:gd name="connsiteX18-679" fmla="*/ 412 w 10000"/>
                <a:gd name="connsiteY18-680" fmla="*/ 1572 h 10000"/>
                <a:gd name="connsiteX19-681" fmla="*/ 482 w 10000"/>
                <a:gd name="connsiteY19-682" fmla="*/ 1647 h 10000"/>
                <a:gd name="connsiteX20-683" fmla="*/ 553 w 10000"/>
                <a:gd name="connsiteY20-684" fmla="*/ 1712 h 10000"/>
                <a:gd name="connsiteX21-685" fmla="*/ 623 w 10000"/>
                <a:gd name="connsiteY21-686" fmla="*/ 1767 h 10000"/>
                <a:gd name="connsiteX22-687" fmla="*/ 714 w 10000"/>
                <a:gd name="connsiteY22-688" fmla="*/ 1823 h 10000"/>
                <a:gd name="connsiteX23-689" fmla="*/ 804 w 10000"/>
                <a:gd name="connsiteY23-690" fmla="*/ 1870 h 10000"/>
                <a:gd name="connsiteX24-691" fmla="*/ 905 w 10000"/>
                <a:gd name="connsiteY24-692" fmla="*/ 1916 h 10000"/>
                <a:gd name="connsiteX25-693" fmla="*/ 1015 w 10000"/>
                <a:gd name="connsiteY25-694" fmla="*/ 1935 h 10000"/>
                <a:gd name="connsiteX26-695" fmla="*/ 1136 w 10000"/>
                <a:gd name="connsiteY26-696" fmla="*/ 1972 h 10000"/>
                <a:gd name="connsiteX27-697" fmla="*/ 1256 w 10000"/>
                <a:gd name="connsiteY27-698" fmla="*/ 1981 h 10000"/>
                <a:gd name="connsiteX28-699" fmla="*/ 1407 w 10000"/>
                <a:gd name="connsiteY28-700" fmla="*/ 1981 h 10000"/>
                <a:gd name="connsiteX29-701" fmla="*/ 1407 w 10000"/>
                <a:gd name="connsiteY29-702" fmla="*/ 1981 h 10000"/>
                <a:gd name="connsiteX30-703" fmla="*/ 1407 w 10000"/>
                <a:gd name="connsiteY30-704" fmla="*/ 1981 h 10000"/>
                <a:gd name="connsiteX31-705" fmla="*/ 1407 w 10000"/>
                <a:gd name="connsiteY31-706" fmla="*/ 1981 h 10000"/>
                <a:gd name="connsiteX32-707" fmla="*/ 1407 w 10000"/>
                <a:gd name="connsiteY32-708" fmla="*/ 1981 h 10000"/>
                <a:gd name="connsiteX33-709" fmla="*/ 1407 w 10000"/>
                <a:gd name="connsiteY33-710" fmla="*/ 1981 h 10000"/>
                <a:gd name="connsiteX34-711" fmla="*/ 1558 w 10000"/>
                <a:gd name="connsiteY34-712" fmla="*/ 1981 h 10000"/>
                <a:gd name="connsiteX35-713" fmla="*/ 1749 w 10000"/>
                <a:gd name="connsiteY35-714" fmla="*/ 1963 h 10000"/>
                <a:gd name="connsiteX36-715" fmla="*/ 1940 w 10000"/>
                <a:gd name="connsiteY36-716" fmla="*/ 1926 h 10000"/>
                <a:gd name="connsiteX37-717" fmla="*/ 2151 w 10000"/>
                <a:gd name="connsiteY37-718" fmla="*/ 1879 h 10000"/>
                <a:gd name="connsiteX38-719" fmla="*/ 2151 w 10000"/>
                <a:gd name="connsiteY38-720" fmla="*/ 1879 h 10000"/>
                <a:gd name="connsiteX39-721" fmla="*/ 2161 w 10000"/>
                <a:gd name="connsiteY39-722" fmla="*/ 1879 h 10000"/>
                <a:gd name="connsiteX40-723" fmla="*/ 2161 w 10000"/>
                <a:gd name="connsiteY40-724" fmla="*/ 1879 h 10000"/>
                <a:gd name="connsiteX41-725" fmla="*/ 2171 w 10000"/>
                <a:gd name="connsiteY41-726" fmla="*/ 1879 h 10000"/>
                <a:gd name="connsiteX42-727" fmla="*/ 2171 w 10000"/>
                <a:gd name="connsiteY42-728" fmla="*/ 1879 h 10000"/>
                <a:gd name="connsiteX43-729" fmla="*/ 2352 w 10000"/>
                <a:gd name="connsiteY43-730" fmla="*/ 1833 h 10000"/>
                <a:gd name="connsiteX44-731" fmla="*/ 2513 w 10000"/>
                <a:gd name="connsiteY44-732" fmla="*/ 1814 h 10000"/>
                <a:gd name="connsiteX45-733" fmla="*/ 2673 w 10000"/>
                <a:gd name="connsiteY45-734" fmla="*/ 1786 h 10000"/>
                <a:gd name="connsiteX46-735" fmla="*/ 2804 w 10000"/>
                <a:gd name="connsiteY46-736" fmla="*/ 1786 h 10000"/>
                <a:gd name="connsiteX47-737" fmla="*/ 2804 w 10000"/>
                <a:gd name="connsiteY47-738" fmla="*/ 1786 h 10000"/>
                <a:gd name="connsiteX48-739" fmla="*/ 2804 w 10000"/>
                <a:gd name="connsiteY48-740" fmla="*/ 1786 h 10000"/>
                <a:gd name="connsiteX49-741" fmla="*/ 2804 w 10000"/>
                <a:gd name="connsiteY49-742" fmla="*/ 1786 h 10000"/>
                <a:gd name="connsiteX50-743" fmla="*/ 2804 w 10000"/>
                <a:gd name="connsiteY50-744" fmla="*/ 1786 h 10000"/>
                <a:gd name="connsiteX51-745" fmla="*/ 2804 w 10000"/>
                <a:gd name="connsiteY51-746" fmla="*/ 1786 h 10000"/>
                <a:gd name="connsiteX52-747" fmla="*/ 2804 w 10000"/>
                <a:gd name="connsiteY52-748" fmla="*/ 1786 h 10000"/>
                <a:gd name="connsiteX53-749" fmla="*/ 2804 w 10000"/>
                <a:gd name="connsiteY53-750" fmla="*/ 1786 h 10000"/>
                <a:gd name="connsiteX54-751" fmla="*/ 2925 w 10000"/>
                <a:gd name="connsiteY54-752" fmla="*/ 1786 h 10000"/>
                <a:gd name="connsiteX55-753" fmla="*/ 3035 w 10000"/>
                <a:gd name="connsiteY55-754" fmla="*/ 1805 h 10000"/>
                <a:gd name="connsiteX56-755" fmla="*/ 3136 w 10000"/>
                <a:gd name="connsiteY56-756" fmla="*/ 1823 h 10000"/>
                <a:gd name="connsiteX57-757" fmla="*/ 3236 w 10000"/>
                <a:gd name="connsiteY57-758" fmla="*/ 1842 h 10000"/>
                <a:gd name="connsiteX58-759" fmla="*/ 3307 w 10000"/>
                <a:gd name="connsiteY58-760" fmla="*/ 1879 h 10000"/>
                <a:gd name="connsiteX59-761" fmla="*/ 3377 w 10000"/>
                <a:gd name="connsiteY59-762" fmla="*/ 1926 h 10000"/>
                <a:gd name="connsiteX60-763" fmla="*/ 3447 w 10000"/>
                <a:gd name="connsiteY60-764" fmla="*/ 1972 h 10000"/>
                <a:gd name="connsiteX61-765" fmla="*/ 3497 w 10000"/>
                <a:gd name="connsiteY61-766" fmla="*/ 2028 h 10000"/>
                <a:gd name="connsiteX62-767" fmla="*/ 3548 w 10000"/>
                <a:gd name="connsiteY62-768" fmla="*/ 2074 h 10000"/>
                <a:gd name="connsiteX63-769" fmla="*/ 3598 w 10000"/>
                <a:gd name="connsiteY63-770" fmla="*/ 2140 h 10000"/>
                <a:gd name="connsiteX64-771" fmla="*/ 3658 w 10000"/>
                <a:gd name="connsiteY64-772" fmla="*/ 2260 h 10000"/>
                <a:gd name="connsiteX65-773" fmla="*/ 3709 w 10000"/>
                <a:gd name="connsiteY65-774" fmla="*/ 2400 h 10000"/>
                <a:gd name="connsiteX66-775" fmla="*/ 3729 w 10000"/>
                <a:gd name="connsiteY66-776" fmla="*/ 2549 h 10000"/>
                <a:gd name="connsiteX67-777" fmla="*/ 3729 w 10000"/>
                <a:gd name="connsiteY67-778" fmla="*/ 2688 h 10000"/>
                <a:gd name="connsiteX68-779" fmla="*/ 3729 w 10000"/>
                <a:gd name="connsiteY68-780" fmla="*/ 2837 h 10000"/>
                <a:gd name="connsiteX69-781" fmla="*/ 3709 w 10000"/>
                <a:gd name="connsiteY69-782" fmla="*/ 2977 h 10000"/>
                <a:gd name="connsiteX70-783" fmla="*/ 3668 w 10000"/>
                <a:gd name="connsiteY70-784" fmla="*/ 3107 h 10000"/>
                <a:gd name="connsiteX71-785" fmla="*/ 3638 w 10000"/>
                <a:gd name="connsiteY71-786" fmla="*/ 3219 h 10000"/>
                <a:gd name="connsiteX72-787" fmla="*/ 3598 w 10000"/>
                <a:gd name="connsiteY72-788" fmla="*/ 3312 h 10000"/>
                <a:gd name="connsiteX73-789" fmla="*/ 3548 w 10000"/>
                <a:gd name="connsiteY73-790" fmla="*/ 3377 h 10000"/>
                <a:gd name="connsiteX74-791" fmla="*/ 3518 w 10000"/>
                <a:gd name="connsiteY74-792" fmla="*/ 3423 h 10000"/>
                <a:gd name="connsiteX75-793" fmla="*/ 3518 w 10000"/>
                <a:gd name="connsiteY75-794" fmla="*/ 3423 h 10000"/>
                <a:gd name="connsiteX76-795" fmla="*/ 3518 w 10000"/>
                <a:gd name="connsiteY76-796" fmla="*/ 3423 h 10000"/>
                <a:gd name="connsiteX77-797" fmla="*/ 3518 w 10000"/>
                <a:gd name="connsiteY77-798" fmla="*/ 3423 h 10000"/>
                <a:gd name="connsiteX78-799" fmla="*/ 3518 w 10000"/>
                <a:gd name="connsiteY78-800" fmla="*/ 3423 h 10000"/>
                <a:gd name="connsiteX79-801" fmla="*/ 3518 w 10000"/>
                <a:gd name="connsiteY79-802" fmla="*/ 3423 h 10000"/>
                <a:gd name="connsiteX80-803" fmla="*/ 3518 w 10000"/>
                <a:gd name="connsiteY80-804" fmla="*/ 3423 h 10000"/>
                <a:gd name="connsiteX81-805" fmla="*/ 3518 w 10000"/>
                <a:gd name="connsiteY81-806" fmla="*/ 3423 h 10000"/>
                <a:gd name="connsiteX82-807" fmla="*/ 3518 w 10000"/>
                <a:gd name="connsiteY82-808" fmla="*/ 3423 h 10000"/>
                <a:gd name="connsiteX83-809" fmla="*/ 3518 w 10000"/>
                <a:gd name="connsiteY83-810" fmla="*/ 3423 h 10000"/>
                <a:gd name="connsiteX84-811" fmla="*/ 3518 w 10000"/>
                <a:gd name="connsiteY84-812" fmla="*/ 3433 h 10000"/>
                <a:gd name="connsiteX85-813" fmla="*/ 3518 w 10000"/>
                <a:gd name="connsiteY85-814" fmla="*/ 3433 h 10000"/>
                <a:gd name="connsiteX86-815" fmla="*/ 3518 w 10000"/>
                <a:gd name="connsiteY86-816" fmla="*/ 3433 h 10000"/>
                <a:gd name="connsiteX87-817" fmla="*/ 3518 w 10000"/>
                <a:gd name="connsiteY87-818" fmla="*/ 3433 h 10000"/>
                <a:gd name="connsiteX88-819" fmla="*/ 3497 w 10000"/>
                <a:gd name="connsiteY88-820" fmla="*/ 3433 h 10000"/>
                <a:gd name="connsiteX89-821" fmla="*/ 3497 w 10000"/>
                <a:gd name="connsiteY89-822" fmla="*/ 3433 h 10000"/>
                <a:gd name="connsiteX90-823" fmla="*/ 3497 w 10000"/>
                <a:gd name="connsiteY90-824" fmla="*/ 3433 h 10000"/>
                <a:gd name="connsiteX91-825" fmla="*/ 3497 w 10000"/>
                <a:gd name="connsiteY91-826" fmla="*/ 3433 h 10000"/>
                <a:gd name="connsiteX92-827" fmla="*/ 3497 w 10000"/>
                <a:gd name="connsiteY92-828" fmla="*/ 3433 h 10000"/>
                <a:gd name="connsiteX93-829" fmla="*/ 3497 w 10000"/>
                <a:gd name="connsiteY93-830" fmla="*/ 3433 h 10000"/>
                <a:gd name="connsiteX94-831" fmla="*/ 3427 w 10000"/>
                <a:gd name="connsiteY94-832" fmla="*/ 3498 h 10000"/>
                <a:gd name="connsiteX95-833" fmla="*/ 3347 w 10000"/>
                <a:gd name="connsiteY95-834" fmla="*/ 3535 h 10000"/>
                <a:gd name="connsiteX96-835" fmla="*/ 3246 w 10000"/>
                <a:gd name="connsiteY96-836" fmla="*/ 3563 h 10000"/>
                <a:gd name="connsiteX97-837" fmla="*/ 3136 w 10000"/>
                <a:gd name="connsiteY97-838" fmla="*/ 3572 h 10000"/>
                <a:gd name="connsiteX98-839" fmla="*/ 3136 w 10000"/>
                <a:gd name="connsiteY98-840" fmla="*/ 3572 h 10000"/>
                <a:gd name="connsiteX99-841" fmla="*/ 3136 w 10000"/>
                <a:gd name="connsiteY99-842" fmla="*/ 3572 h 10000"/>
                <a:gd name="connsiteX100-843" fmla="*/ 3136 w 10000"/>
                <a:gd name="connsiteY100-844" fmla="*/ 3572 h 10000"/>
                <a:gd name="connsiteX101-845" fmla="*/ 3136 w 10000"/>
                <a:gd name="connsiteY101-846" fmla="*/ 3572 h 10000"/>
                <a:gd name="connsiteX102-847" fmla="*/ 3136 w 10000"/>
                <a:gd name="connsiteY102-848" fmla="*/ 3572 h 10000"/>
                <a:gd name="connsiteX103-849" fmla="*/ 3116 w 10000"/>
                <a:gd name="connsiteY103-850" fmla="*/ 3572 h 10000"/>
                <a:gd name="connsiteX104-851" fmla="*/ 3116 w 10000"/>
                <a:gd name="connsiteY104-852" fmla="*/ 3572 h 10000"/>
                <a:gd name="connsiteX105-853" fmla="*/ 3025 w 10000"/>
                <a:gd name="connsiteY105-854" fmla="*/ 3572 h 10000"/>
                <a:gd name="connsiteX106-855" fmla="*/ 2925 w 10000"/>
                <a:gd name="connsiteY106-856" fmla="*/ 3553 h 10000"/>
                <a:gd name="connsiteX107-857" fmla="*/ 2814 w 10000"/>
                <a:gd name="connsiteY107-858" fmla="*/ 3526 h 10000"/>
                <a:gd name="connsiteX108-859" fmla="*/ 2693 w 10000"/>
                <a:gd name="connsiteY108-860" fmla="*/ 3479 h 10000"/>
                <a:gd name="connsiteX109-861" fmla="*/ 2553 w 10000"/>
                <a:gd name="connsiteY109-862" fmla="*/ 3423 h 10000"/>
                <a:gd name="connsiteX110-863" fmla="*/ 2392 w 10000"/>
                <a:gd name="connsiteY110-864" fmla="*/ 3349 h 10000"/>
                <a:gd name="connsiteX111-865" fmla="*/ 2010 w 10000"/>
                <a:gd name="connsiteY111-866" fmla="*/ 3153 h 10000"/>
                <a:gd name="connsiteX112-867" fmla="*/ 2010 w 10000"/>
                <a:gd name="connsiteY112-868" fmla="*/ 3153 h 10000"/>
                <a:gd name="connsiteX113-869" fmla="*/ 2010 w 10000"/>
                <a:gd name="connsiteY113-870" fmla="*/ 3153 h 10000"/>
                <a:gd name="connsiteX114-871" fmla="*/ 2010 w 10000"/>
                <a:gd name="connsiteY114-872" fmla="*/ 3153 h 10000"/>
                <a:gd name="connsiteX115-873" fmla="*/ 2000 w 10000"/>
                <a:gd name="connsiteY115-874" fmla="*/ 3153 h 10000"/>
                <a:gd name="connsiteX116-875" fmla="*/ 2000 w 10000"/>
                <a:gd name="connsiteY116-876" fmla="*/ 3153 h 10000"/>
                <a:gd name="connsiteX117-877" fmla="*/ 2000 w 10000"/>
                <a:gd name="connsiteY117-878" fmla="*/ 3153 h 10000"/>
                <a:gd name="connsiteX118-879" fmla="*/ 2000 w 10000"/>
                <a:gd name="connsiteY118-880" fmla="*/ 3153 h 10000"/>
                <a:gd name="connsiteX119-881" fmla="*/ 2000 w 10000"/>
                <a:gd name="connsiteY119-882" fmla="*/ 3144 h 10000"/>
                <a:gd name="connsiteX120-883" fmla="*/ 2000 w 10000"/>
                <a:gd name="connsiteY120-884" fmla="*/ 3144 h 10000"/>
                <a:gd name="connsiteX121-885" fmla="*/ 1950 w 10000"/>
                <a:gd name="connsiteY121-886" fmla="*/ 3135 h 10000"/>
                <a:gd name="connsiteX122-887" fmla="*/ 1950 w 10000"/>
                <a:gd name="connsiteY122-888" fmla="*/ 3135 h 10000"/>
                <a:gd name="connsiteX123-889" fmla="*/ 1950 w 10000"/>
                <a:gd name="connsiteY123-890" fmla="*/ 3135 h 10000"/>
                <a:gd name="connsiteX124-891" fmla="*/ 1950 w 10000"/>
                <a:gd name="connsiteY124-892" fmla="*/ 3126 h 10000"/>
                <a:gd name="connsiteX125-893" fmla="*/ 1950 w 10000"/>
                <a:gd name="connsiteY125-894" fmla="*/ 3126 h 10000"/>
                <a:gd name="connsiteX126-895" fmla="*/ 1769 w 10000"/>
                <a:gd name="connsiteY126-896" fmla="*/ 3033 h 10000"/>
                <a:gd name="connsiteX127-897" fmla="*/ 1588 w 10000"/>
                <a:gd name="connsiteY127-898" fmla="*/ 2967 h 10000"/>
                <a:gd name="connsiteX128-899" fmla="*/ 1427 w 10000"/>
                <a:gd name="connsiteY128-900" fmla="*/ 2921 h 10000"/>
                <a:gd name="connsiteX129-901" fmla="*/ 1347 w 10000"/>
                <a:gd name="connsiteY129-902" fmla="*/ 2902 h 10000"/>
                <a:gd name="connsiteX130-903" fmla="*/ 1266 w 10000"/>
                <a:gd name="connsiteY130-904" fmla="*/ 2902 h 10000"/>
                <a:gd name="connsiteX131-905" fmla="*/ 1266 w 10000"/>
                <a:gd name="connsiteY131-906" fmla="*/ 2902 h 10000"/>
                <a:gd name="connsiteX132-907" fmla="*/ 1266 w 10000"/>
                <a:gd name="connsiteY132-908" fmla="*/ 2902 h 10000"/>
                <a:gd name="connsiteX133-909" fmla="*/ 1266 w 10000"/>
                <a:gd name="connsiteY133-910" fmla="*/ 2902 h 10000"/>
                <a:gd name="connsiteX134-911" fmla="*/ 1266 w 10000"/>
                <a:gd name="connsiteY134-912" fmla="*/ 2902 h 10000"/>
                <a:gd name="connsiteX135-913" fmla="*/ 1266 w 10000"/>
                <a:gd name="connsiteY135-914" fmla="*/ 2902 h 10000"/>
                <a:gd name="connsiteX136-915" fmla="*/ 1146 w 10000"/>
                <a:gd name="connsiteY136-916" fmla="*/ 2921 h 10000"/>
                <a:gd name="connsiteX137-917" fmla="*/ 1085 w 10000"/>
                <a:gd name="connsiteY137-918" fmla="*/ 2940 h 10000"/>
                <a:gd name="connsiteX138-919" fmla="*/ 1025 w 10000"/>
                <a:gd name="connsiteY138-920" fmla="*/ 2949 h 10000"/>
                <a:gd name="connsiteX139-921" fmla="*/ 965 w 10000"/>
                <a:gd name="connsiteY139-922" fmla="*/ 2986 h 10000"/>
                <a:gd name="connsiteX140-923" fmla="*/ 915 w 10000"/>
                <a:gd name="connsiteY140-924" fmla="*/ 3023 h 10000"/>
                <a:gd name="connsiteX141-925" fmla="*/ 864 w 10000"/>
                <a:gd name="connsiteY141-926" fmla="*/ 3060 h 10000"/>
                <a:gd name="connsiteX142-927" fmla="*/ 814 w 10000"/>
                <a:gd name="connsiteY142-928" fmla="*/ 3107 h 10000"/>
                <a:gd name="connsiteX143-929" fmla="*/ 784 w 10000"/>
                <a:gd name="connsiteY143-930" fmla="*/ 3163 h 10000"/>
                <a:gd name="connsiteX144-931" fmla="*/ 744 w 10000"/>
                <a:gd name="connsiteY144-932" fmla="*/ 3237 h 10000"/>
                <a:gd name="connsiteX145-933" fmla="*/ 673 w 10000"/>
                <a:gd name="connsiteY145-934" fmla="*/ 3377 h 10000"/>
                <a:gd name="connsiteX146-935" fmla="*/ 623 w 10000"/>
                <a:gd name="connsiteY146-936" fmla="*/ 3563 h 10000"/>
                <a:gd name="connsiteX147-937" fmla="*/ 603 w 10000"/>
                <a:gd name="connsiteY147-938" fmla="*/ 3786 h 10000"/>
                <a:gd name="connsiteX148-939" fmla="*/ 573 w 10000"/>
                <a:gd name="connsiteY148-940" fmla="*/ 4037 h 10000"/>
                <a:gd name="connsiteX149-941" fmla="*/ 583 w 10000"/>
                <a:gd name="connsiteY149-942" fmla="*/ 4326 h 10000"/>
                <a:gd name="connsiteX150-943" fmla="*/ 613 w 10000"/>
                <a:gd name="connsiteY150-944" fmla="*/ 4651 h 10000"/>
                <a:gd name="connsiteX151-945" fmla="*/ 663 w 10000"/>
                <a:gd name="connsiteY151-946" fmla="*/ 5014 h 10000"/>
                <a:gd name="connsiteX152-947" fmla="*/ 734 w 10000"/>
                <a:gd name="connsiteY152-948" fmla="*/ 5423 h 10000"/>
                <a:gd name="connsiteX153-949" fmla="*/ 814 w 10000"/>
                <a:gd name="connsiteY153-950" fmla="*/ 5870 h 10000"/>
                <a:gd name="connsiteX154-951" fmla="*/ 945 w 10000"/>
                <a:gd name="connsiteY154-952" fmla="*/ 6372 h 10000"/>
                <a:gd name="connsiteX155-953" fmla="*/ 1085 w 10000"/>
                <a:gd name="connsiteY155-954" fmla="*/ 6912 h 10000"/>
                <a:gd name="connsiteX156-955" fmla="*/ 1085 w 10000"/>
                <a:gd name="connsiteY156-956" fmla="*/ 6912 h 10000"/>
                <a:gd name="connsiteX157-957" fmla="*/ 1085 w 10000"/>
                <a:gd name="connsiteY157-958" fmla="*/ 6930 h 10000"/>
                <a:gd name="connsiteX158-959" fmla="*/ 1085 w 10000"/>
                <a:gd name="connsiteY158-960" fmla="*/ 6930 h 10000"/>
                <a:gd name="connsiteX159-961" fmla="*/ 1116 w 10000"/>
                <a:gd name="connsiteY159-962" fmla="*/ 7005 h 10000"/>
                <a:gd name="connsiteX160-963" fmla="*/ 1116 w 10000"/>
                <a:gd name="connsiteY160-964" fmla="*/ 7005 h 10000"/>
                <a:gd name="connsiteX161-965" fmla="*/ 1116 w 10000"/>
                <a:gd name="connsiteY161-966" fmla="*/ 7005 h 10000"/>
                <a:gd name="connsiteX162-967" fmla="*/ 1116 w 10000"/>
                <a:gd name="connsiteY162-968" fmla="*/ 7005 h 10000"/>
                <a:gd name="connsiteX163-969" fmla="*/ 1116 w 10000"/>
                <a:gd name="connsiteY163-970" fmla="*/ 7005 h 10000"/>
                <a:gd name="connsiteX164-971" fmla="*/ 1126 w 10000"/>
                <a:gd name="connsiteY164-972" fmla="*/ 7060 h 10000"/>
                <a:gd name="connsiteX165-973" fmla="*/ 1126 w 10000"/>
                <a:gd name="connsiteY165-974" fmla="*/ 7060 h 10000"/>
                <a:gd name="connsiteX166-975" fmla="*/ 1126 w 10000"/>
                <a:gd name="connsiteY166-976" fmla="*/ 7060 h 10000"/>
                <a:gd name="connsiteX167-977" fmla="*/ 1126 w 10000"/>
                <a:gd name="connsiteY167-978" fmla="*/ 7060 h 10000"/>
                <a:gd name="connsiteX168-979" fmla="*/ 1146 w 10000"/>
                <a:gd name="connsiteY168-980" fmla="*/ 7060 h 10000"/>
                <a:gd name="connsiteX169-981" fmla="*/ 1146 w 10000"/>
                <a:gd name="connsiteY169-982" fmla="*/ 7060 h 10000"/>
                <a:gd name="connsiteX170-983" fmla="*/ 1156 w 10000"/>
                <a:gd name="connsiteY170-984" fmla="*/ 7060 h 10000"/>
                <a:gd name="connsiteX171-985" fmla="*/ 1156 w 10000"/>
                <a:gd name="connsiteY171-986" fmla="*/ 7060 h 10000"/>
                <a:gd name="connsiteX172-987" fmla="*/ 1156 w 10000"/>
                <a:gd name="connsiteY172-988" fmla="*/ 7060 h 10000"/>
                <a:gd name="connsiteX173-989" fmla="*/ 1156 w 10000"/>
                <a:gd name="connsiteY173-990" fmla="*/ 7060 h 10000"/>
                <a:gd name="connsiteX174-991" fmla="*/ 1457 w 10000"/>
                <a:gd name="connsiteY174-992" fmla="*/ 7051 h 10000"/>
                <a:gd name="connsiteX175-993" fmla="*/ 1749 w 10000"/>
                <a:gd name="connsiteY175-994" fmla="*/ 7051 h 10000"/>
                <a:gd name="connsiteX176-995" fmla="*/ 1749 w 10000"/>
                <a:gd name="connsiteY176-996" fmla="*/ 7051 h 10000"/>
                <a:gd name="connsiteX177-997" fmla="*/ 1749 w 10000"/>
                <a:gd name="connsiteY177-998" fmla="*/ 7051 h 10000"/>
                <a:gd name="connsiteX178-999" fmla="*/ 1749 w 10000"/>
                <a:gd name="connsiteY178-1000" fmla="*/ 7051 h 10000"/>
                <a:gd name="connsiteX179-1001" fmla="*/ 1749 w 10000"/>
                <a:gd name="connsiteY179-1002" fmla="*/ 7051 h 10000"/>
                <a:gd name="connsiteX180-1003" fmla="*/ 1749 w 10000"/>
                <a:gd name="connsiteY180-1004" fmla="*/ 7051 h 10000"/>
                <a:gd name="connsiteX181-1005" fmla="*/ 1759 w 10000"/>
                <a:gd name="connsiteY181-1006" fmla="*/ 7051 h 10000"/>
                <a:gd name="connsiteX182-1007" fmla="*/ 1759 w 10000"/>
                <a:gd name="connsiteY182-1008" fmla="*/ 7051 h 10000"/>
                <a:gd name="connsiteX183-1009" fmla="*/ 1759 w 10000"/>
                <a:gd name="connsiteY183-1010" fmla="*/ 7051 h 10000"/>
                <a:gd name="connsiteX184-1011" fmla="*/ 1759 w 10000"/>
                <a:gd name="connsiteY184-1012" fmla="*/ 7051 h 10000"/>
                <a:gd name="connsiteX185-1013" fmla="*/ 1759 w 10000"/>
                <a:gd name="connsiteY185-1014" fmla="*/ 7051 h 10000"/>
                <a:gd name="connsiteX186-1015" fmla="*/ 1759 w 10000"/>
                <a:gd name="connsiteY186-1016" fmla="*/ 7051 h 10000"/>
                <a:gd name="connsiteX187-1017" fmla="*/ 1769 w 10000"/>
                <a:gd name="connsiteY187-1018" fmla="*/ 7051 h 10000"/>
                <a:gd name="connsiteX188-1019" fmla="*/ 1769 w 10000"/>
                <a:gd name="connsiteY188-1020" fmla="*/ 7051 h 10000"/>
                <a:gd name="connsiteX189-1021" fmla="*/ 1769 w 10000"/>
                <a:gd name="connsiteY189-1022" fmla="*/ 7051 h 10000"/>
                <a:gd name="connsiteX190-1023" fmla="*/ 1769 w 10000"/>
                <a:gd name="connsiteY190-1024" fmla="*/ 7051 h 10000"/>
                <a:gd name="connsiteX191-1025" fmla="*/ 1769 w 10000"/>
                <a:gd name="connsiteY191-1026" fmla="*/ 7051 h 10000"/>
                <a:gd name="connsiteX192-1027" fmla="*/ 1980 w 10000"/>
                <a:gd name="connsiteY192-1028" fmla="*/ 7051 h 10000"/>
                <a:gd name="connsiteX193-1029" fmla="*/ 1980 w 10000"/>
                <a:gd name="connsiteY193-1030" fmla="*/ 7051 h 10000"/>
                <a:gd name="connsiteX194-1031" fmla="*/ 2281 w 10000"/>
                <a:gd name="connsiteY194-1032" fmla="*/ 7033 h 10000"/>
                <a:gd name="connsiteX195-1033" fmla="*/ 2281 w 10000"/>
                <a:gd name="connsiteY195-1034" fmla="*/ 7033 h 10000"/>
                <a:gd name="connsiteX196-1035" fmla="*/ 2281 w 10000"/>
                <a:gd name="connsiteY196-1036" fmla="*/ 7033 h 10000"/>
                <a:gd name="connsiteX197-1037" fmla="*/ 2281 w 10000"/>
                <a:gd name="connsiteY197-1038" fmla="*/ 7033 h 10000"/>
                <a:gd name="connsiteX198-1039" fmla="*/ 2291 w 10000"/>
                <a:gd name="connsiteY198-1040" fmla="*/ 7033 h 10000"/>
                <a:gd name="connsiteX199-1041" fmla="*/ 2291 w 10000"/>
                <a:gd name="connsiteY199-1042" fmla="*/ 7033 h 10000"/>
                <a:gd name="connsiteX200-1043" fmla="*/ 2302 w 10000"/>
                <a:gd name="connsiteY200-1044" fmla="*/ 7033 h 10000"/>
                <a:gd name="connsiteX201-1045" fmla="*/ 2302 w 10000"/>
                <a:gd name="connsiteY201-1046" fmla="*/ 7033 h 10000"/>
                <a:gd name="connsiteX202-1047" fmla="*/ 2332 w 10000"/>
                <a:gd name="connsiteY202-1048" fmla="*/ 7033 h 10000"/>
                <a:gd name="connsiteX203-1049" fmla="*/ 2332 w 10000"/>
                <a:gd name="connsiteY203-1050" fmla="*/ 7033 h 10000"/>
                <a:gd name="connsiteX204-1051" fmla="*/ 2854 w 10000"/>
                <a:gd name="connsiteY204-1052" fmla="*/ 7033 h 10000"/>
                <a:gd name="connsiteX205-1053" fmla="*/ 2854 w 10000"/>
                <a:gd name="connsiteY205-1054" fmla="*/ 7033 h 10000"/>
                <a:gd name="connsiteX206-1055" fmla="*/ 2854 w 10000"/>
                <a:gd name="connsiteY206-1056" fmla="*/ 7033 h 10000"/>
                <a:gd name="connsiteX207-1057" fmla="*/ 2854 w 10000"/>
                <a:gd name="connsiteY207-1058" fmla="*/ 7033 h 10000"/>
                <a:gd name="connsiteX208-1059" fmla="*/ 2854 w 10000"/>
                <a:gd name="connsiteY208-1060" fmla="*/ 7033 h 10000"/>
                <a:gd name="connsiteX209-1061" fmla="*/ 2854 w 10000"/>
                <a:gd name="connsiteY209-1062" fmla="*/ 7033 h 10000"/>
                <a:gd name="connsiteX210-1063" fmla="*/ 2854 w 10000"/>
                <a:gd name="connsiteY210-1064" fmla="*/ 7033 h 10000"/>
                <a:gd name="connsiteX211-1065" fmla="*/ 2854 w 10000"/>
                <a:gd name="connsiteY211-1066" fmla="*/ 7033 h 10000"/>
                <a:gd name="connsiteX212-1067" fmla="*/ 3286 w 10000"/>
                <a:gd name="connsiteY212-1068" fmla="*/ 7033 h 10000"/>
                <a:gd name="connsiteX213-1069" fmla="*/ 3709 w 10000"/>
                <a:gd name="connsiteY213-1070" fmla="*/ 7060 h 10000"/>
                <a:gd name="connsiteX214-1071" fmla="*/ 4101 w 10000"/>
                <a:gd name="connsiteY214-1072" fmla="*/ 7088 h 10000"/>
                <a:gd name="connsiteX215-1073" fmla="*/ 4291 w 10000"/>
                <a:gd name="connsiteY215-1074" fmla="*/ 7116 h 10000"/>
                <a:gd name="connsiteX216-1075" fmla="*/ 4462 w 10000"/>
                <a:gd name="connsiteY216-1076" fmla="*/ 7135 h 10000"/>
                <a:gd name="connsiteX217-1077" fmla="*/ 4623 w 10000"/>
                <a:gd name="connsiteY217-1078" fmla="*/ 7172 h 10000"/>
                <a:gd name="connsiteX218-1079" fmla="*/ 4764 w 10000"/>
                <a:gd name="connsiteY218-1080" fmla="*/ 7219 h 10000"/>
                <a:gd name="connsiteX219-1081" fmla="*/ 4894 w 10000"/>
                <a:gd name="connsiteY219-1082" fmla="*/ 7274 h 10000"/>
                <a:gd name="connsiteX220-1083" fmla="*/ 4985 w 10000"/>
                <a:gd name="connsiteY220-1084" fmla="*/ 7330 h 10000"/>
                <a:gd name="connsiteX221-1085" fmla="*/ 5075 w 10000"/>
                <a:gd name="connsiteY221-1086" fmla="*/ 7395 h 10000"/>
                <a:gd name="connsiteX222-1087" fmla="*/ 5136 w 10000"/>
                <a:gd name="connsiteY222-1088" fmla="*/ 7460 h 10000"/>
                <a:gd name="connsiteX223-1089" fmla="*/ 5156 w 10000"/>
                <a:gd name="connsiteY223-1090" fmla="*/ 7507 h 10000"/>
                <a:gd name="connsiteX224-1091" fmla="*/ 5176 w 10000"/>
                <a:gd name="connsiteY224-1092" fmla="*/ 7553 h 10000"/>
                <a:gd name="connsiteX225-1093" fmla="*/ 5176 w 10000"/>
                <a:gd name="connsiteY225-1094" fmla="*/ 7600 h 10000"/>
                <a:gd name="connsiteX226-1095" fmla="*/ 5176 w 10000"/>
                <a:gd name="connsiteY226-1096" fmla="*/ 7656 h 10000"/>
                <a:gd name="connsiteX227-1097" fmla="*/ 5176 w 10000"/>
                <a:gd name="connsiteY227-1098" fmla="*/ 7656 h 10000"/>
                <a:gd name="connsiteX228-1099" fmla="*/ 5176 w 10000"/>
                <a:gd name="connsiteY228-1100" fmla="*/ 7665 h 10000"/>
                <a:gd name="connsiteX229-1101" fmla="*/ 5176 w 10000"/>
                <a:gd name="connsiteY229-1102" fmla="*/ 7665 h 10000"/>
                <a:gd name="connsiteX230-1103" fmla="*/ 5176 w 10000"/>
                <a:gd name="connsiteY230-1104" fmla="*/ 7665 h 10000"/>
                <a:gd name="connsiteX231-1105" fmla="*/ 5146 w 10000"/>
                <a:gd name="connsiteY231-1106" fmla="*/ 7851 h 10000"/>
                <a:gd name="connsiteX232-1107" fmla="*/ 5095 w 10000"/>
                <a:gd name="connsiteY232-1108" fmla="*/ 8037 h 10000"/>
                <a:gd name="connsiteX233-1109" fmla="*/ 5005 w 10000"/>
                <a:gd name="connsiteY233-1110" fmla="*/ 8437 h 10000"/>
                <a:gd name="connsiteX234-1111" fmla="*/ 4955 w 10000"/>
                <a:gd name="connsiteY234-1112" fmla="*/ 8642 h 10000"/>
                <a:gd name="connsiteX235-1113" fmla="*/ 4915 w 10000"/>
                <a:gd name="connsiteY235-1114" fmla="*/ 8828 h 10000"/>
                <a:gd name="connsiteX236-1115" fmla="*/ 4894 w 10000"/>
                <a:gd name="connsiteY236-1116" fmla="*/ 9023 h 10000"/>
                <a:gd name="connsiteX237-1117" fmla="*/ 4874 w 10000"/>
                <a:gd name="connsiteY237-1118" fmla="*/ 9200 h 10000"/>
                <a:gd name="connsiteX238-1119" fmla="*/ 4874 w 10000"/>
                <a:gd name="connsiteY238-1120" fmla="*/ 9200 h 10000"/>
                <a:gd name="connsiteX239-1121" fmla="*/ 4874 w 10000"/>
                <a:gd name="connsiteY239-1122" fmla="*/ 9293 h 10000"/>
                <a:gd name="connsiteX240-1123" fmla="*/ 4894 w 10000"/>
                <a:gd name="connsiteY240-1124" fmla="*/ 9395 h 10000"/>
                <a:gd name="connsiteX241-1125" fmla="*/ 4915 w 10000"/>
                <a:gd name="connsiteY241-1126" fmla="*/ 9488 h 10000"/>
                <a:gd name="connsiteX242-1127" fmla="*/ 4935 w 10000"/>
                <a:gd name="connsiteY242-1128" fmla="*/ 9563 h 10000"/>
                <a:gd name="connsiteX243-1129" fmla="*/ 4985 w 10000"/>
                <a:gd name="connsiteY243-1130" fmla="*/ 9647 h 10000"/>
                <a:gd name="connsiteX244-1131" fmla="*/ 5035 w 10000"/>
                <a:gd name="connsiteY244-1132" fmla="*/ 9721 h 10000"/>
                <a:gd name="connsiteX245-1133" fmla="*/ 5095 w 10000"/>
                <a:gd name="connsiteY245-1134" fmla="*/ 9786 h 10000"/>
                <a:gd name="connsiteX246-1135" fmla="*/ 5176 w 10000"/>
                <a:gd name="connsiteY246-1136" fmla="*/ 9842 h 10000"/>
                <a:gd name="connsiteX247-1137" fmla="*/ 5176 w 10000"/>
                <a:gd name="connsiteY247-1138" fmla="*/ 9842 h 10000"/>
                <a:gd name="connsiteX248-1139" fmla="*/ 5176 w 10000"/>
                <a:gd name="connsiteY248-1140" fmla="*/ 9842 h 10000"/>
                <a:gd name="connsiteX249-1141" fmla="*/ 5236 w 10000"/>
                <a:gd name="connsiteY249-1142" fmla="*/ 9879 h 10000"/>
                <a:gd name="connsiteX250-1143" fmla="*/ 5307 w 10000"/>
                <a:gd name="connsiteY250-1144" fmla="*/ 9916 h 10000"/>
                <a:gd name="connsiteX251-1145" fmla="*/ 5447 w 10000"/>
                <a:gd name="connsiteY251-1146" fmla="*/ 9963 h 10000"/>
                <a:gd name="connsiteX252-1147" fmla="*/ 5608 w 10000"/>
                <a:gd name="connsiteY252-1148" fmla="*/ 9991 h 10000"/>
                <a:gd name="connsiteX253-1149" fmla="*/ 5779 w 10000"/>
                <a:gd name="connsiteY253-1150" fmla="*/ 10000 h 10000"/>
                <a:gd name="connsiteX254-1151" fmla="*/ 5779 w 10000"/>
                <a:gd name="connsiteY254-1152" fmla="*/ 10000 h 10000"/>
                <a:gd name="connsiteX255-1153" fmla="*/ 5779 w 10000"/>
                <a:gd name="connsiteY255-1154" fmla="*/ 10000 h 10000"/>
                <a:gd name="connsiteX256-1155" fmla="*/ 5779 w 10000"/>
                <a:gd name="connsiteY256-1156" fmla="*/ 10000 h 10000"/>
                <a:gd name="connsiteX257-1157" fmla="*/ 5779 w 10000"/>
                <a:gd name="connsiteY257-1158" fmla="*/ 10000 h 10000"/>
                <a:gd name="connsiteX258-1159" fmla="*/ 5779 w 10000"/>
                <a:gd name="connsiteY258-1160" fmla="*/ 10000 h 10000"/>
                <a:gd name="connsiteX259-1161" fmla="*/ 5899 w 10000"/>
                <a:gd name="connsiteY259-1162" fmla="*/ 9991 h 10000"/>
                <a:gd name="connsiteX260-1163" fmla="*/ 6040 w 10000"/>
                <a:gd name="connsiteY260-1164" fmla="*/ 9981 h 10000"/>
                <a:gd name="connsiteX261-1165" fmla="*/ 6171 w 10000"/>
                <a:gd name="connsiteY261-1166" fmla="*/ 9963 h 10000"/>
                <a:gd name="connsiteX262-1167" fmla="*/ 6291 w 10000"/>
                <a:gd name="connsiteY262-1168" fmla="*/ 9926 h 10000"/>
                <a:gd name="connsiteX263-1169" fmla="*/ 6412 w 10000"/>
                <a:gd name="connsiteY263-1170" fmla="*/ 9888 h 10000"/>
                <a:gd name="connsiteX264-1171" fmla="*/ 6533 w 10000"/>
                <a:gd name="connsiteY264-1172" fmla="*/ 9842 h 10000"/>
                <a:gd name="connsiteX265-1173" fmla="*/ 6643 w 10000"/>
                <a:gd name="connsiteY265-1174" fmla="*/ 9805 h 10000"/>
                <a:gd name="connsiteX266-1175" fmla="*/ 6744 w 10000"/>
                <a:gd name="connsiteY266-1176" fmla="*/ 9740 h 10000"/>
                <a:gd name="connsiteX267-1177" fmla="*/ 6824 w 10000"/>
                <a:gd name="connsiteY267-1178" fmla="*/ 9674 h 10000"/>
                <a:gd name="connsiteX268-1179" fmla="*/ 6905 w 10000"/>
                <a:gd name="connsiteY268-1180" fmla="*/ 9609 h 10000"/>
                <a:gd name="connsiteX269-1181" fmla="*/ 6965 w 10000"/>
                <a:gd name="connsiteY269-1182" fmla="*/ 9544 h 10000"/>
                <a:gd name="connsiteX270-1183" fmla="*/ 7015 w 10000"/>
                <a:gd name="connsiteY270-1184" fmla="*/ 9460 h 10000"/>
                <a:gd name="connsiteX271-1185" fmla="*/ 7035 w 10000"/>
                <a:gd name="connsiteY271-1186" fmla="*/ 9395 h 10000"/>
                <a:gd name="connsiteX272-1187" fmla="*/ 7045 w 10000"/>
                <a:gd name="connsiteY272-1188" fmla="*/ 9302 h 10000"/>
                <a:gd name="connsiteX273-1189" fmla="*/ 7035 w 10000"/>
                <a:gd name="connsiteY273-1190" fmla="*/ 9228 h 10000"/>
                <a:gd name="connsiteX274-1191" fmla="*/ 6995 w 10000"/>
                <a:gd name="connsiteY274-1192" fmla="*/ 9144 h 10000"/>
                <a:gd name="connsiteX275-1193" fmla="*/ 6995 w 10000"/>
                <a:gd name="connsiteY275-1194" fmla="*/ 9144 h 10000"/>
                <a:gd name="connsiteX276-1195" fmla="*/ 6995 w 10000"/>
                <a:gd name="connsiteY276-1196" fmla="*/ 9135 h 10000"/>
                <a:gd name="connsiteX277-1197" fmla="*/ 6995 w 10000"/>
                <a:gd name="connsiteY277-1198" fmla="*/ 9135 h 10000"/>
                <a:gd name="connsiteX278-1199" fmla="*/ 6985 w 10000"/>
                <a:gd name="connsiteY278-1200" fmla="*/ 9135 h 10000"/>
                <a:gd name="connsiteX279-1201" fmla="*/ 6985 w 10000"/>
                <a:gd name="connsiteY279-1202" fmla="*/ 9135 h 10000"/>
                <a:gd name="connsiteX280-1203" fmla="*/ 6985 w 10000"/>
                <a:gd name="connsiteY280-1204" fmla="*/ 9135 h 10000"/>
                <a:gd name="connsiteX281-1205" fmla="*/ 6985 w 10000"/>
                <a:gd name="connsiteY281-1206" fmla="*/ 9135 h 10000"/>
                <a:gd name="connsiteX282-1207" fmla="*/ 6985 w 10000"/>
                <a:gd name="connsiteY282-1208" fmla="*/ 9135 h 10000"/>
                <a:gd name="connsiteX283-1209" fmla="*/ 6985 w 10000"/>
                <a:gd name="connsiteY283-1210" fmla="*/ 9135 h 10000"/>
                <a:gd name="connsiteX284-1211" fmla="*/ 6985 w 10000"/>
                <a:gd name="connsiteY284-1212" fmla="*/ 9135 h 10000"/>
                <a:gd name="connsiteX285-1213" fmla="*/ 6985 w 10000"/>
                <a:gd name="connsiteY285-1214" fmla="*/ 9135 h 10000"/>
                <a:gd name="connsiteX286-1215" fmla="*/ 6985 w 10000"/>
                <a:gd name="connsiteY286-1216" fmla="*/ 9126 h 10000"/>
                <a:gd name="connsiteX287-1217" fmla="*/ 6985 w 10000"/>
                <a:gd name="connsiteY287-1218" fmla="*/ 9126 h 10000"/>
                <a:gd name="connsiteX288-1219" fmla="*/ 6985 w 10000"/>
                <a:gd name="connsiteY288-1220" fmla="*/ 9126 h 10000"/>
                <a:gd name="connsiteX289-1221" fmla="*/ 6985 w 10000"/>
                <a:gd name="connsiteY289-1222" fmla="*/ 9126 h 10000"/>
                <a:gd name="connsiteX290-1223" fmla="*/ 6985 w 10000"/>
                <a:gd name="connsiteY290-1224" fmla="*/ 9126 h 10000"/>
                <a:gd name="connsiteX291-1225" fmla="*/ 6985 w 10000"/>
                <a:gd name="connsiteY291-1226" fmla="*/ 9126 h 10000"/>
                <a:gd name="connsiteX292-1227" fmla="*/ 6985 w 10000"/>
                <a:gd name="connsiteY292-1228" fmla="*/ 9126 h 10000"/>
                <a:gd name="connsiteX293-1229" fmla="*/ 6985 w 10000"/>
                <a:gd name="connsiteY293-1230" fmla="*/ 9126 h 10000"/>
                <a:gd name="connsiteX294-1231" fmla="*/ 6794 w 10000"/>
                <a:gd name="connsiteY294-1232" fmla="*/ 8837 h 10000"/>
                <a:gd name="connsiteX295-1233" fmla="*/ 6693 w 10000"/>
                <a:gd name="connsiteY295-1234" fmla="*/ 8679 h 10000"/>
                <a:gd name="connsiteX296-1235" fmla="*/ 6593 w 10000"/>
                <a:gd name="connsiteY296-1236" fmla="*/ 8521 h 10000"/>
                <a:gd name="connsiteX297-1237" fmla="*/ 6513 w 10000"/>
                <a:gd name="connsiteY297-1238" fmla="*/ 8372 h 10000"/>
                <a:gd name="connsiteX298-1239" fmla="*/ 6442 w 10000"/>
                <a:gd name="connsiteY298-1240" fmla="*/ 8214 h 10000"/>
                <a:gd name="connsiteX299-1241" fmla="*/ 6392 w 10000"/>
                <a:gd name="connsiteY299-1242" fmla="*/ 8056 h 10000"/>
                <a:gd name="connsiteX300-1243" fmla="*/ 6382 w 10000"/>
                <a:gd name="connsiteY300-1244" fmla="*/ 7981 h 10000"/>
                <a:gd name="connsiteX301-1245" fmla="*/ 6382 w 10000"/>
                <a:gd name="connsiteY301-1246" fmla="*/ 7907 h 10000"/>
                <a:gd name="connsiteX302-1247" fmla="*/ 6382 w 10000"/>
                <a:gd name="connsiteY302-1248" fmla="*/ 7907 h 10000"/>
                <a:gd name="connsiteX303-1249" fmla="*/ 6392 w 10000"/>
                <a:gd name="connsiteY303-1250" fmla="*/ 7805 h 10000"/>
                <a:gd name="connsiteX304-1251" fmla="*/ 6422 w 10000"/>
                <a:gd name="connsiteY304-1252" fmla="*/ 7702 h 10000"/>
                <a:gd name="connsiteX305-1253" fmla="*/ 6452 w 10000"/>
                <a:gd name="connsiteY305-1254" fmla="*/ 7656 h 10000"/>
                <a:gd name="connsiteX306-1255" fmla="*/ 6492 w 10000"/>
                <a:gd name="connsiteY306-1256" fmla="*/ 7609 h 10000"/>
                <a:gd name="connsiteX307-1257" fmla="*/ 6523 w 10000"/>
                <a:gd name="connsiteY307-1258" fmla="*/ 7563 h 10000"/>
                <a:gd name="connsiteX308-1259" fmla="*/ 6573 w 10000"/>
                <a:gd name="connsiteY308-1260" fmla="*/ 7526 h 10000"/>
                <a:gd name="connsiteX309-1261" fmla="*/ 6704 w 10000"/>
                <a:gd name="connsiteY309-1262" fmla="*/ 7451 h 10000"/>
                <a:gd name="connsiteX310-1263" fmla="*/ 6864 w 10000"/>
                <a:gd name="connsiteY310-1264" fmla="*/ 7395 h 10000"/>
                <a:gd name="connsiteX311-1265" fmla="*/ 7065 w 10000"/>
                <a:gd name="connsiteY311-1266" fmla="*/ 7349 h 10000"/>
                <a:gd name="connsiteX312-1267" fmla="*/ 7307 w 10000"/>
                <a:gd name="connsiteY312-1268" fmla="*/ 7321 h 10000"/>
                <a:gd name="connsiteX313-1269" fmla="*/ 7307 w 10000"/>
                <a:gd name="connsiteY313-1270" fmla="*/ 7321 h 10000"/>
                <a:gd name="connsiteX314-1271" fmla="*/ 8533 w 10000"/>
                <a:gd name="connsiteY314-1272" fmla="*/ 7219 h 10000"/>
                <a:gd name="connsiteX315-1273" fmla="*/ 10000 w 10000"/>
                <a:gd name="connsiteY315-1274" fmla="*/ 7116 h 10000"/>
                <a:gd name="connsiteX316-1275" fmla="*/ 10000 w 10000"/>
                <a:gd name="connsiteY316-1276" fmla="*/ 7116 h 10000"/>
                <a:gd name="connsiteX317-1277" fmla="*/ 10000 w 10000"/>
                <a:gd name="connsiteY317-1278" fmla="*/ 7116 h 10000"/>
                <a:gd name="connsiteX318-1279" fmla="*/ 10000 w 10000"/>
                <a:gd name="connsiteY318-1280" fmla="*/ 7116 h 10000"/>
                <a:gd name="connsiteX319-1281" fmla="*/ 10000 w 10000"/>
                <a:gd name="connsiteY319-1282" fmla="*/ 0 h 10000"/>
                <a:gd name="connsiteX0-1283" fmla="*/ 10000 w 10000"/>
                <a:gd name="connsiteY0-1284" fmla="*/ 0 h 10000"/>
                <a:gd name="connsiteX1-1285" fmla="*/ 40 w 10000"/>
                <a:gd name="connsiteY1-1286" fmla="*/ 0 h 10000"/>
                <a:gd name="connsiteX2-1287" fmla="*/ 40 w 10000"/>
                <a:gd name="connsiteY2-1288" fmla="*/ 0 h 10000"/>
                <a:gd name="connsiteX3-1289" fmla="*/ 10 w 10000"/>
                <a:gd name="connsiteY3-1290" fmla="*/ 270 h 10000"/>
                <a:gd name="connsiteX4-1291" fmla="*/ 0 w 10000"/>
                <a:gd name="connsiteY4-1292" fmla="*/ 530 h 10000"/>
                <a:gd name="connsiteX5-1293" fmla="*/ 0 w 10000"/>
                <a:gd name="connsiteY5-1294" fmla="*/ 530 h 10000"/>
                <a:gd name="connsiteX6-1295" fmla="*/ 0 w 10000"/>
                <a:gd name="connsiteY6-1296" fmla="*/ 698 h 10000"/>
                <a:gd name="connsiteX7-1297" fmla="*/ 30 w 10000"/>
                <a:gd name="connsiteY7-1298" fmla="*/ 856 h 10000"/>
                <a:gd name="connsiteX8-1299" fmla="*/ 50 w 10000"/>
                <a:gd name="connsiteY8-1300" fmla="*/ 986 h 10000"/>
                <a:gd name="connsiteX9-1301" fmla="*/ 101 w 10000"/>
                <a:gd name="connsiteY9-1302" fmla="*/ 1088 h 10000"/>
                <a:gd name="connsiteX10-1303" fmla="*/ 101 w 10000"/>
                <a:gd name="connsiteY10-1304" fmla="*/ 1088 h 10000"/>
                <a:gd name="connsiteX11-1305" fmla="*/ 101 w 10000"/>
                <a:gd name="connsiteY11-1306" fmla="*/ 1088 h 10000"/>
                <a:gd name="connsiteX12-1307" fmla="*/ 101 w 10000"/>
                <a:gd name="connsiteY12-1308" fmla="*/ 1098 h 10000"/>
                <a:gd name="connsiteX13-1309" fmla="*/ 101 w 10000"/>
                <a:gd name="connsiteY13-1310" fmla="*/ 1098 h 10000"/>
                <a:gd name="connsiteX14-1311" fmla="*/ 111 w 10000"/>
                <a:gd name="connsiteY14-1312" fmla="*/ 1116 h 10000"/>
                <a:gd name="connsiteX15-1313" fmla="*/ 111 w 10000"/>
                <a:gd name="connsiteY15-1314" fmla="*/ 1116 h 10000"/>
                <a:gd name="connsiteX16-1315" fmla="*/ 201 w 10000"/>
                <a:gd name="connsiteY16-1316" fmla="*/ 1274 h 10000"/>
                <a:gd name="connsiteX17-1317" fmla="*/ 291 w 10000"/>
                <a:gd name="connsiteY17-1318" fmla="*/ 1433 h 10000"/>
                <a:gd name="connsiteX18-1319" fmla="*/ 412 w 10000"/>
                <a:gd name="connsiteY18-1320" fmla="*/ 1572 h 10000"/>
                <a:gd name="connsiteX19-1321" fmla="*/ 482 w 10000"/>
                <a:gd name="connsiteY19-1322" fmla="*/ 1647 h 10000"/>
                <a:gd name="connsiteX20-1323" fmla="*/ 553 w 10000"/>
                <a:gd name="connsiteY20-1324" fmla="*/ 1712 h 10000"/>
                <a:gd name="connsiteX21-1325" fmla="*/ 623 w 10000"/>
                <a:gd name="connsiteY21-1326" fmla="*/ 1767 h 10000"/>
                <a:gd name="connsiteX22-1327" fmla="*/ 714 w 10000"/>
                <a:gd name="connsiteY22-1328" fmla="*/ 1823 h 10000"/>
                <a:gd name="connsiteX23-1329" fmla="*/ 804 w 10000"/>
                <a:gd name="connsiteY23-1330" fmla="*/ 1870 h 10000"/>
                <a:gd name="connsiteX24-1331" fmla="*/ 905 w 10000"/>
                <a:gd name="connsiteY24-1332" fmla="*/ 1916 h 10000"/>
                <a:gd name="connsiteX25-1333" fmla="*/ 1015 w 10000"/>
                <a:gd name="connsiteY25-1334" fmla="*/ 1935 h 10000"/>
                <a:gd name="connsiteX26-1335" fmla="*/ 1136 w 10000"/>
                <a:gd name="connsiteY26-1336" fmla="*/ 1972 h 10000"/>
                <a:gd name="connsiteX27-1337" fmla="*/ 1256 w 10000"/>
                <a:gd name="connsiteY27-1338" fmla="*/ 1981 h 10000"/>
                <a:gd name="connsiteX28-1339" fmla="*/ 1407 w 10000"/>
                <a:gd name="connsiteY28-1340" fmla="*/ 1981 h 10000"/>
                <a:gd name="connsiteX29-1341" fmla="*/ 1407 w 10000"/>
                <a:gd name="connsiteY29-1342" fmla="*/ 1981 h 10000"/>
                <a:gd name="connsiteX30-1343" fmla="*/ 1407 w 10000"/>
                <a:gd name="connsiteY30-1344" fmla="*/ 1981 h 10000"/>
                <a:gd name="connsiteX31-1345" fmla="*/ 1407 w 10000"/>
                <a:gd name="connsiteY31-1346" fmla="*/ 1981 h 10000"/>
                <a:gd name="connsiteX32-1347" fmla="*/ 1407 w 10000"/>
                <a:gd name="connsiteY32-1348" fmla="*/ 1981 h 10000"/>
                <a:gd name="connsiteX33-1349" fmla="*/ 1407 w 10000"/>
                <a:gd name="connsiteY33-1350" fmla="*/ 1981 h 10000"/>
                <a:gd name="connsiteX34-1351" fmla="*/ 1558 w 10000"/>
                <a:gd name="connsiteY34-1352" fmla="*/ 1981 h 10000"/>
                <a:gd name="connsiteX35-1353" fmla="*/ 1749 w 10000"/>
                <a:gd name="connsiteY35-1354" fmla="*/ 1963 h 10000"/>
                <a:gd name="connsiteX36-1355" fmla="*/ 1940 w 10000"/>
                <a:gd name="connsiteY36-1356" fmla="*/ 1926 h 10000"/>
                <a:gd name="connsiteX37-1357" fmla="*/ 2151 w 10000"/>
                <a:gd name="connsiteY37-1358" fmla="*/ 1879 h 10000"/>
                <a:gd name="connsiteX38-1359" fmla="*/ 2151 w 10000"/>
                <a:gd name="connsiteY38-1360" fmla="*/ 1879 h 10000"/>
                <a:gd name="connsiteX39-1361" fmla="*/ 2161 w 10000"/>
                <a:gd name="connsiteY39-1362" fmla="*/ 1879 h 10000"/>
                <a:gd name="connsiteX40-1363" fmla="*/ 2161 w 10000"/>
                <a:gd name="connsiteY40-1364" fmla="*/ 1879 h 10000"/>
                <a:gd name="connsiteX41-1365" fmla="*/ 2171 w 10000"/>
                <a:gd name="connsiteY41-1366" fmla="*/ 1879 h 10000"/>
                <a:gd name="connsiteX42-1367" fmla="*/ 2171 w 10000"/>
                <a:gd name="connsiteY42-1368" fmla="*/ 1879 h 10000"/>
                <a:gd name="connsiteX43-1369" fmla="*/ 2352 w 10000"/>
                <a:gd name="connsiteY43-1370" fmla="*/ 1833 h 10000"/>
                <a:gd name="connsiteX44-1371" fmla="*/ 2513 w 10000"/>
                <a:gd name="connsiteY44-1372" fmla="*/ 1814 h 10000"/>
                <a:gd name="connsiteX45-1373" fmla="*/ 2673 w 10000"/>
                <a:gd name="connsiteY45-1374" fmla="*/ 1786 h 10000"/>
                <a:gd name="connsiteX46-1375" fmla="*/ 2804 w 10000"/>
                <a:gd name="connsiteY46-1376" fmla="*/ 1786 h 10000"/>
                <a:gd name="connsiteX47-1377" fmla="*/ 2804 w 10000"/>
                <a:gd name="connsiteY47-1378" fmla="*/ 1786 h 10000"/>
                <a:gd name="connsiteX48-1379" fmla="*/ 2804 w 10000"/>
                <a:gd name="connsiteY48-1380" fmla="*/ 1786 h 10000"/>
                <a:gd name="connsiteX49-1381" fmla="*/ 2804 w 10000"/>
                <a:gd name="connsiteY49-1382" fmla="*/ 1786 h 10000"/>
                <a:gd name="connsiteX50-1383" fmla="*/ 2804 w 10000"/>
                <a:gd name="connsiteY50-1384" fmla="*/ 1786 h 10000"/>
                <a:gd name="connsiteX51-1385" fmla="*/ 2804 w 10000"/>
                <a:gd name="connsiteY51-1386" fmla="*/ 1786 h 10000"/>
                <a:gd name="connsiteX52-1387" fmla="*/ 2804 w 10000"/>
                <a:gd name="connsiteY52-1388" fmla="*/ 1786 h 10000"/>
                <a:gd name="connsiteX53-1389" fmla="*/ 2804 w 10000"/>
                <a:gd name="connsiteY53-1390" fmla="*/ 1786 h 10000"/>
                <a:gd name="connsiteX54-1391" fmla="*/ 2925 w 10000"/>
                <a:gd name="connsiteY54-1392" fmla="*/ 1786 h 10000"/>
                <a:gd name="connsiteX55-1393" fmla="*/ 3035 w 10000"/>
                <a:gd name="connsiteY55-1394" fmla="*/ 1805 h 10000"/>
                <a:gd name="connsiteX56-1395" fmla="*/ 3136 w 10000"/>
                <a:gd name="connsiteY56-1396" fmla="*/ 1823 h 10000"/>
                <a:gd name="connsiteX57-1397" fmla="*/ 3236 w 10000"/>
                <a:gd name="connsiteY57-1398" fmla="*/ 1842 h 10000"/>
                <a:gd name="connsiteX58-1399" fmla="*/ 3307 w 10000"/>
                <a:gd name="connsiteY58-1400" fmla="*/ 1879 h 10000"/>
                <a:gd name="connsiteX59-1401" fmla="*/ 3377 w 10000"/>
                <a:gd name="connsiteY59-1402" fmla="*/ 1926 h 10000"/>
                <a:gd name="connsiteX60-1403" fmla="*/ 3447 w 10000"/>
                <a:gd name="connsiteY60-1404" fmla="*/ 1972 h 10000"/>
                <a:gd name="connsiteX61-1405" fmla="*/ 3497 w 10000"/>
                <a:gd name="connsiteY61-1406" fmla="*/ 2028 h 10000"/>
                <a:gd name="connsiteX62-1407" fmla="*/ 3548 w 10000"/>
                <a:gd name="connsiteY62-1408" fmla="*/ 2074 h 10000"/>
                <a:gd name="connsiteX63-1409" fmla="*/ 3598 w 10000"/>
                <a:gd name="connsiteY63-1410" fmla="*/ 2140 h 10000"/>
                <a:gd name="connsiteX64-1411" fmla="*/ 3658 w 10000"/>
                <a:gd name="connsiteY64-1412" fmla="*/ 2260 h 10000"/>
                <a:gd name="connsiteX65-1413" fmla="*/ 3709 w 10000"/>
                <a:gd name="connsiteY65-1414" fmla="*/ 2400 h 10000"/>
                <a:gd name="connsiteX66-1415" fmla="*/ 3729 w 10000"/>
                <a:gd name="connsiteY66-1416" fmla="*/ 2549 h 10000"/>
                <a:gd name="connsiteX67-1417" fmla="*/ 3729 w 10000"/>
                <a:gd name="connsiteY67-1418" fmla="*/ 2688 h 10000"/>
                <a:gd name="connsiteX68-1419" fmla="*/ 3729 w 10000"/>
                <a:gd name="connsiteY68-1420" fmla="*/ 2837 h 10000"/>
                <a:gd name="connsiteX69-1421" fmla="*/ 3709 w 10000"/>
                <a:gd name="connsiteY69-1422" fmla="*/ 2977 h 10000"/>
                <a:gd name="connsiteX70-1423" fmla="*/ 3668 w 10000"/>
                <a:gd name="connsiteY70-1424" fmla="*/ 3107 h 10000"/>
                <a:gd name="connsiteX71-1425" fmla="*/ 3638 w 10000"/>
                <a:gd name="connsiteY71-1426" fmla="*/ 3219 h 10000"/>
                <a:gd name="connsiteX72-1427" fmla="*/ 3598 w 10000"/>
                <a:gd name="connsiteY72-1428" fmla="*/ 3312 h 10000"/>
                <a:gd name="connsiteX73-1429" fmla="*/ 3548 w 10000"/>
                <a:gd name="connsiteY73-1430" fmla="*/ 3377 h 10000"/>
                <a:gd name="connsiteX74-1431" fmla="*/ 3518 w 10000"/>
                <a:gd name="connsiteY74-1432" fmla="*/ 3423 h 10000"/>
                <a:gd name="connsiteX75-1433" fmla="*/ 3518 w 10000"/>
                <a:gd name="connsiteY75-1434" fmla="*/ 3423 h 10000"/>
                <a:gd name="connsiteX76-1435" fmla="*/ 3518 w 10000"/>
                <a:gd name="connsiteY76-1436" fmla="*/ 3423 h 10000"/>
                <a:gd name="connsiteX77-1437" fmla="*/ 3518 w 10000"/>
                <a:gd name="connsiteY77-1438" fmla="*/ 3423 h 10000"/>
                <a:gd name="connsiteX78-1439" fmla="*/ 3518 w 10000"/>
                <a:gd name="connsiteY78-1440" fmla="*/ 3423 h 10000"/>
                <a:gd name="connsiteX79-1441" fmla="*/ 3518 w 10000"/>
                <a:gd name="connsiteY79-1442" fmla="*/ 3423 h 10000"/>
                <a:gd name="connsiteX80-1443" fmla="*/ 3518 w 10000"/>
                <a:gd name="connsiteY80-1444" fmla="*/ 3423 h 10000"/>
                <a:gd name="connsiteX81-1445" fmla="*/ 3518 w 10000"/>
                <a:gd name="connsiteY81-1446" fmla="*/ 3423 h 10000"/>
                <a:gd name="connsiteX82-1447" fmla="*/ 3518 w 10000"/>
                <a:gd name="connsiteY82-1448" fmla="*/ 3423 h 10000"/>
                <a:gd name="connsiteX83-1449" fmla="*/ 3518 w 10000"/>
                <a:gd name="connsiteY83-1450" fmla="*/ 3423 h 10000"/>
                <a:gd name="connsiteX84-1451" fmla="*/ 3518 w 10000"/>
                <a:gd name="connsiteY84-1452" fmla="*/ 3433 h 10000"/>
                <a:gd name="connsiteX85-1453" fmla="*/ 3518 w 10000"/>
                <a:gd name="connsiteY85-1454" fmla="*/ 3433 h 10000"/>
                <a:gd name="connsiteX86-1455" fmla="*/ 3518 w 10000"/>
                <a:gd name="connsiteY86-1456" fmla="*/ 3433 h 10000"/>
                <a:gd name="connsiteX87-1457" fmla="*/ 3518 w 10000"/>
                <a:gd name="connsiteY87-1458" fmla="*/ 3433 h 10000"/>
                <a:gd name="connsiteX88-1459" fmla="*/ 3497 w 10000"/>
                <a:gd name="connsiteY88-1460" fmla="*/ 3433 h 10000"/>
                <a:gd name="connsiteX89-1461" fmla="*/ 3497 w 10000"/>
                <a:gd name="connsiteY89-1462" fmla="*/ 3433 h 10000"/>
                <a:gd name="connsiteX90-1463" fmla="*/ 3497 w 10000"/>
                <a:gd name="connsiteY90-1464" fmla="*/ 3433 h 10000"/>
                <a:gd name="connsiteX91-1465" fmla="*/ 3497 w 10000"/>
                <a:gd name="connsiteY91-1466" fmla="*/ 3433 h 10000"/>
                <a:gd name="connsiteX92-1467" fmla="*/ 3497 w 10000"/>
                <a:gd name="connsiteY92-1468" fmla="*/ 3433 h 10000"/>
                <a:gd name="connsiteX93-1469" fmla="*/ 3497 w 10000"/>
                <a:gd name="connsiteY93-1470" fmla="*/ 3433 h 10000"/>
                <a:gd name="connsiteX94-1471" fmla="*/ 3427 w 10000"/>
                <a:gd name="connsiteY94-1472" fmla="*/ 3498 h 10000"/>
                <a:gd name="connsiteX95-1473" fmla="*/ 3347 w 10000"/>
                <a:gd name="connsiteY95-1474" fmla="*/ 3535 h 10000"/>
                <a:gd name="connsiteX96-1475" fmla="*/ 3246 w 10000"/>
                <a:gd name="connsiteY96-1476" fmla="*/ 3563 h 10000"/>
                <a:gd name="connsiteX97-1477" fmla="*/ 3136 w 10000"/>
                <a:gd name="connsiteY97-1478" fmla="*/ 3572 h 10000"/>
                <a:gd name="connsiteX98-1479" fmla="*/ 3136 w 10000"/>
                <a:gd name="connsiteY98-1480" fmla="*/ 3572 h 10000"/>
                <a:gd name="connsiteX99-1481" fmla="*/ 3136 w 10000"/>
                <a:gd name="connsiteY99-1482" fmla="*/ 3572 h 10000"/>
                <a:gd name="connsiteX100-1483" fmla="*/ 3136 w 10000"/>
                <a:gd name="connsiteY100-1484" fmla="*/ 3572 h 10000"/>
                <a:gd name="connsiteX101-1485" fmla="*/ 3136 w 10000"/>
                <a:gd name="connsiteY101-1486" fmla="*/ 3572 h 10000"/>
                <a:gd name="connsiteX102-1487" fmla="*/ 3136 w 10000"/>
                <a:gd name="connsiteY102-1488" fmla="*/ 3572 h 10000"/>
                <a:gd name="connsiteX103-1489" fmla="*/ 3116 w 10000"/>
                <a:gd name="connsiteY103-1490" fmla="*/ 3572 h 10000"/>
                <a:gd name="connsiteX104-1491" fmla="*/ 3116 w 10000"/>
                <a:gd name="connsiteY104-1492" fmla="*/ 3572 h 10000"/>
                <a:gd name="connsiteX105-1493" fmla="*/ 3025 w 10000"/>
                <a:gd name="connsiteY105-1494" fmla="*/ 3572 h 10000"/>
                <a:gd name="connsiteX106-1495" fmla="*/ 2925 w 10000"/>
                <a:gd name="connsiteY106-1496" fmla="*/ 3553 h 10000"/>
                <a:gd name="connsiteX107-1497" fmla="*/ 2814 w 10000"/>
                <a:gd name="connsiteY107-1498" fmla="*/ 3526 h 10000"/>
                <a:gd name="connsiteX108-1499" fmla="*/ 2693 w 10000"/>
                <a:gd name="connsiteY108-1500" fmla="*/ 3479 h 10000"/>
                <a:gd name="connsiteX109-1501" fmla="*/ 2553 w 10000"/>
                <a:gd name="connsiteY109-1502" fmla="*/ 3423 h 10000"/>
                <a:gd name="connsiteX110-1503" fmla="*/ 2392 w 10000"/>
                <a:gd name="connsiteY110-1504" fmla="*/ 3349 h 10000"/>
                <a:gd name="connsiteX111-1505" fmla="*/ 2010 w 10000"/>
                <a:gd name="connsiteY111-1506" fmla="*/ 3153 h 10000"/>
                <a:gd name="connsiteX112-1507" fmla="*/ 2010 w 10000"/>
                <a:gd name="connsiteY112-1508" fmla="*/ 3153 h 10000"/>
                <a:gd name="connsiteX113-1509" fmla="*/ 2010 w 10000"/>
                <a:gd name="connsiteY113-1510" fmla="*/ 3153 h 10000"/>
                <a:gd name="connsiteX114-1511" fmla="*/ 2010 w 10000"/>
                <a:gd name="connsiteY114-1512" fmla="*/ 3153 h 10000"/>
                <a:gd name="connsiteX115-1513" fmla="*/ 2000 w 10000"/>
                <a:gd name="connsiteY115-1514" fmla="*/ 3153 h 10000"/>
                <a:gd name="connsiteX116-1515" fmla="*/ 2000 w 10000"/>
                <a:gd name="connsiteY116-1516" fmla="*/ 3153 h 10000"/>
                <a:gd name="connsiteX117-1517" fmla="*/ 2000 w 10000"/>
                <a:gd name="connsiteY117-1518" fmla="*/ 3153 h 10000"/>
                <a:gd name="connsiteX118-1519" fmla="*/ 2000 w 10000"/>
                <a:gd name="connsiteY118-1520" fmla="*/ 3153 h 10000"/>
                <a:gd name="connsiteX119-1521" fmla="*/ 2000 w 10000"/>
                <a:gd name="connsiteY119-1522" fmla="*/ 3144 h 10000"/>
                <a:gd name="connsiteX120-1523" fmla="*/ 2000 w 10000"/>
                <a:gd name="connsiteY120-1524" fmla="*/ 3144 h 10000"/>
                <a:gd name="connsiteX121-1525" fmla="*/ 1950 w 10000"/>
                <a:gd name="connsiteY121-1526" fmla="*/ 3135 h 10000"/>
                <a:gd name="connsiteX122-1527" fmla="*/ 1950 w 10000"/>
                <a:gd name="connsiteY122-1528" fmla="*/ 3135 h 10000"/>
                <a:gd name="connsiteX123-1529" fmla="*/ 1950 w 10000"/>
                <a:gd name="connsiteY123-1530" fmla="*/ 3135 h 10000"/>
                <a:gd name="connsiteX124-1531" fmla="*/ 1950 w 10000"/>
                <a:gd name="connsiteY124-1532" fmla="*/ 3126 h 10000"/>
                <a:gd name="connsiteX125-1533" fmla="*/ 1815 w 10000"/>
                <a:gd name="connsiteY125-1534" fmla="*/ 3793 h 10000"/>
                <a:gd name="connsiteX126-1535" fmla="*/ 1769 w 10000"/>
                <a:gd name="connsiteY126-1536" fmla="*/ 3033 h 10000"/>
                <a:gd name="connsiteX127-1537" fmla="*/ 1588 w 10000"/>
                <a:gd name="connsiteY127-1538" fmla="*/ 2967 h 10000"/>
                <a:gd name="connsiteX128-1539" fmla="*/ 1427 w 10000"/>
                <a:gd name="connsiteY128-1540" fmla="*/ 2921 h 10000"/>
                <a:gd name="connsiteX129-1541" fmla="*/ 1347 w 10000"/>
                <a:gd name="connsiteY129-1542" fmla="*/ 2902 h 10000"/>
                <a:gd name="connsiteX130-1543" fmla="*/ 1266 w 10000"/>
                <a:gd name="connsiteY130-1544" fmla="*/ 2902 h 10000"/>
                <a:gd name="connsiteX131-1545" fmla="*/ 1266 w 10000"/>
                <a:gd name="connsiteY131-1546" fmla="*/ 2902 h 10000"/>
                <a:gd name="connsiteX132-1547" fmla="*/ 1266 w 10000"/>
                <a:gd name="connsiteY132-1548" fmla="*/ 2902 h 10000"/>
                <a:gd name="connsiteX133-1549" fmla="*/ 1266 w 10000"/>
                <a:gd name="connsiteY133-1550" fmla="*/ 2902 h 10000"/>
                <a:gd name="connsiteX134-1551" fmla="*/ 1266 w 10000"/>
                <a:gd name="connsiteY134-1552" fmla="*/ 2902 h 10000"/>
                <a:gd name="connsiteX135-1553" fmla="*/ 1266 w 10000"/>
                <a:gd name="connsiteY135-1554" fmla="*/ 2902 h 10000"/>
                <a:gd name="connsiteX136-1555" fmla="*/ 1146 w 10000"/>
                <a:gd name="connsiteY136-1556" fmla="*/ 2921 h 10000"/>
                <a:gd name="connsiteX137-1557" fmla="*/ 1085 w 10000"/>
                <a:gd name="connsiteY137-1558" fmla="*/ 2940 h 10000"/>
                <a:gd name="connsiteX138-1559" fmla="*/ 1025 w 10000"/>
                <a:gd name="connsiteY138-1560" fmla="*/ 2949 h 10000"/>
                <a:gd name="connsiteX139-1561" fmla="*/ 965 w 10000"/>
                <a:gd name="connsiteY139-1562" fmla="*/ 2986 h 10000"/>
                <a:gd name="connsiteX140-1563" fmla="*/ 915 w 10000"/>
                <a:gd name="connsiteY140-1564" fmla="*/ 3023 h 10000"/>
                <a:gd name="connsiteX141-1565" fmla="*/ 864 w 10000"/>
                <a:gd name="connsiteY141-1566" fmla="*/ 3060 h 10000"/>
                <a:gd name="connsiteX142-1567" fmla="*/ 814 w 10000"/>
                <a:gd name="connsiteY142-1568" fmla="*/ 3107 h 10000"/>
                <a:gd name="connsiteX143-1569" fmla="*/ 784 w 10000"/>
                <a:gd name="connsiteY143-1570" fmla="*/ 3163 h 10000"/>
                <a:gd name="connsiteX144-1571" fmla="*/ 744 w 10000"/>
                <a:gd name="connsiteY144-1572" fmla="*/ 3237 h 10000"/>
                <a:gd name="connsiteX145-1573" fmla="*/ 673 w 10000"/>
                <a:gd name="connsiteY145-1574" fmla="*/ 3377 h 10000"/>
                <a:gd name="connsiteX146-1575" fmla="*/ 623 w 10000"/>
                <a:gd name="connsiteY146-1576" fmla="*/ 3563 h 10000"/>
                <a:gd name="connsiteX147-1577" fmla="*/ 603 w 10000"/>
                <a:gd name="connsiteY147-1578" fmla="*/ 3786 h 10000"/>
                <a:gd name="connsiteX148-1579" fmla="*/ 573 w 10000"/>
                <a:gd name="connsiteY148-1580" fmla="*/ 4037 h 10000"/>
                <a:gd name="connsiteX149-1581" fmla="*/ 583 w 10000"/>
                <a:gd name="connsiteY149-1582" fmla="*/ 4326 h 10000"/>
                <a:gd name="connsiteX150-1583" fmla="*/ 613 w 10000"/>
                <a:gd name="connsiteY150-1584" fmla="*/ 4651 h 10000"/>
                <a:gd name="connsiteX151-1585" fmla="*/ 663 w 10000"/>
                <a:gd name="connsiteY151-1586" fmla="*/ 5014 h 10000"/>
                <a:gd name="connsiteX152-1587" fmla="*/ 734 w 10000"/>
                <a:gd name="connsiteY152-1588" fmla="*/ 5423 h 10000"/>
                <a:gd name="connsiteX153-1589" fmla="*/ 814 w 10000"/>
                <a:gd name="connsiteY153-1590" fmla="*/ 5870 h 10000"/>
                <a:gd name="connsiteX154-1591" fmla="*/ 945 w 10000"/>
                <a:gd name="connsiteY154-1592" fmla="*/ 6372 h 10000"/>
                <a:gd name="connsiteX155-1593" fmla="*/ 1085 w 10000"/>
                <a:gd name="connsiteY155-1594" fmla="*/ 6912 h 10000"/>
                <a:gd name="connsiteX156-1595" fmla="*/ 1085 w 10000"/>
                <a:gd name="connsiteY156-1596" fmla="*/ 6912 h 10000"/>
                <a:gd name="connsiteX157-1597" fmla="*/ 1085 w 10000"/>
                <a:gd name="connsiteY157-1598" fmla="*/ 6930 h 10000"/>
                <a:gd name="connsiteX158-1599" fmla="*/ 1085 w 10000"/>
                <a:gd name="connsiteY158-1600" fmla="*/ 6930 h 10000"/>
                <a:gd name="connsiteX159-1601" fmla="*/ 1116 w 10000"/>
                <a:gd name="connsiteY159-1602" fmla="*/ 7005 h 10000"/>
                <a:gd name="connsiteX160-1603" fmla="*/ 1116 w 10000"/>
                <a:gd name="connsiteY160-1604" fmla="*/ 7005 h 10000"/>
                <a:gd name="connsiteX161-1605" fmla="*/ 1116 w 10000"/>
                <a:gd name="connsiteY161-1606" fmla="*/ 7005 h 10000"/>
                <a:gd name="connsiteX162-1607" fmla="*/ 1116 w 10000"/>
                <a:gd name="connsiteY162-1608" fmla="*/ 7005 h 10000"/>
                <a:gd name="connsiteX163-1609" fmla="*/ 1116 w 10000"/>
                <a:gd name="connsiteY163-1610" fmla="*/ 7005 h 10000"/>
                <a:gd name="connsiteX164-1611" fmla="*/ 1126 w 10000"/>
                <a:gd name="connsiteY164-1612" fmla="*/ 7060 h 10000"/>
                <a:gd name="connsiteX165-1613" fmla="*/ 1126 w 10000"/>
                <a:gd name="connsiteY165-1614" fmla="*/ 7060 h 10000"/>
                <a:gd name="connsiteX166-1615" fmla="*/ 1126 w 10000"/>
                <a:gd name="connsiteY166-1616" fmla="*/ 7060 h 10000"/>
                <a:gd name="connsiteX167-1617" fmla="*/ 1126 w 10000"/>
                <a:gd name="connsiteY167-1618" fmla="*/ 7060 h 10000"/>
                <a:gd name="connsiteX168-1619" fmla="*/ 1146 w 10000"/>
                <a:gd name="connsiteY168-1620" fmla="*/ 7060 h 10000"/>
                <a:gd name="connsiteX169-1621" fmla="*/ 1146 w 10000"/>
                <a:gd name="connsiteY169-1622" fmla="*/ 7060 h 10000"/>
                <a:gd name="connsiteX170-1623" fmla="*/ 1156 w 10000"/>
                <a:gd name="connsiteY170-1624" fmla="*/ 7060 h 10000"/>
                <a:gd name="connsiteX171-1625" fmla="*/ 1156 w 10000"/>
                <a:gd name="connsiteY171-1626" fmla="*/ 7060 h 10000"/>
                <a:gd name="connsiteX172-1627" fmla="*/ 1156 w 10000"/>
                <a:gd name="connsiteY172-1628" fmla="*/ 7060 h 10000"/>
                <a:gd name="connsiteX173-1629" fmla="*/ 1156 w 10000"/>
                <a:gd name="connsiteY173-1630" fmla="*/ 7060 h 10000"/>
                <a:gd name="connsiteX174-1631" fmla="*/ 1457 w 10000"/>
                <a:gd name="connsiteY174-1632" fmla="*/ 7051 h 10000"/>
                <a:gd name="connsiteX175-1633" fmla="*/ 1749 w 10000"/>
                <a:gd name="connsiteY175-1634" fmla="*/ 7051 h 10000"/>
                <a:gd name="connsiteX176-1635" fmla="*/ 1749 w 10000"/>
                <a:gd name="connsiteY176-1636" fmla="*/ 7051 h 10000"/>
                <a:gd name="connsiteX177-1637" fmla="*/ 1749 w 10000"/>
                <a:gd name="connsiteY177-1638" fmla="*/ 7051 h 10000"/>
                <a:gd name="connsiteX178-1639" fmla="*/ 1749 w 10000"/>
                <a:gd name="connsiteY178-1640" fmla="*/ 7051 h 10000"/>
                <a:gd name="connsiteX179-1641" fmla="*/ 1749 w 10000"/>
                <a:gd name="connsiteY179-1642" fmla="*/ 7051 h 10000"/>
                <a:gd name="connsiteX180-1643" fmla="*/ 1749 w 10000"/>
                <a:gd name="connsiteY180-1644" fmla="*/ 7051 h 10000"/>
                <a:gd name="connsiteX181-1645" fmla="*/ 1759 w 10000"/>
                <a:gd name="connsiteY181-1646" fmla="*/ 7051 h 10000"/>
                <a:gd name="connsiteX182-1647" fmla="*/ 1759 w 10000"/>
                <a:gd name="connsiteY182-1648" fmla="*/ 7051 h 10000"/>
                <a:gd name="connsiteX183-1649" fmla="*/ 1759 w 10000"/>
                <a:gd name="connsiteY183-1650" fmla="*/ 7051 h 10000"/>
                <a:gd name="connsiteX184-1651" fmla="*/ 1759 w 10000"/>
                <a:gd name="connsiteY184-1652" fmla="*/ 7051 h 10000"/>
                <a:gd name="connsiteX185-1653" fmla="*/ 1759 w 10000"/>
                <a:gd name="connsiteY185-1654" fmla="*/ 7051 h 10000"/>
                <a:gd name="connsiteX186-1655" fmla="*/ 1759 w 10000"/>
                <a:gd name="connsiteY186-1656" fmla="*/ 7051 h 10000"/>
                <a:gd name="connsiteX187-1657" fmla="*/ 1769 w 10000"/>
                <a:gd name="connsiteY187-1658" fmla="*/ 7051 h 10000"/>
                <a:gd name="connsiteX188-1659" fmla="*/ 1769 w 10000"/>
                <a:gd name="connsiteY188-1660" fmla="*/ 7051 h 10000"/>
                <a:gd name="connsiteX189-1661" fmla="*/ 1769 w 10000"/>
                <a:gd name="connsiteY189-1662" fmla="*/ 7051 h 10000"/>
                <a:gd name="connsiteX190-1663" fmla="*/ 1769 w 10000"/>
                <a:gd name="connsiteY190-1664" fmla="*/ 7051 h 10000"/>
                <a:gd name="connsiteX191-1665" fmla="*/ 1769 w 10000"/>
                <a:gd name="connsiteY191-1666" fmla="*/ 7051 h 10000"/>
                <a:gd name="connsiteX192-1667" fmla="*/ 1980 w 10000"/>
                <a:gd name="connsiteY192-1668" fmla="*/ 7051 h 10000"/>
                <a:gd name="connsiteX193-1669" fmla="*/ 1980 w 10000"/>
                <a:gd name="connsiteY193-1670" fmla="*/ 7051 h 10000"/>
                <a:gd name="connsiteX194-1671" fmla="*/ 2281 w 10000"/>
                <a:gd name="connsiteY194-1672" fmla="*/ 7033 h 10000"/>
                <a:gd name="connsiteX195-1673" fmla="*/ 2281 w 10000"/>
                <a:gd name="connsiteY195-1674" fmla="*/ 7033 h 10000"/>
                <a:gd name="connsiteX196-1675" fmla="*/ 2281 w 10000"/>
                <a:gd name="connsiteY196-1676" fmla="*/ 7033 h 10000"/>
                <a:gd name="connsiteX197-1677" fmla="*/ 2281 w 10000"/>
                <a:gd name="connsiteY197-1678" fmla="*/ 7033 h 10000"/>
                <a:gd name="connsiteX198-1679" fmla="*/ 2291 w 10000"/>
                <a:gd name="connsiteY198-1680" fmla="*/ 7033 h 10000"/>
                <a:gd name="connsiteX199-1681" fmla="*/ 2291 w 10000"/>
                <a:gd name="connsiteY199-1682" fmla="*/ 7033 h 10000"/>
                <a:gd name="connsiteX200-1683" fmla="*/ 2302 w 10000"/>
                <a:gd name="connsiteY200-1684" fmla="*/ 7033 h 10000"/>
                <a:gd name="connsiteX201-1685" fmla="*/ 2302 w 10000"/>
                <a:gd name="connsiteY201-1686" fmla="*/ 7033 h 10000"/>
                <a:gd name="connsiteX202-1687" fmla="*/ 2332 w 10000"/>
                <a:gd name="connsiteY202-1688" fmla="*/ 7033 h 10000"/>
                <a:gd name="connsiteX203-1689" fmla="*/ 2332 w 10000"/>
                <a:gd name="connsiteY203-1690" fmla="*/ 7033 h 10000"/>
                <a:gd name="connsiteX204-1691" fmla="*/ 2854 w 10000"/>
                <a:gd name="connsiteY204-1692" fmla="*/ 7033 h 10000"/>
                <a:gd name="connsiteX205-1693" fmla="*/ 2854 w 10000"/>
                <a:gd name="connsiteY205-1694" fmla="*/ 7033 h 10000"/>
                <a:gd name="connsiteX206-1695" fmla="*/ 2854 w 10000"/>
                <a:gd name="connsiteY206-1696" fmla="*/ 7033 h 10000"/>
                <a:gd name="connsiteX207-1697" fmla="*/ 2854 w 10000"/>
                <a:gd name="connsiteY207-1698" fmla="*/ 7033 h 10000"/>
                <a:gd name="connsiteX208-1699" fmla="*/ 2854 w 10000"/>
                <a:gd name="connsiteY208-1700" fmla="*/ 7033 h 10000"/>
                <a:gd name="connsiteX209-1701" fmla="*/ 2854 w 10000"/>
                <a:gd name="connsiteY209-1702" fmla="*/ 7033 h 10000"/>
                <a:gd name="connsiteX210-1703" fmla="*/ 2854 w 10000"/>
                <a:gd name="connsiteY210-1704" fmla="*/ 7033 h 10000"/>
                <a:gd name="connsiteX211-1705" fmla="*/ 2854 w 10000"/>
                <a:gd name="connsiteY211-1706" fmla="*/ 7033 h 10000"/>
                <a:gd name="connsiteX212-1707" fmla="*/ 3286 w 10000"/>
                <a:gd name="connsiteY212-1708" fmla="*/ 7033 h 10000"/>
                <a:gd name="connsiteX213-1709" fmla="*/ 3709 w 10000"/>
                <a:gd name="connsiteY213-1710" fmla="*/ 7060 h 10000"/>
                <a:gd name="connsiteX214-1711" fmla="*/ 4101 w 10000"/>
                <a:gd name="connsiteY214-1712" fmla="*/ 7088 h 10000"/>
                <a:gd name="connsiteX215-1713" fmla="*/ 4291 w 10000"/>
                <a:gd name="connsiteY215-1714" fmla="*/ 7116 h 10000"/>
                <a:gd name="connsiteX216-1715" fmla="*/ 4462 w 10000"/>
                <a:gd name="connsiteY216-1716" fmla="*/ 7135 h 10000"/>
                <a:gd name="connsiteX217-1717" fmla="*/ 4623 w 10000"/>
                <a:gd name="connsiteY217-1718" fmla="*/ 7172 h 10000"/>
                <a:gd name="connsiteX218-1719" fmla="*/ 4764 w 10000"/>
                <a:gd name="connsiteY218-1720" fmla="*/ 7219 h 10000"/>
                <a:gd name="connsiteX219-1721" fmla="*/ 4894 w 10000"/>
                <a:gd name="connsiteY219-1722" fmla="*/ 7274 h 10000"/>
                <a:gd name="connsiteX220-1723" fmla="*/ 4985 w 10000"/>
                <a:gd name="connsiteY220-1724" fmla="*/ 7330 h 10000"/>
                <a:gd name="connsiteX221-1725" fmla="*/ 5075 w 10000"/>
                <a:gd name="connsiteY221-1726" fmla="*/ 7395 h 10000"/>
                <a:gd name="connsiteX222-1727" fmla="*/ 5136 w 10000"/>
                <a:gd name="connsiteY222-1728" fmla="*/ 7460 h 10000"/>
                <a:gd name="connsiteX223-1729" fmla="*/ 5156 w 10000"/>
                <a:gd name="connsiteY223-1730" fmla="*/ 7507 h 10000"/>
                <a:gd name="connsiteX224-1731" fmla="*/ 5176 w 10000"/>
                <a:gd name="connsiteY224-1732" fmla="*/ 7553 h 10000"/>
                <a:gd name="connsiteX225-1733" fmla="*/ 5176 w 10000"/>
                <a:gd name="connsiteY225-1734" fmla="*/ 7600 h 10000"/>
                <a:gd name="connsiteX226-1735" fmla="*/ 5176 w 10000"/>
                <a:gd name="connsiteY226-1736" fmla="*/ 7656 h 10000"/>
                <a:gd name="connsiteX227-1737" fmla="*/ 5176 w 10000"/>
                <a:gd name="connsiteY227-1738" fmla="*/ 7656 h 10000"/>
                <a:gd name="connsiteX228-1739" fmla="*/ 5176 w 10000"/>
                <a:gd name="connsiteY228-1740" fmla="*/ 7665 h 10000"/>
                <a:gd name="connsiteX229-1741" fmla="*/ 5176 w 10000"/>
                <a:gd name="connsiteY229-1742" fmla="*/ 7665 h 10000"/>
                <a:gd name="connsiteX230-1743" fmla="*/ 5176 w 10000"/>
                <a:gd name="connsiteY230-1744" fmla="*/ 7665 h 10000"/>
                <a:gd name="connsiteX231-1745" fmla="*/ 5146 w 10000"/>
                <a:gd name="connsiteY231-1746" fmla="*/ 7851 h 10000"/>
                <a:gd name="connsiteX232-1747" fmla="*/ 5095 w 10000"/>
                <a:gd name="connsiteY232-1748" fmla="*/ 8037 h 10000"/>
                <a:gd name="connsiteX233-1749" fmla="*/ 5005 w 10000"/>
                <a:gd name="connsiteY233-1750" fmla="*/ 8437 h 10000"/>
                <a:gd name="connsiteX234-1751" fmla="*/ 4955 w 10000"/>
                <a:gd name="connsiteY234-1752" fmla="*/ 8642 h 10000"/>
                <a:gd name="connsiteX235-1753" fmla="*/ 4915 w 10000"/>
                <a:gd name="connsiteY235-1754" fmla="*/ 8828 h 10000"/>
                <a:gd name="connsiteX236-1755" fmla="*/ 4894 w 10000"/>
                <a:gd name="connsiteY236-1756" fmla="*/ 9023 h 10000"/>
                <a:gd name="connsiteX237-1757" fmla="*/ 4874 w 10000"/>
                <a:gd name="connsiteY237-1758" fmla="*/ 9200 h 10000"/>
                <a:gd name="connsiteX238-1759" fmla="*/ 4874 w 10000"/>
                <a:gd name="connsiteY238-1760" fmla="*/ 9200 h 10000"/>
                <a:gd name="connsiteX239-1761" fmla="*/ 4874 w 10000"/>
                <a:gd name="connsiteY239-1762" fmla="*/ 9293 h 10000"/>
                <a:gd name="connsiteX240-1763" fmla="*/ 4894 w 10000"/>
                <a:gd name="connsiteY240-1764" fmla="*/ 9395 h 10000"/>
                <a:gd name="connsiteX241-1765" fmla="*/ 4915 w 10000"/>
                <a:gd name="connsiteY241-1766" fmla="*/ 9488 h 10000"/>
                <a:gd name="connsiteX242-1767" fmla="*/ 4935 w 10000"/>
                <a:gd name="connsiteY242-1768" fmla="*/ 9563 h 10000"/>
                <a:gd name="connsiteX243-1769" fmla="*/ 4985 w 10000"/>
                <a:gd name="connsiteY243-1770" fmla="*/ 9647 h 10000"/>
                <a:gd name="connsiteX244-1771" fmla="*/ 5035 w 10000"/>
                <a:gd name="connsiteY244-1772" fmla="*/ 9721 h 10000"/>
                <a:gd name="connsiteX245-1773" fmla="*/ 5095 w 10000"/>
                <a:gd name="connsiteY245-1774" fmla="*/ 9786 h 10000"/>
                <a:gd name="connsiteX246-1775" fmla="*/ 5176 w 10000"/>
                <a:gd name="connsiteY246-1776" fmla="*/ 9842 h 10000"/>
                <a:gd name="connsiteX247-1777" fmla="*/ 5176 w 10000"/>
                <a:gd name="connsiteY247-1778" fmla="*/ 9842 h 10000"/>
                <a:gd name="connsiteX248-1779" fmla="*/ 5176 w 10000"/>
                <a:gd name="connsiteY248-1780" fmla="*/ 9842 h 10000"/>
                <a:gd name="connsiteX249-1781" fmla="*/ 5236 w 10000"/>
                <a:gd name="connsiteY249-1782" fmla="*/ 9879 h 10000"/>
                <a:gd name="connsiteX250-1783" fmla="*/ 5307 w 10000"/>
                <a:gd name="connsiteY250-1784" fmla="*/ 9916 h 10000"/>
                <a:gd name="connsiteX251-1785" fmla="*/ 5447 w 10000"/>
                <a:gd name="connsiteY251-1786" fmla="*/ 9963 h 10000"/>
                <a:gd name="connsiteX252-1787" fmla="*/ 5608 w 10000"/>
                <a:gd name="connsiteY252-1788" fmla="*/ 9991 h 10000"/>
                <a:gd name="connsiteX253-1789" fmla="*/ 5779 w 10000"/>
                <a:gd name="connsiteY253-1790" fmla="*/ 10000 h 10000"/>
                <a:gd name="connsiteX254-1791" fmla="*/ 5779 w 10000"/>
                <a:gd name="connsiteY254-1792" fmla="*/ 10000 h 10000"/>
                <a:gd name="connsiteX255-1793" fmla="*/ 5779 w 10000"/>
                <a:gd name="connsiteY255-1794" fmla="*/ 10000 h 10000"/>
                <a:gd name="connsiteX256-1795" fmla="*/ 5779 w 10000"/>
                <a:gd name="connsiteY256-1796" fmla="*/ 10000 h 10000"/>
                <a:gd name="connsiteX257-1797" fmla="*/ 5779 w 10000"/>
                <a:gd name="connsiteY257-1798" fmla="*/ 10000 h 10000"/>
                <a:gd name="connsiteX258-1799" fmla="*/ 5779 w 10000"/>
                <a:gd name="connsiteY258-1800" fmla="*/ 10000 h 10000"/>
                <a:gd name="connsiteX259-1801" fmla="*/ 5899 w 10000"/>
                <a:gd name="connsiteY259-1802" fmla="*/ 9991 h 10000"/>
                <a:gd name="connsiteX260-1803" fmla="*/ 6040 w 10000"/>
                <a:gd name="connsiteY260-1804" fmla="*/ 9981 h 10000"/>
                <a:gd name="connsiteX261-1805" fmla="*/ 6171 w 10000"/>
                <a:gd name="connsiteY261-1806" fmla="*/ 9963 h 10000"/>
                <a:gd name="connsiteX262-1807" fmla="*/ 6291 w 10000"/>
                <a:gd name="connsiteY262-1808" fmla="*/ 9926 h 10000"/>
                <a:gd name="connsiteX263-1809" fmla="*/ 6412 w 10000"/>
                <a:gd name="connsiteY263-1810" fmla="*/ 9888 h 10000"/>
                <a:gd name="connsiteX264-1811" fmla="*/ 6533 w 10000"/>
                <a:gd name="connsiteY264-1812" fmla="*/ 9842 h 10000"/>
                <a:gd name="connsiteX265-1813" fmla="*/ 6643 w 10000"/>
                <a:gd name="connsiteY265-1814" fmla="*/ 9805 h 10000"/>
                <a:gd name="connsiteX266-1815" fmla="*/ 6744 w 10000"/>
                <a:gd name="connsiteY266-1816" fmla="*/ 9740 h 10000"/>
                <a:gd name="connsiteX267-1817" fmla="*/ 6824 w 10000"/>
                <a:gd name="connsiteY267-1818" fmla="*/ 9674 h 10000"/>
                <a:gd name="connsiteX268-1819" fmla="*/ 6905 w 10000"/>
                <a:gd name="connsiteY268-1820" fmla="*/ 9609 h 10000"/>
                <a:gd name="connsiteX269-1821" fmla="*/ 6965 w 10000"/>
                <a:gd name="connsiteY269-1822" fmla="*/ 9544 h 10000"/>
                <a:gd name="connsiteX270-1823" fmla="*/ 7015 w 10000"/>
                <a:gd name="connsiteY270-1824" fmla="*/ 9460 h 10000"/>
                <a:gd name="connsiteX271-1825" fmla="*/ 7035 w 10000"/>
                <a:gd name="connsiteY271-1826" fmla="*/ 9395 h 10000"/>
                <a:gd name="connsiteX272-1827" fmla="*/ 7045 w 10000"/>
                <a:gd name="connsiteY272-1828" fmla="*/ 9302 h 10000"/>
                <a:gd name="connsiteX273-1829" fmla="*/ 7035 w 10000"/>
                <a:gd name="connsiteY273-1830" fmla="*/ 9228 h 10000"/>
                <a:gd name="connsiteX274-1831" fmla="*/ 6995 w 10000"/>
                <a:gd name="connsiteY274-1832" fmla="*/ 9144 h 10000"/>
                <a:gd name="connsiteX275-1833" fmla="*/ 6995 w 10000"/>
                <a:gd name="connsiteY275-1834" fmla="*/ 9144 h 10000"/>
                <a:gd name="connsiteX276-1835" fmla="*/ 6995 w 10000"/>
                <a:gd name="connsiteY276-1836" fmla="*/ 9135 h 10000"/>
                <a:gd name="connsiteX277-1837" fmla="*/ 6995 w 10000"/>
                <a:gd name="connsiteY277-1838" fmla="*/ 9135 h 10000"/>
                <a:gd name="connsiteX278-1839" fmla="*/ 6985 w 10000"/>
                <a:gd name="connsiteY278-1840" fmla="*/ 9135 h 10000"/>
                <a:gd name="connsiteX279-1841" fmla="*/ 6985 w 10000"/>
                <a:gd name="connsiteY279-1842" fmla="*/ 9135 h 10000"/>
                <a:gd name="connsiteX280-1843" fmla="*/ 6985 w 10000"/>
                <a:gd name="connsiteY280-1844" fmla="*/ 9135 h 10000"/>
                <a:gd name="connsiteX281-1845" fmla="*/ 6985 w 10000"/>
                <a:gd name="connsiteY281-1846" fmla="*/ 9135 h 10000"/>
                <a:gd name="connsiteX282-1847" fmla="*/ 6985 w 10000"/>
                <a:gd name="connsiteY282-1848" fmla="*/ 9135 h 10000"/>
                <a:gd name="connsiteX283-1849" fmla="*/ 6985 w 10000"/>
                <a:gd name="connsiteY283-1850" fmla="*/ 9135 h 10000"/>
                <a:gd name="connsiteX284-1851" fmla="*/ 6985 w 10000"/>
                <a:gd name="connsiteY284-1852" fmla="*/ 9135 h 10000"/>
                <a:gd name="connsiteX285-1853" fmla="*/ 6985 w 10000"/>
                <a:gd name="connsiteY285-1854" fmla="*/ 9135 h 10000"/>
                <a:gd name="connsiteX286-1855" fmla="*/ 6985 w 10000"/>
                <a:gd name="connsiteY286-1856" fmla="*/ 9126 h 10000"/>
                <a:gd name="connsiteX287-1857" fmla="*/ 6985 w 10000"/>
                <a:gd name="connsiteY287-1858" fmla="*/ 9126 h 10000"/>
                <a:gd name="connsiteX288-1859" fmla="*/ 6985 w 10000"/>
                <a:gd name="connsiteY288-1860" fmla="*/ 9126 h 10000"/>
                <a:gd name="connsiteX289-1861" fmla="*/ 6985 w 10000"/>
                <a:gd name="connsiteY289-1862" fmla="*/ 9126 h 10000"/>
                <a:gd name="connsiteX290-1863" fmla="*/ 6985 w 10000"/>
                <a:gd name="connsiteY290-1864" fmla="*/ 9126 h 10000"/>
                <a:gd name="connsiteX291-1865" fmla="*/ 6985 w 10000"/>
                <a:gd name="connsiteY291-1866" fmla="*/ 9126 h 10000"/>
                <a:gd name="connsiteX292-1867" fmla="*/ 6985 w 10000"/>
                <a:gd name="connsiteY292-1868" fmla="*/ 9126 h 10000"/>
                <a:gd name="connsiteX293-1869" fmla="*/ 6985 w 10000"/>
                <a:gd name="connsiteY293-1870" fmla="*/ 9126 h 10000"/>
                <a:gd name="connsiteX294-1871" fmla="*/ 6794 w 10000"/>
                <a:gd name="connsiteY294-1872" fmla="*/ 8837 h 10000"/>
                <a:gd name="connsiteX295-1873" fmla="*/ 6693 w 10000"/>
                <a:gd name="connsiteY295-1874" fmla="*/ 8679 h 10000"/>
                <a:gd name="connsiteX296-1875" fmla="*/ 6593 w 10000"/>
                <a:gd name="connsiteY296-1876" fmla="*/ 8521 h 10000"/>
                <a:gd name="connsiteX297-1877" fmla="*/ 6513 w 10000"/>
                <a:gd name="connsiteY297-1878" fmla="*/ 8372 h 10000"/>
                <a:gd name="connsiteX298-1879" fmla="*/ 6442 w 10000"/>
                <a:gd name="connsiteY298-1880" fmla="*/ 8214 h 10000"/>
                <a:gd name="connsiteX299-1881" fmla="*/ 6392 w 10000"/>
                <a:gd name="connsiteY299-1882" fmla="*/ 8056 h 10000"/>
                <a:gd name="connsiteX300-1883" fmla="*/ 6382 w 10000"/>
                <a:gd name="connsiteY300-1884" fmla="*/ 7981 h 10000"/>
                <a:gd name="connsiteX301-1885" fmla="*/ 6382 w 10000"/>
                <a:gd name="connsiteY301-1886" fmla="*/ 7907 h 10000"/>
                <a:gd name="connsiteX302-1887" fmla="*/ 6382 w 10000"/>
                <a:gd name="connsiteY302-1888" fmla="*/ 7907 h 10000"/>
                <a:gd name="connsiteX303-1889" fmla="*/ 6392 w 10000"/>
                <a:gd name="connsiteY303-1890" fmla="*/ 7805 h 10000"/>
                <a:gd name="connsiteX304-1891" fmla="*/ 6422 w 10000"/>
                <a:gd name="connsiteY304-1892" fmla="*/ 7702 h 10000"/>
                <a:gd name="connsiteX305-1893" fmla="*/ 6452 w 10000"/>
                <a:gd name="connsiteY305-1894" fmla="*/ 7656 h 10000"/>
                <a:gd name="connsiteX306-1895" fmla="*/ 6492 w 10000"/>
                <a:gd name="connsiteY306-1896" fmla="*/ 7609 h 10000"/>
                <a:gd name="connsiteX307-1897" fmla="*/ 6523 w 10000"/>
                <a:gd name="connsiteY307-1898" fmla="*/ 7563 h 10000"/>
                <a:gd name="connsiteX308-1899" fmla="*/ 6573 w 10000"/>
                <a:gd name="connsiteY308-1900" fmla="*/ 7526 h 10000"/>
                <a:gd name="connsiteX309-1901" fmla="*/ 6704 w 10000"/>
                <a:gd name="connsiteY309-1902" fmla="*/ 7451 h 10000"/>
                <a:gd name="connsiteX310-1903" fmla="*/ 6864 w 10000"/>
                <a:gd name="connsiteY310-1904" fmla="*/ 7395 h 10000"/>
                <a:gd name="connsiteX311-1905" fmla="*/ 7065 w 10000"/>
                <a:gd name="connsiteY311-1906" fmla="*/ 7349 h 10000"/>
                <a:gd name="connsiteX312-1907" fmla="*/ 7307 w 10000"/>
                <a:gd name="connsiteY312-1908" fmla="*/ 7321 h 10000"/>
                <a:gd name="connsiteX313-1909" fmla="*/ 7307 w 10000"/>
                <a:gd name="connsiteY313-1910" fmla="*/ 7321 h 10000"/>
                <a:gd name="connsiteX314-1911" fmla="*/ 8533 w 10000"/>
                <a:gd name="connsiteY314-1912" fmla="*/ 7219 h 10000"/>
                <a:gd name="connsiteX315-1913" fmla="*/ 10000 w 10000"/>
                <a:gd name="connsiteY315-1914" fmla="*/ 7116 h 10000"/>
                <a:gd name="connsiteX316-1915" fmla="*/ 10000 w 10000"/>
                <a:gd name="connsiteY316-1916" fmla="*/ 7116 h 10000"/>
                <a:gd name="connsiteX317-1917" fmla="*/ 10000 w 10000"/>
                <a:gd name="connsiteY317-1918" fmla="*/ 7116 h 10000"/>
                <a:gd name="connsiteX318-1919" fmla="*/ 10000 w 10000"/>
                <a:gd name="connsiteY318-1920" fmla="*/ 7116 h 10000"/>
                <a:gd name="connsiteX319-1921" fmla="*/ 10000 w 10000"/>
                <a:gd name="connsiteY319-1922" fmla="*/ 0 h 10000"/>
                <a:gd name="connsiteX0-1923" fmla="*/ 10000 w 10000"/>
                <a:gd name="connsiteY0-1924" fmla="*/ 0 h 10000"/>
                <a:gd name="connsiteX1-1925" fmla="*/ 40 w 10000"/>
                <a:gd name="connsiteY1-1926" fmla="*/ 0 h 10000"/>
                <a:gd name="connsiteX2-1927" fmla="*/ 40 w 10000"/>
                <a:gd name="connsiteY2-1928" fmla="*/ 0 h 10000"/>
                <a:gd name="connsiteX3-1929" fmla="*/ 10 w 10000"/>
                <a:gd name="connsiteY3-1930" fmla="*/ 270 h 10000"/>
                <a:gd name="connsiteX4-1931" fmla="*/ 0 w 10000"/>
                <a:gd name="connsiteY4-1932" fmla="*/ 530 h 10000"/>
                <a:gd name="connsiteX5-1933" fmla="*/ 0 w 10000"/>
                <a:gd name="connsiteY5-1934" fmla="*/ 530 h 10000"/>
                <a:gd name="connsiteX6-1935" fmla="*/ 0 w 10000"/>
                <a:gd name="connsiteY6-1936" fmla="*/ 698 h 10000"/>
                <a:gd name="connsiteX7-1937" fmla="*/ 30 w 10000"/>
                <a:gd name="connsiteY7-1938" fmla="*/ 856 h 10000"/>
                <a:gd name="connsiteX8-1939" fmla="*/ 50 w 10000"/>
                <a:gd name="connsiteY8-1940" fmla="*/ 986 h 10000"/>
                <a:gd name="connsiteX9-1941" fmla="*/ 101 w 10000"/>
                <a:gd name="connsiteY9-1942" fmla="*/ 1088 h 10000"/>
                <a:gd name="connsiteX10-1943" fmla="*/ 101 w 10000"/>
                <a:gd name="connsiteY10-1944" fmla="*/ 1088 h 10000"/>
                <a:gd name="connsiteX11-1945" fmla="*/ 101 w 10000"/>
                <a:gd name="connsiteY11-1946" fmla="*/ 1088 h 10000"/>
                <a:gd name="connsiteX12-1947" fmla="*/ 101 w 10000"/>
                <a:gd name="connsiteY12-1948" fmla="*/ 1098 h 10000"/>
                <a:gd name="connsiteX13-1949" fmla="*/ 101 w 10000"/>
                <a:gd name="connsiteY13-1950" fmla="*/ 1098 h 10000"/>
                <a:gd name="connsiteX14-1951" fmla="*/ 111 w 10000"/>
                <a:gd name="connsiteY14-1952" fmla="*/ 1116 h 10000"/>
                <a:gd name="connsiteX15-1953" fmla="*/ 111 w 10000"/>
                <a:gd name="connsiteY15-1954" fmla="*/ 1116 h 10000"/>
                <a:gd name="connsiteX16-1955" fmla="*/ 201 w 10000"/>
                <a:gd name="connsiteY16-1956" fmla="*/ 1274 h 10000"/>
                <a:gd name="connsiteX17-1957" fmla="*/ 291 w 10000"/>
                <a:gd name="connsiteY17-1958" fmla="*/ 1433 h 10000"/>
                <a:gd name="connsiteX18-1959" fmla="*/ 412 w 10000"/>
                <a:gd name="connsiteY18-1960" fmla="*/ 1572 h 10000"/>
                <a:gd name="connsiteX19-1961" fmla="*/ 482 w 10000"/>
                <a:gd name="connsiteY19-1962" fmla="*/ 1647 h 10000"/>
                <a:gd name="connsiteX20-1963" fmla="*/ 553 w 10000"/>
                <a:gd name="connsiteY20-1964" fmla="*/ 1712 h 10000"/>
                <a:gd name="connsiteX21-1965" fmla="*/ 623 w 10000"/>
                <a:gd name="connsiteY21-1966" fmla="*/ 1767 h 10000"/>
                <a:gd name="connsiteX22-1967" fmla="*/ 714 w 10000"/>
                <a:gd name="connsiteY22-1968" fmla="*/ 1823 h 10000"/>
                <a:gd name="connsiteX23-1969" fmla="*/ 804 w 10000"/>
                <a:gd name="connsiteY23-1970" fmla="*/ 1870 h 10000"/>
                <a:gd name="connsiteX24-1971" fmla="*/ 905 w 10000"/>
                <a:gd name="connsiteY24-1972" fmla="*/ 1916 h 10000"/>
                <a:gd name="connsiteX25-1973" fmla="*/ 1015 w 10000"/>
                <a:gd name="connsiteY25-1974" fmla="*/ 1935 h 10000"/>
                <a:gd name="connsiteX26-1975" fmla="*/ 1136 w 10000"/>
                <a:gd name="connsiteY26-1976" fmla="*/ 1972 h 10000"/>
                <a:gd name="connsiteX27-1977" fmla="*/ 1256 w 10000"/>
                <a:gd name="connsiteY27-1978" fmla="*/ 1981 h 10000"/>
                <a:gd name="connsiteX28-1979" fmla="*/ 1407 w 10000"/>
                <a:gd name="connsiteY28-1980" fmla="*/ 1981 h 10000"/>
                <a:gd name="connsiteX29-1981" fmla="*/ 1407 w 10000"/>
                <a:gd name="connsiteY29-1982" fmla="*/ 1981 h 10000"/>
                <a:gd name="connsiteX30-1983" fmla="*/ 1407 w 10000"/>
                <a:gd name="connsiteY30-1984" fmla="*/ 1981 h 10000"/>
                <a:gd name="connsiteX31-1985" fmla="*/ 1407 w 10000"/>
                <a:gd name="connsiteY31-1986" fmla="*/ 1981 h 10000"/>
                <a:gd name="connsiteX32-1987" fmla="*/ 1407 w 10000"/>
                <a:gd name="connsiteY32-1988" fmla="*/ 1981 h 10000"/>
                <a:gd name="connsiteX33-1989" fmla="*/ 1407 w 10000"/>
                <a:gd name="connsiteY33-1990" fmla="*/ 1981 h 10000"/>
                <a:gd name="connsiteX34-1991" fmla="*/ 1558 w 10000"/>
                <a:gd name="connsiteY34-1992" fmla="*/ 1981 h 10000"/>
                <a:gd name="connsiteX35-1993" fmla="*/ 1749 w 10000"/>
                <a:gd name="connsiteY35-1994" fmla="*/ 1963 h 10000"/>
                <a:gd name="connsiteX36-1995" fmla="*/ 1940 w 10000"/>
                <a:gd name="connsiteY36-1996" fmla="*/ 1926 h 10000"/>
                <a:gd name="connsiteX37-1997" fmla="*/ 2151 w 10000"/>
                <a:gd name="connsiteY37-1998" fmla="*/ 1879 h 10000"/>
                <a:gd name="connsiteX38-1999" fmla="*/ 2151 w 10000"/>
                <a:gd name="connsiteY38-2000" fmla="*/ 1879 h 10000"/>
                <a:gd name="connsiteX39-2001" fmla="*/ 2161 w 10000"/>
                <a:gd name="connsiteY39-2002" fmla="*/ 1879 h 10000"/>
                <a:gd name="connsiteX40-2003" fmla="*/ 2161 w 10000"/>
                <a:gd name="connsiteY40-2004" fmla="*/ 1879 h 10000"/>
                <a:gd name="connsiteX41-2005" fmla="*/ 2171 w 10000"/>
                <a:gd name="connsiteY41-2006" fmla="*/ 1879 h 10000"/>
                <a:gd name="connsiteX42-2007" fmla="*/ 2171 w 10000"/>
                <a:gd name="connsiteY42-2008" fmla="*/ 1879 h 10000"/>
                <a:gd name="connsiteX43-2009" fmla="*/ 2352 w 10000"/>
                <a:gd name="connsiteY43-2010" fmla="*/ 1833 h 10000"/>
                <a:gd name="connsiteX44-2011" fmla="*/ 2513 w 10000"/>
                <a:gd name="connsiteY44-2012" fmla="*/ 1814 h 10000"/>
                <a:gd name="connsiteX45-2013" fmla="*/ 2673 w 10000"/>
                <a:gd name="connsiteY45-2014" fmla="*/ 1786 h 10000"/>
                <a:gd name="connsiteX46-2015" fmla="*/ 2804 w 10000"/>
                <a:gd name="connsiteY46-2016" fmla="*/ 1786 h 10000"/>
                <a:gd name="connsiteX47-2017" fmla="*/ 2804 w 10000"/>
                <a:gd name="connsiteY47-2018" fmla="*/ 1786 h 10000"/>
                <a:gd name="connsiteX48-2019" fmla="*/ 2804 w 10000"/>
                <a:gd name="connsiteY48-2020" fmla="*/ 1786 h 10000"/>
                <a:gd name="connsiteX49-2021" fmla="*/ 2804 w 10000"/>
                <a:gd name="connsiteY49-2022" fmla="*/ 1786 h 10000"/>
                <a:gd name="connsiteX50-2023" fmla="*/ 2804 w 10000"/>
                <a:gd name="connsiteY50-2024" fmla="*/ 1786 h 10000"/>
                <a:gd name="connsiteX51-2025" fmla="*/ 2804 w 10000"/>
                <a:gd name="connsiteY51-2026" fmla="*/ 1786 h 10000"/>
                <a:gd name="connsiteX52-2027" fmla="*/ 2804 w 10000"/>
                <a:gd name="connsiteY52-2028" fmla="*/ 1786 h 10000"/>
                <a:gd name="connsiteX53-2029" fmla="*/ 2804 w 10000"/>
                <a:gd name="connsiteY53-2030" fmla="*/ 1786 h 10000"/>
                <a:gd name="connsiteX54-2031" fmla="*/ 2925 w 10000"/>
                <a:gd name="connsiteY54-2032" fmla="*/ 1786 h 10000"/>
                <a:gd name="connsiteX55-2033" fmla="*/ 3035 w 10000"/>
                <a:gd name="connsiteY55-2034" fmla="*/ 1805 h 10000"/>
                <a:gd name="connsiteX56-2035" fmla="*/ 3136 w 10000"/>
                <a:gd name="connsiteY56-2036" fmla="*/ 1823 h 10000"/>
                <a:gd name="connsiteX57-2037" fmla="*/ 3236 w 10000"/>
                <a:gd name="connsiteY57-2038" fmla="*/ 1842 h 10000"/>
                <a:gd name="connsiteX58-2039" fmla="*/ 3307 w 10000"/>
                <a:gd name="connsiteY58-2040" fmla="*/ 1879 h 10000"/>
                <a:gd name="connsiteX59-2041" fmla="*/ 3377 w 10000"/>
                <a:gd name="connsiteY59-2042" fmla="*/ 1926 h 10000"/>
                <a:gd name="connsiteX60-2043" fmla="*/ 3447 w 10000"/>
                <a:gd name="connsiteY60-2044" fmla="*/ 1972 h 10000"/>
                <a:gd name="connsiteX61-2045" fmla="*/ 3497 w 10000"/>
                <a:gd name="connsiteY61-2046" fmla="*/ 2028 h 10000"/>
                <a:gd name="connsiteX62-2047" fmla="*/ 3548 w 10000"/>
                <a:gd name="connsiteY62-2048" fmla="*/ 2074 h 10000"/>
                <a:gd name="connsiteX63-2049" fmla="*/ 3598 w 10000"/>
                <a:gd name="connsiteY63-2050" fmla="*/ 2140 h 10000"/>
                <a:gd name="connsiteX64-2051" fmla="*/ 3658 w 10000"/>
                <a:gd name="connsiteY64-2052" fmla="*/ 2260 h 10000"/>
                <a:gd name="connsiteX65-2053" fmla="*/ 3709 w 10000"/>
                <a:gd name="connsiteY65-2054" fmla="*/ 2400 h 10000"/>
                <a:gd name="connsiteX66-2055" fmla="*/ 3729 w 10000"/>
                <a:gd name="connsiteY66-2056" fmla="*/ 2549 h 10000"/>
                <a:gd name="connsiteX67-2057" fmla="*/ 3729 w 10000"/>
                <a:gd name="connsiteY67-2058" fmla="*/ 2688 h 10000"/>
                <a:gd name="connsiteX68-2059" fmla="*/ 3729 w 10000"/>
                <a:gd name="connsiteY68-2060" fmla="*/ 2837 h 10000"/>
                <a:gd name="connsiteX69-2061" fmla="*/ 3709 w 10000"/>
                <a:gd name="connsiteY69-2062" fmla="*/ 2977 h 10000"/>
                <a:gd name="connsiteX70-2063" fmla="*/ 3668 w 10000"/>
                <a:gd name="connsiteY70-2064" fmla="*/ 3107 h 10000"/>
                <a:gd name="connsiteX71-2065" fmla="*/ 3638 w 10000"/>
                <a:gd name="connsiteY71-2066" fmla="*/ 3219 h 10000"/>
                <a:gd name="connsiteX72-2067" fmla="*/ 3598 w 10000"/>
                <a:gd name="connsiteY72-2068" fmla="*/ 3312 h 10000"/>
                <a:gd name="connsiteX73-2069" fmla="*/ 3548 w 10000"/>
                <a:gd name="connsiteY73-2070" fmla="*/ 3377 h 10000"/>
                <a:gd name="connsiteX74-2071" fmla="*/ 3518 w 10000"/>
                <a:gd name="connsiteY74-2072" fmla="*/ 3423 h 10000"/>
                <a:gd name="connsiteX75-2073" fmla="*/ 3518 w 10000"/>
                <a:gd name="connsiteY75-2074" fmla="*/ 3423 h 10000"/>
                <a:gd name="connsiteX76-2075" fmla="*/ 3518 w 10000"/>
                <a:gd name="connsiteY76-2076" fmla="*/ 3423 h 10000"/>
                <a:gd name="connsiteX77-2077" fmla="*/ 3518 w 10000"/>
                <a:gd name="connsiteY77-2078" fmla="*/ 3423 h 10000"/>
                <a:gd name="connsiteX78-2079" fmla="*/ 3518 w 10000"/>
                <a:gd name="connsiteY78-2080" fmla="*/ 3423 h 10000"/>
                <a:gd name="connsiteX79-2081" fmla="*/ 3518 w 10000"/>
                <a:gd name="connsiteY79-2082" fmla="*/ 3423 h 10000"/>
                <a:gd name="connsiteX80-2083" fmla="*/ 3518 w 10000"/>
                <a:gd name="connsiteY80-2084" fmla="*/ 3423 h 10000"/>
                <a:gd name="connsiteX81-2085" fmla="*/ 3518 w 10000"/>
                <a:gd name="connsiteY81-2086" fmla="*/ 3423 h 10000"/>
                <a:gd name="connsiteX82-2087" fmla="*/ 3518 w 10000"/>
                <a:gd name="connsiteY82-2088" fmla="*/ 3423 h 10000"/>
                <a:gd name="connsiteX83-2089" fmla="*/ 3518 w 10000"/>
                <a:gd name="connsiteY83-2090" fmla="*/ 3423 h 10000"/>
                <a:gd name="connsiteX84-2091" fmla="*/ 3518 w 10000"/>
                <a:gd name="connsiteY84-2092" fmla="*/ 3433 h 10000"/>
                <a:gd name="connsiteX85-2093" fmla="*/ 3518 w 10000"/>
                <a:gd name="connsiteY85-2094" fmla="*/ 3433 h 10000"/>
                <a:gd name="connsiteX86-2095" fmla="*/ 3518 w 10000"/>
                <a:gd name="connsiteY86-2096" fmla="*/ 3433 h 10000"/>
                <a:gd name="connsiteX87-2097" fmla="*/ 3518 w 10000"/>
                <a:gd name="connsiteY87-2098" fmla="*/ 3433 h 10000"/>
                <a:gd name="connsiteX88-2099" fmla="*/ 3497 w 10000"/>
                <a:gd name="connsiteY88-2100" fmla="*/ 3433 h 10000"/>
                <a:gd name="connsiteX89-2101" fmla="*/ 3497 w 10000"/>
                <a:gd name="connsiteY89-2102" fmla="*/ 3433 h 10000"/>
                <a:gd name="connsiteX90-2103" fmla="*/ 3497 w 10000"/>
                <a:gd name="connsiteY90-2104" fmla="*/ 3433 h 10000"/>
                <a:gd name="connsiteX91-2105" fmla="*/ 3497 w 10000"/>
                <a:gd name="connsiteY91-2106" fmla="*/ 3433 h 10000"/>
                <a:gd name="connsiteX92-2107" fmla="*/ 3497 w 10000"/>
                <a:gd name="connsiteY92-2108" fmla="*/ 3433 h 10000"/>
                <a:gd name="connsiteX93-2109" fmla="*/ 3497 w 10000"/>
                <a:gd name="connsiteY93-2110" fmla="*/ 3433 h 10000"/>
                <a:gd name="connsiteX94-2111" fmla="*/ 3427 w 10000"/>
                <a:gd name="connsiteY94-2112" fmla="*/ 3498 h 10000"/>
                <a:gd name="connsiteX95-2113" fmla="*/ 3347 w 10000"/>
                <a:gd name="connsiteY95-2114" fmla="*/ 3535 h 10000"/>
                <a:gd name="connsiteX96-2115" fmla="*/ 3246 w 10000"/>
                <a:gd name="connsiteY96-2116" fmla="*/ 3563 h 10000"/>
                <a:gd name="connsiteX97-2117" fmla="*/ 3136 w 10000"/>
                <a:gd name="connsiteY97-2118" fmla="*/ 3572 h 10000"/>
                <a:gd name="connsiteX98-2119" fmla="*/ 3136 w 10000"/>
                <a:gd name="connsiteY98-2120" fmla="*/ 3572 h 10000"/>
                <a:gd name="connsiteX99-2121" fmla="*/ 3136 w 10000"/>
                <a:gd name="connsiteY99-2122" fmla="*/ 3572 h 10000"/>
                <a:gd name="connsiteX100-2123" fmla="*/ 3136 w 10000"/>
                <a:gd name="connsiteY100-2124" fmla="*/ 3572 h 10000"/>
                <a:gd name="connsiteX101-2125" fmla="*/ 3136 w 10000"/>
                <a:gd name="connsiteY101-2126" fmla="*/ 3572 h 10000"/>
                <a:gd name="connsiteX102-2127" fmla="*/ 3136 w 10000"/>
                <a:gd name="connsiteY102-2128" fmla="*/ 3572 h 10000"/>
                <a:gd name="connsiteX103-2129" fmla="*/ 3116 w 10000"/>
                <a:gd name="connsiteY103-2130" fmla="*/ 3572 h 10000"/>
                <a:gd name="connsiteX104-2131" fmla="*/ 3116 w 10000"/>
                <a:gd name="connsiteY104-2132" fmla="*/ 3572 h 10000"/>
                <a:gd name="connsiteX105-2133" fmla="*/ 3025 w 10000"/>
                <a:gd name="connsiteY105-2134" fmla="*/ 3572 h 10000"/>
                <a:gd name="connsiteX106-2135" fmla="*/ 2925 w 10000"/>
                <a:gd name="connsiteY106-2136" fmla="*/ 3553 h 10000"/>
                <a:gd name="connsiteX107-2137" fmla="*/ 2814 w 10000"/>
                <a:gd name="connsiteY107-2138" fmla="*/ 3526 h 10000"/>
                <a:gd name="connsiteX108-2139" fmla="*/ 2693 w 10000"/>
                <a:gd name="connsiteY108-2140" fmla="*/ 3479 h 10000"/>
                <a:gd name="connsiteX109-2141" fmla="*/ 2553 w 10000"/>
                <a:gd name="connsiteY109-2142" fmla="*/ 3423 h 10000"/>
                <a:gd name="connsiteX110-2143" fmla="*/ 2392 w 10000"/>
                <a:gd name="connsiteY110-2144" fmla="*/ 3349 h 10000"/>
                <a:gd name="connsiteX111-2145" fmla="*/ 2010 w 10000"/>
                <a:gd name="connsiteY111-2146" fmla="*/ 3153 h 10000"/>
                <a:gd name="connsiteX112-2147" fmla="*/ 2010 w 10000"/>
                <a:gd name="connsiteY112-2148" fmla="*/ 3153 h 10000"/>
                <a:gd name="connsiteX113-2149" fmla="*/ 2010 w 10000"/>
                <a:gd name="connsiteY113-2150" fmla="*/ 3153 h 10000"/>
                <a:gd name="connsiteX114-2151" fmla="*/ 2010 w 10000"/>
                <a:gd name="connsiteY114-2152" fmla="*/ 3153 h 10000"/>
                <a:gd name="connsiteX115-2153" fmla="*/ 2000 w 10000"/>
                <a:gd name="connsiteY115-2154" fmla="*/ 3153 h 10000"/>
                <a:gd name="connsiteX116-2155" fmla="*/ 2000 w 10000"/>
                <a:gd name="connsiteY116-2156" fmla="*/ 3153 h 10000"/>
                <a:gd name="connsiteX117-2157" fmla="*/ 2000 w 10000"/>
                <a:gd name="connsiteY117-2158" fmla="*/ 3153 h 10000"/>
                <a:gd name="connsiteX118-2159" fmla="*/ 2000 w 10000"/>
                <a:gd name="connsiteY118-2160" fmla="*/ 3153 h 10000"/>
                <a:gd name="connsiteX119-2161" fmla="*/ 2000 w 10000"/>
                <a:gd name="connsiteY119-2162" fmla="*/ 3144 h 10000"/>
                <a:gd name="connsiteX120-2163" fmla="*/ 2000 w 10000"/>
                <a:gd name="connsiteY120-2164" fmla="*/ 3144 h 10000"/>
                <a:gd name="connsiteX121-2165" fmla="*/ 1950 w 10000"/>
                <a:gd name="connsiteY121-2166" fmla="*/ 3135 h 10000"/>
                <a:gd name="connsiteX122-2167" fmla="*/ 1950 w 10000"/>
                <a:gd name="connsiteY122-2168" fmla="*/ 3135 h 10000"/>
                <a:gd name="connsiteX123-2169" fmla="*/ 1950 w 10000"/>
                <a:gd name="connsiteY123-2170" fmla="*/ 3135 h 10000"/>
                <a:gd name="connsiteX124-2171" fmla="*/ 1950 w 10000"/>
                <a:gd name="connsiteY124-2172" fmla="*/ 3126 h 10000"/>
                <a:gd name="connsiteX125-2173" fmla="*/ 1769 w 10000"/>
                <a:gd name="connsiteY125-2174" fmla="*/ 3033 h 10000"/>
                <a:gd name="connsiteX126-2175" fmla="*/ 1588 w 10000"/>
                <a:gd name="connsiteY126-2176" fmla="*/ 2967 h 10000"/>
                <a:gd name="connsiteX127-2177" fmla="*/ 1427 w 10000"/>
                <a:gd name="connsiteY127-2178" fmla="*/ 2921 h 10000"/>
                <a:gd name="connsiteX128-2179" fmla="*/ 1347 w 10000"/>
                <a:gd name="connsiteY128-2180" fmla="*/ 2902 h 10000"/>
                <a:gd name="connsiteX129-2181" fmla="*/ 1266 w 10000"/>
                <a:gd name="connsiteY129-2182" fmla="*/ 2902 h 10000"/>
                <a:gd name="connsiteX130-2183" fmla="*/ 1266 w 10000"/>
                <a:gd name="connsiteY130-2184" fmla="*/ 2902 h 10000"/>
                <a:gd name="connsiteX131-2185" fmla="*/ 1266 w 10000"/>
                <a:gd name="connsiteY131-2186" fmla="*/ 2902 h 10000"/>
                <a:gd name="connsiteX132-2187" fmla="*/ 1266 w 10000"/>
                <a:gd name="connsiteY132-2188" fmla="*/ 2902 h 10000"/>
                <a:gd name="connsiteX133-2189" fmla="*/ 1266 w 10000"/>
                <a:gd name="connsiteY133-2190" fmla="*/ 2902 h 10000"/>
                <a:gd name="connsiteX134-2191" fmla="*/ 1266 w 10000"/>
                <a:gd name="connsiteY134-2192" fmla="*/ 2902 h 10000"/>
                <a:gd name="connsiteX135-2193" fmla="*/ 1146 w 10000"/>
                <a:gd name="connsiteY135-2194" fmla="*/ 2921 h 10000"/>
                <a:gd name="connsiteX136-2195" fmla="*/ 1085 w 10000"/>
                <a:gd name="connsiteY136-2196" fmla="*/ 2940 h 10000"/>
                <a:gd name="connsiteX137-2197" fmla="*/ 1025 w 10000"/>
                <a:gd name="connsiteY137-2198" fmla="*/ 2949 h 10000"/>
                <a:gd name="connsiteX138-2199" fmla="*/ 965 w 10000"/>
                <a:gd name="connsiteY138-2200" fmla="*/ 2986 h 10000"/>
                <a:gd name="connsiteX139-2201" fmla="*/ 915 w 10000"/>
                <a:gd name="connsiteY139-2202" fmla="*/ 3023 h 10000"/>
                <a:gd name="connsiteX140-2203" fmla="*/ 864 w 10000"/>
                <a:gd name="connsiteY140-2204" fmla="*/ 3060 h 10000"/>
                <a:gd name="connsiteX141-2205" fmla="*/ 814 w 10000"/>
                <a:gd name="connsiteY141-2206" fmla="*/ 3107 h 10000"/>
                <a:gd name="connsiteX142-2207" fmla="*/ 784 w 10000"/>
                <a:gd name="connsiteY142-2208" fmla="*/ 3163 h 10000"/>
                <a:gd name="connsiteX143-2209" fmla="*/ 744 w 10000"/>
                <a:gd name="connsiteY143-2210" fmla="*/ 3237 h 10000"/>
                <a:gd name="connsiteX144-2211" fmla="*/ 673 w 10000"/>
                <a:gd name="connsiteY144-2212" fmla="*/ 3377 h 10000"/>
                <a:gd name="connsiteX145-2213" fmla="*/ 623 w 10000"/>
                <a:gd name="connsiteY145-2214" fmla="*/ 3563 h 10000"/>
                <a:gd name="connsiteX146-2215" fmla="*/ 603 w 10000"/>
                <a:gd name="connsiteY146-2216" fmla="*/ 3786 h 10000"/>
                <a:gd name="connsiteX147-2217" fmla="*/ 573 w 10000"/>
                <a:gd name="connsiteY147-2218" fmla="*/ 4037 h 10000"/>
                <a:gd name="connsiteX148-2219" fmla="*/ 583 w 10000"/>
                <a:gd name="connsiteY148-2220" fmla="*/ 4326 h 10000"/>
                <a:gd name="connsiteX149-2221" fmla="*/ 613 w 10000"/>
                <a:gd name="connsiteY149-2222" fmla="*/ 4651 h 10000"/>
                <a:gd name="connsiteX150-2223" fmla="*/ 663 w 10000"/>
                <a:gd name="connsiteY150-2224" fmla="*/ 5014 h 10000"/>
                <a:gd name="connsiteX151-2225" fmla="*/ 734 w 10000"/>
                <a:gd name="connsiteY151-2226" fmla="*/ 5423 h 10000"/>
                <a:gd name="connsiteX152-2227" fmla="*/ 814 w 10000"/>
                <a:gd name="connsiteY152-2228" fmla="*/ 5870 h 10000"/>
                <a:gd name="connsiteX153-2229" fmla="*/ 945 w 10000"/>
                <a:gd name="connsiteY153-2230" fmla="*/ 6372 h 10000"/>
                <a:gd name="connsiteX154-2231" fmla="*/ 1085 w 10000"/>
                <a:gd name="connsiteY154-2232" fmla="*/ 6912 h 10000"/>
                <a:gd name="connsiteX155-2233" fmla="*/ 1085 w 10000"/>
                <a:gd name="connsiteY155-2234" fmla="*/ 6912 h 10000"/>
                <a:gd name="connsiteX156-2235" fmla="*/ 1085 w 10000"/>
                <a:gd name="connsiteY156-2236" fmla="*/ 6930 h 10000"/>
                <a:gd name="connsiteX157-2237" fmla="*/ 1085 w 10000"/>
                <a:gd name="connsiteY157-2238" fmla="*/ 6930 h 10000"/>
                <a:gd name="connsiteX158-2239" fmla="*/ 1116 w 10000"/>
                <a:gd name="connsiteY158-2240" fmla="*/ 7005 h 10000"/>
                <a:gd name="connsiteX159-2241" fmla="*/ 1116 w 10000"/>
                <a:gd name="connsiteY159-2242" fmla="*/ 7005 h 10000"/>
                <a:gd name="connsiteX160-2243" fmla="*/ 1116 w 10000"/>
                <a:gd name="connsiteY160-2244" fmla="*/ 7005 h 10000"/>
                <a:gd name="connsiteX161-2245" fmla="*/ 1116 w 10000"/>
                <a:gd name="connsiteY161-2246" fmla="*/ 7005 h 10000"/>
                <a:gd name="connsiteX162-2247" fmla="*/ 1116 w 10000"/>
                <a:gd name="connsiteY162-2248" fmla="*/ 7005 h 10000"/>
                <a:gd name="connsiteX163-2249" fmla="*/ 1126 w 10000"/>
                <a:gd name="connsiteY163-2250" fmla="*/ 7060 h 10000"/>
                <a:gd name="connsiteX164-2251" fmla="*/ 1126 w 10000"/>
                <a:gd name="connsiteY164-2252" fmla="*/ 7060 h 10000"/>
                <a:gd name="connsiteX165-2253" fmla="*/ 1126 w 10000"/>
                <a:gd name="connsiteY165-2254" fmla="*/ 7060 h 10000"/>
                <a:gd name="connsiteX166-2255" fmla="*/ 1126 w 10000"/>
                <a:gd name="connsiteY166-2256" fmla="*/ 7060 h 10000"/>
                <a:gd name="connsiteX167-2257" fmla="*/ 1146 w 10000"/>
                <a:gd name="connsiteY167-2258" fmla="*/ 7060 h 10000"/>
                <a:gd name="connsiteX168-2259" fmla="*/ 1146 w 10000"/>
                <a:gd name="connsiteY168-2260" fmla="*/ 7060 h 10000"/>
                <a:gd name="connsiteX169-2261" fmla="*/ 1156 w 10000"/>
                <a:gd name="connsiteY169-2262" fmla="*/ 7060 h 10000"/>
                <a:gd name="connsiteX170-2263" fmla="*/ 1156 w 10000"/>
                <a:gd name="connsiteY170-2264" fmla="*/ 7060 h 10000"/>
                <a:gd name="connsiteX171-2265" fmla="*/ 1156 w 10000"/>
                <a:gd name="connsiteY171-2266" fmla="*/ 7060 h 10000"/>
                <a:gd name="connsiteX172-2267" fmla="*/ 1156 w 10000"/>
                <a:gd name="connsiteY172-2268" fmla="*/ 7060 h 10000"/>
                <a:gd name="connsiteX173-2269" fmla="*/ 1457 w 10000"/>
                <a:gd name="connsiteY173-2270" fmla="*/ 7051 h 10000"/>
                <a:gd name="connsiteX174-2271" fmla="*/ 1749 w 10000"/>
                <a:gd name="connsiteY174-2272" fmla="*/ 7051 h 10000"/>
                <a:gd name="connsiteX175-2273" fmla="*/ 1749 w 10000"/>
                <a:gd name="connsiteY175-2274" fmla="*/ 7051 h 10000"/>
                <a:gd name="connsiteX176-2275" fmla="*/ 1749 w 10000"/>
                <a:gd name="connsiteY176-2276" fmla="*/ 7051 h 10000"/>
                <a:gd name="connsiteX177-2277" fmla="*/ 1749 w 10000"/>
                <a:gd name="connsiteY177-2278" fmla="*/ 7051 h 10000"/>
                <a:gd name="connsiteX178-2279" fmla="*/ 1749 w 10000"/>
                <a:gd name="connsiteY178-2280" fmla="*/ 7051 h 10000"/>
                <a:gd name="connsiteX179-2281" fmla="*/ 1749 w 10000"/>
                <a:gd name="connsiteY179-2282" fmla="*/ 7051 h 10000"/>
                <a:gd name="connsiteX180-2283" fmla="*/ 1759 w 10000"/>
                <a:gd name="connsiteY180-2284" fmla="*/ 7051 h 10000"/>
                <a:gd name="connsiteX181-2285" fmla="*/ 1759 w 10000"/>
                <a:gd name="connsiteY181-2286" fmla="*/ 7051 h 10000"/>
                <a:gd name="connsiteX182-2287" fmla="*/ 1759 w 10000"/>
                <a:gd name="connsiteY182-2288" fmla="*/ 7051 h 10000"/>
                <a:gd name="connsiteX183-2289" fmla="*/ 1759 w 10000"/>
                <a:gd name="connsiteY183-2290" fmla="*/ 7051 h 10000"/>
                <a:gd name="connsiteX184-2291" fmla="*/ 1759 w 10000"/>
                <a:gd name="connsiteY184-2292" fmla="*/ 7051 h 10000"/>
                <a:gd name="connsiteX185-2293" fmla="*/ 1759 w 10000"/>
                <a:gd name="connsiteY185-2294" fmla="*/ 7051 h 10000"/>
                <a:gd name="connsiteX186-2295" fmla="*/ 1769 w 10000"/>
                <a:gd name="connsiteY186-2296" fmla="*/ 7051 h 10000"/>
                <a:gd name="connsiteX187-2297" fmla="*/ 1769 w 10000"/>
                <a:gd name="connsiteY187-2298" fmla="*/ 7051 h 10000"/>
                <a:gd name="connsiteX188-2299" fmla="*/ 1769 w 10000"/>
                <a:gd name="connsiteY188-2300" fmla="*/ 7051 h 10000"/>
                <a:gd name="connsiteX189-2301" fmla="*/ 1769 w 10000"/>
                <a:gd name="connsiteY189-2302" fmla="*/ 7051 h 10000"/>
                <a:gd name="connsiteX190-2303" fmla="*/ 1769 w 10000"/>
                <a:gd name="connsiteY190-2304" fmla="*/ 7051 h 10000"/>
                <a:gd name="connsiteX191-2305" fmla="*/ 1980 w 10000"/>
                <a:gd name="connsiteY191-2306" fmla="*/ 7051 h 10000"/>
                <a:gd name="connsiteX192-2307" fmla="*/ 1980 w 10000"/>
                <a:gd name="connsiteY192-2308" fmla="*/ 7051 h 10000"/>
                <a:gd name="connsiteX193-2309" fmla="*/ 2281 w 10000"/>
                <a:gd name="connsiteY193-2310" fmla="*/ 7033 h 10000"/>
                <a:gd name="connsiteX194-2311" fmla="*/ 2281 w 10000"/>
                <a:gd name="connsiteY194-2312" fmla="*/ 7033 h 10000"/>
                <a:gd name="connsiteX195-2313" fmla="*/ 2281 w 10000"/>
                <a:gd name="connsiteY195-2314" fmla="*/ 7033 h 10000"/>
                <a:gd name="connsiteX196-2315" fmla="*/ 2281 w 10000"/>
                <a:gd name="connsiteY196-2316" fmla="*/ 7033 h 10000"/>
                <a:gd name="connsiteX197-2317" fmla="*/ 2291 w 10000"/>
                <a:gd name="connsiteY197-2318" fmla="*/ 7033 h 10000"/>
                <a:gd name="connsiteX198-2319" fmla="*/ 2291 w 10000"/>
                <a:gd name="connsiteY198-2320" fmla="*/ 7033 h 10000"/>
                <a:gd name="connsiteX199-2321" fmla="*/ 2302 w 10000"/>
                <a:gd name="connsiteY199-2322" fmla="*/ 7033 h 10000"/>
                <a:gd name="connsiteX200-2323" fmla="*/ 2302 w 10000"/>
                <a:gd name="connsiteY200-2324" fmla="*/ 7033 h 10000"/>
                <a:gd name="connsiteX201-2325" fmla="*/ 2332 w 10000"/>
                <a:gd name="connsiteY201-2326" fmla="*/ 7033 h 10000"/>
                <a:gd name="connsiteX202-2327" fmla="*/ 2332 w 10000"/>
                <a:gd name="connsiteY202-2328" fmla="*/ 7033 h 10000"/>
                <a:gd name="connsiteX203-2329" fmla="*/ 2854 w 10000"/>
                <a:gd name="connsiteY203-2330" fmla="*/ 7033 h 10000"/>
                <a:gd name="connsiteX204-2331" fmla="*/ 2854 w 10000"/>
                <a:gd name="connsiteY204-2332" fmla="*/ 7033 h 10000"/>
                <a:gd name="connsiteX205-2333" fmla="*/ 2854 w 10000"/>
                <a:gd name="connsiteY205-2334" fmla="*/ 7033 h 10000"/>
                <a:gd name="connsiteX206-2335" fmla="*/ 2854 w 10000"/>
                <a:gd name="connsiteY206-2336" fmla="*/ 7033 h 10000"/>
                <a:gd name="connsiteX207-2337" fmla="*/ 2854 w 10000"/>
                <a:gd name="connsiteY207-2338" fmla="*/ 7033 h 10000"/>
                <a:gd name="connsiteX208-2339" fmla="*/ 2854 w 10000"/>
                <a:gd name="connsiteY208-2340" fmla="*/ 7033 h 10000"/>
                <a:gd name="connsiteX209-2341" fmla="*/ 2854 w 10000"/>
                <a:gd name="connsiteY209-2342" fmla="*/ 7033 h 10000"/>
                <a:gd name="connsiteX210-2343" fmla="*/ 2854 w 10000"/>
                <a:gd name="connsiteY210-2344" fmla="*/ 7033 h 10000"/>
                <a:gd name="connsiteX211-2345" fmla="*/ 3286 w 10000"/>
                <a:gd name="connsiteY211-2346" fmla="*/ 7033 h 10000"/>
                <a:gd name="connsiteX212-2347" fmla="*/ 3709 w 10000"/>
                <a:gd name="connsiteY212-2348" fmla="*/ 7060 h 10000"/>
                <a:gd name="connsiteX213-2349" fmla="*/ 4101 w 10000"/>
                <a:gd name="connsiteY213-2350" fmla="*/ 7088 h 10000"/>
                <a:gd name="connsiteX214-2351" fmla="*/ 4291 w 10000"/>
                <a:gd name="connsiteY214-2352" fmla="*/ 7116 h 10000"/>
                <a:gd name="connsiteX215-2353" fmla="*/ 4462 w 10000"/>
                <a:gd name="connsiteY215-2354" fmla="*/ 7135 h 10000"/>
                <a:gd name="connsiteX216-2355" fmla="*/ 4623 w 10000"/>
                <a:gd name="connsiteY216-2356" fmla="*/ 7172 h 10000"/>
                <a:gd name="connsiteX217-2357" fmla="*/ 4764 w 10000"/>
                <a:gd name="connsiteY217-2358" fmla="*/ 7219 h 10000"/>
                <a:gd name="connsiteX218-2359" fmla="*/ 4894 w 10000"/>
                <a:gd name="connsiteY218-2360" fmla="*/ 7274 h 10000"/>
                <a:gd name="connsiteX219-2361" fmla="*/ 4985 w 10000"/>
                <a:gd name="connsiteY219-2362" fmla="*/ 7330 h 10000"/>
                <a:gd name="connsiteX220-2363" fmla="*/ 5075 w 10000"/>
                <a:gd name="connsiteY220-2364" fmla="*/ 7395 h 10000"/>
                <a:gd name="connsiteX221-2365" fmla="*/ 5136 w 10000"/>
                <a:gd name="connsiteY221-2366" fmla="*/ 7460 h 10000"/>
                <a:gd name="connsiteX222-2367" fmla="*/ 5156 w 10000"/>
                <a:gd name="connsiteY222-2368" fmla="*/ 7507 h 10000"/>
                <a:gd name="connsiteX223-2369" fmla="*/ 5176 w 10000"/>
                <a:gd name="connsiteY223-2370" fmla="*/ 7553 h 10000"/>
                <a:gd name="connsiteX224-2371" fmla="*/ 5176 w 10000"/>
                <a:gd name="connsiteY224-2372" fmla="*/ 7600 h 10000"/>
                <a:gd name="connsiteX225-2373" fmla="*/ 5176 w 10000"/>
                <a:gd name="connsiteY225-2374" fmla="*/ 7656 h 10000"/>
                <a:gd name="connsiteX226-2375" fmla="*/ 5176 w 10000"/>
                <a:gd name="connsiteY226-2376" fmla="*/ 7656 h 10000"/>
                <a:gd name="connsiteX227-2377" fmla="*/ 5176 w 10000"/>
                <a:gd name="connsiteY227-2378" fmla="*/ 7665 h 10000"/>
                <a:gd name="connsiteX228-2379" fmla="*/ 5176 w 10000"/>
                <a:gd name="connsiteY228-2380" fmla="*/ 7665 h 10000"/>
                <a:gd name="connsiteX229-2381" fmla="*/ 5176 w 10000"/>
                <a:gd name="connsiteY229-2382" fmla="*/ 7665 h 10000"/>
                <a:gd name="connsiteX230-2383" fmla="*/ 5146 w 10000"/>
                <a:gd name="connsiteY230-2384" fmla="*/ 7851 h 10000"/>
                <a:gd name="connsiteX231-2385" fmla="*/ 5095 w 10000"/>
                <a:gd name="connsiteY231-2386" fmla="*/ 8037 h 10000"/>
                <a:gd name="connsiteX232-2387" fmla="*/ 5005 w 10000"/>
                <a:gd name="connsiteY232-2388" fmla="*/ 8437 h 10000"/>
                <a:gd name="connsiteX233-2389" fmla="*/ 4955 w 10000"/>
                <a:gd name="connsiteY233-2390" fmla="*/ 8642 h 10000"/>
                <a:gd name="connsiteX234-2391" fmla="*/ 4915 w 10000"/>
                <a:gd name="connsiteY234-2392" fmla="*/ 8828 h 10000"/>
                <a:gd name="connsiteX235-2393" fmla="*/ 4894 w 10000"/>
                <a:gd name="connsiteY235-2394" fmla="*/ 9023 h 10000"/>
                <a:gd name="connsiteX236-2395" fmla="*/ 4874 w 10000"/>
                <a:gd name="connsiteY236-2396" fmla="*/ 9200 h 10000"/>
                <a:gd name="connsiteX237-2397" fmla="*/ 4874 w 10000"/>
                <a:gd name="connsiteY237-2398" fmla="*/ 9200 h 10000"/>
                <a:gd name="connsiteX238-2399" fmla="*/ 4874 w 10000"/>
                <a:gd name="connsiteY238-2400" fmla="*/ 9293 h 10000"/>
                <a:gd name="connsiteX239-2401" fmla="*/ 4894 w 10000"/>
                <a:gd name="connsiteY239-2402" fmla="*/ 9395 h 10000"/>
                <a:gd name="connsiteX240-2403" fmla="*/ 4915 w 10000"/>
                <a:gd name="connsiteY240-2404" fmla="*/ 9488 h 10000"/>
                <a:gd name="connsiteX241-2405" fmla="*/ 4935 w 10000"/>
                <a:gd name="connsiteY241-2406" fmla="*/ 9563 h 10000"/>
                <a:gd name="connsiteX242-2407" fmla="*/ 4985 w 10000"/>
                <a:gd name="connsiteY242-2408" fmla="*/ 9647 h 10000"/>
                <a:gd name="connsiteX243-2409" fmla="*/ 5035 w 10000"/>
                <a:gd name="connsiteY243-2410" fmla="*/ 9721 h 10000"/>
                <a:gd name="connsiteX244-2411" fmla="*/ 5095 w 10000"/>
                <a:gd name="connsiteY244-2412" fmla="*/ 9786 h 10000"/>
                <a:gd name="connsiteX245-2413" fmla="*/ 5176 w 10000"/>
                <a:gd name="connsiteY245-2414" fmla="*/ 9842 h 10000"/>
                <a:gd name="connsiteX246-2415" fmla="*/ 5176 w 10000"/>
                <a:gd name="connsiteY246-2416" fmla="*/ 9842 h 10000"/>
                <a:gd name="connsiteX247-2417" fmla="*/ 5176 w 10000"/>
                <a:gd name="connsiteY247-2418" fmla="*/ 9842 h 10000"/>
                <a:gd name="connsiteX248-2419" fmla="*/ 5236 w 10000"/>
                <a:gd name="connsiteY248-2420" fmla="*/ 9879 h 10000"/>
                <a:gd name="connsiteX249-2421" fmla="*/ 5307 w 10000"/>
                <a:gd name="connsiteY249-2422" fmla="*/ 9916 h 10000"/>
                <a:gd name="connsiteX250-2423" fmla="*/ 5447 w 10000"/>
                <a:gd name="connsiteY250-2424" fmla="*/ 9963 h 10000"/>
                <a:gd name="connsiteX251-2425" fmla="*/ 5608 w 10000"/>
                <a:gd name="connsiteY251-2426" fmla="*/ 9991 h 10000"/>
                <a:gd name="connsiteX252-2427" fmla="*/ 5779 w 10000"/>
                <a:gd name="connsiteY252-2428" fmla="*/ 10000 h 10000"/>
                <a:gd name="connsiteX253-2429" fmla="*/ 5779 w 10000"/>
                <a:gd name="connsiteY253-2430" fmla="*/ 10000 h 10000"/>
                <a:gd name="connsiteX254-2431" fmla="*/ 5779 w 10000"/>
                <a:gd name="connsiteY254-2432" fmla="*/ 10000 h 10000"/>
                <a:gd name="connsiteX255-2433" fmla="*/ 5779 w 10000"/>
                <a:gd name="connsiteY255-2434" fmla="*/ 10000 h 10000"/>
                <a:gd name="connsiteX256-2435" fmla="*/ 5779 w 10000"/>
                <a:gd name="connsiteY256-2436" fmla="*/ 10000 h 10000"/>
                <a:gd name="connsiteX257-2437" fmla="*/ 5779 w 10000"/>
                <a:gd name="connsiteY257-2438" fmla="*/ 10000 h 10000"/>
                <a:gd name="connsiteX258-2439" fmla="*/ 5899 w 10000"/>
                <a:gd name="connsiteY258-2440" fmla="*/ 9991 h 10000"/>
                <a:gd name="connsiteX259-2441" fmla="*/ 6040 w 10000"/>
                <a:gd name="connsiteY259-2442" fmla="*/ 9981 h 10000"/>
                <a:gd name="connsiteX260-2443" fmla="*/ 6171 w 10000"/>
                <a:gd name="connsiteY260-2444" fmla="*/ 9963 h 10000"/>
                <a:gd name="connsiteX261-2445" fmla="*/ 6291 w 10000"/>
                <a:gd name="connsiteY261-2446" fmla="*/ 9926 h 10000"/>
                <a:gd name="connsiteX262-2447" fmla="*/ 6412 w 10000"/>
                <a:gd name="connsiteY262-2448" fmla="*/ 9888 h 10000"/>
                <a:gd name="connsiteX263-2449" fmla="*/ 6533 w 10000"/>
                <a:gd name="connsiteY263-2450" fmla="*/ 9842 h 10000"/>
                <a:gd name="connsiteX264-2451" fmla="*/ 6643 w 10000"/>
                <a:gd name="connsiteY264-2452" fmla="*/ 9805 h 10000"/>
                <a:gd name="connsiteX265-2453" fmla="*/ 6744 w 10000"/>
                <a:gd name="connsiteY265-2454" fmla="*/ 9740 h 10000"/>
                <a:gd name="connsiteX266-2455" fmla="*/ 6824 w 10000"/>
                <a:gd name="connsiteY266-2456" fmla="*/ 9674 h 10000"/>
                <a:gd name="connsiteX267-2457" fmla="*/ 6905 w 10000"/>
                <a:gd name="connsiteY267-2458" fmla="*/ 9609 h 10000"/>
                <a:gd name="connsiteX268-2459" fmla="*/ 6965 w 10000"/>
                <a:gd name="connsiteY268-2460" fmla="*/ 9544 h 10000"/>
                <a:gd name="connsiteX269-2461" fmla="*/ 7015 w 10000"/>
                <a:gd name="connsiteY269-2462" fmla="*/ 9460 h 10000"/>
                <a:gd name="connsiteX270-2463" fmla="*/ 7035 w 10000"/>
                <a:gd name="connsiteY270-2464" fmla="*/ 9395 h 10000"/>
                <a:gd name="connsiteX271-2465" fmla="*/ 7045 w 10000"/>
                <a:gd name="connsiteY271-2466" fmla="*/ 9302 h 10000"/>
                <a:gd name="connsiteX272-2467" fmla="*/ 7035 w 10000"/>
                <a:gd name="connsiteY272-2468" fmla="*/ 9228 h 10000"/>
                <a:gd name="connsiteX273-2469" fmla="*/ 6995 w 10000"/>
                <a:gd name="connsiteY273-2470" fmla="*/ 9144 h 10000"/>
                <a:gd name="connsiteX274-2471" fmla="*/ 6995 w 10000"/>
                <a:gd name="connsiteY274-2472" fmla="*/ 9144 h 10000"/>
                <a:gd name="connsiteX275-2473" fmla="*/ 6995 w 10000"/>
                <a:gd name="connsiteY275-2474" fmla="*/ 9135 h 10000"/>
                <a:gd name="connsiteX276-2475" fmla="*/ 6995 w 10000"/>
                <a:gd name="connsiteY276-2476" fmla="*/ 9135 h 10000"/>
                <a:gd name="connsiteX277-2477" fmla="*/ 6985 w 10000"/>
                <a:gd name="connsiteY277-2478" fmla="*/ 9135 h 10000"/>
                <a:gd name="connsiteX278-2479" fmla="*/ 6985 w 10000"/>
                <a:gd name="connsiteY278-2480" fmla="*/ 9135 h 10000"/>
                <a:gd name="connsiteX279-2481" fmla="*/ 6985 w 10000"/>
                <a:gd name="connsiteY279-2482" fmla="*/ 9135 h 10000"/>
                <a:gd name="connsiteX280-2483" fmla="*/ 6985 w 10000"/>
                <a:gd name="connsiteY280-2484" fmla="*/ 9135 h 10000"/>
                <a:gd name="connsiteX281-2485" fmla="*/ 6985 w 10000"/>
                <a:gd name="connsiteY281-2486" fmla="*/ 9135 h 10000"/>
                <a:gd name="connsiteX282-2487" fmla="*/ 6985 w 10000"/>
                <a:gd name="connsiteY282-2488" fmla="*/ 9135 h 10000"/>
                <a:gd name="connsiteX283-2489" fmla="*/ 6985 w 10000"/>
                <a:gd name="connsiteY283-2490" fmla="*/ 9135 h 10000"/>
                <a:gd name="connsiteX284-2491" fmla="*/ 6985 w 10000"/>
                <a:gd name="connsiteY284-2492" fmla="*/ 9135 h 10000"/>
                <a:gd name="connsiteX285-2493" fmla="*/ 6985 w 10000"/>
                <a:gd name="connsiteY285-2494" fmla="*/ 9126 h 10000"/>
                <a:gd name="connsiteX286-2495" fmla="*/ 6985 w 10000"/>
                <a:gd name="connsiteY286-2496" fmla="*/ 9126 h 10000"/>
                <a:gd name="connsiteX287-2497" fmla="*/ 6985 w 10000"/>
                <a:gd name="connsiteY287-2498" fmla="*/ 9126 h 10000"/>
                <a:gd name="connsiteX288-2499" fmla="*/ 6985 w 10000"/>
                <a:gd name="connsiteY288-2500" fmla="*/ 9126 h 10000"/>
                <a:gd name="connsiteX289-2501" fmla="*/ 6985 w 10000"/>
                <a:gd name="connsiteY289-2502" fmla="*/ 9126 h 10000"/>
                <a:gd name="connsiteX290-2503" fmla="*/ 6985 w 10000"/>
                <a:gd name="connsiteY290-2504" fmla="*/ 9126 h 10000"/>
                <a:gd name="connsiteX291-2505" fmla="*/ 6985 w 10000"/>
                <a:gd name="connsiteY291-2506" fmla="*/ 9126 h 10000"/>
                <a:gd name="connsiteX292-2507" fmla="*/ 6985 w 10000"/>
                <a:gd name="connsiteY292-2508" fmla="*/ 9126 h 10000"/>
                <a:gd name="connsiteX293-2509" fmla="*/ 6794 w 10000"/>
                <a:gd name="connsiteY293-2510" fmla="*/ 8837 h 10000"/>
                <a:gd name="connsiteX294-2511" fmla="*/ 6693 w 10000"/>
                <a:gd name="connsiteY294-2512" fmla="*/ 8679 h 10000"/>
                <a:gd name="connsiteX295-2513" fmla="*/ 6593 w 10000"/>
                <a:gd name="connsiteY295-2514" fmla="*/ 8521 h 10000"/>
                <a:gd name="connsiteX296-2515" fmla="*/ 6513 w 10000"/>
                <a:gd name="connsiteY296-2516" fmla="*/ 8372 h 10000"/>
                <a:gd name="connsiteX297-2517" fmla="*/ 6442 w 10000"/>
                <a:gd name="connsiteY297-2518" fmla="*/ 8214 h 10000"/>
                <a:gd name="connsiteX298-2519" fmla="*/ 6392 w 10000"/>
                <a:gd name="connsiteY298-2520" fmla="*/ 8056 h 10000"/>
                <a:gd name="connsiteX299-2521" fmla="*/ 6382 w 10000"/>
                <a:gd name="connsiteY299-2522" fmla="*/ 7981 h 10000"/>
                <a:gd name="connsiteX300-2523" fmla="*/ 6382 w 10000"/>
                <a:gd name="connsiteY300-2524" fmla="*/ 7907 h 10000"/>
                <a:gd name="connsiteX301-2525" fmla="*/ 6382 w 10000"/>
                <a:gd name="connsiteY301-2526" fmla="*/ 7907 h 10000"/>
                <a:gd name="connsiteX302-2527" fmla="*/ 6392 w 10000"/>
                <a:gd name="connsiteY302-2528" fmla="*/ 7805 h 10000"/>
                <a:gd name="connsiteX303-2529" fmla="*/ 6422 w 10000"/>
                <a:gd name="connsiteY303-2530" fmla="*/ 7702 h 10000"/>
                <a:gd name="connsiteX304-2531" fmla="*/ 6452 w 10000"/>
                <a:gd name="connsiteY304-2532" fmla="*/ 7656 h 10000"/>
                <a:gd name="connsiteX305-2533" fmla="*/ 6492 w 10000"/>
                <a:gd name="connsiteY305-2534" fmla="*/ 7609 h 10000"/>
                <a:gd name="connsiteX306-2535" fmla="*/ 6523 w 10000"/>
                <a:gd name="connsiteY306-2536" fmla="*/ 7563 h 10000"/>
                <a:gd name="connsiteX307-2537" fmla="*/ 6573 w 10000"/>
                <a:gd name="connsiteY307-2538" fmla="*/ 7526 h 10000"/>
                <a:gd name="connsiteX308-2539" fmla="*/ 6704 w 10000"/>
                <a:gd name="connsiteY308-2540" fmla="*/ 7451 h 10000"/>
                <a:gd name="connsiteX309-2541" fmla="*/ 6864 w 10000"/>
                <a:gd name="connsiteY309-2542" fmla="*/ 7395 h 10000"/>
                <a:gd name="connsiteX310-2543" fmla="*/ 7065 w 10000"/>
                <a:gd name="connsiteY310-2544" fmla="*/ 7349 h 10000"/>
                <a:gd name="connsiteX311-2545" fmla="*/ 7307 w 10000"/>
                <a:gd name="connsiteY311-2546" fmla="*/ 7321 h 10000"/>
                <a:gd name="connsiteX312-2547" fmla="*/ 7307 w 10000"/>
                <a:gd name="connsiteY312-2548" fmla="*/ 7321 h 10000"/>
                <a:gd name="connsiteX313-2549" fmla="*/ 8533 w 10000"/>
                <a:gd name="connsiteY313-2550" fmla="*/ 7219 h 10000"/>
                <a:gd name="connsiteX314-2551" fmla="*/ 10000 w 10000"/>
                <a:gd name="connsiteY314-2552" fmla="*/ 7116 h 10000"/>
                <a:gd name="connsiteX315-2553" fmla="*/ 10000 w 10000"/>
                <a:gd name="connsiteY315-2554" fmla="*/ 7116 h 10000"/>
                <a:gd name="connsiteX316-2555" fmla="*/ 10000 w 10000"/>
                <a:gd name="connsiteY316-2556" fmla="*/ 7116 h 10000"/>
                <a:gd name="connsiteX317-2557" fmla="*/ 10000 w 10000"/>
                <a:gd name="connsiteY317-2558" fmla="*/ 7116 h 10000"/>
                <a:gd name="connsiteX318-2559" fmla="*/ 10000 w 10000"/>
                <a:gd name="connsiteY318-2560" fmla="*/ 0 h 10000"/>
                <a:gd name="connsiteX0-2561" fmla="*/ 10000 w 10000"/>
                <a:gd name="connsiteY0-2562" fmla="*/ 0 h 10000"/>
                <a:gd name="connsiteX1-2563" fmla="*/ 40 w 10000"/>
                <a:gd name="connsiteY1-2564" fmla="*/ 0 h 10000"/>
                <a:gd name="connsiteX2-2565" fmla="*/ 40 w 10000"/>
                <a:gd name="connsiteY2-2566" fmla="*/ 0 h 10000"/>
                <a:gd name="connsiteX3-2567" fmla="*/ 10 w 10000"/>
                <a:gd name="connsiteY3-2568" fmla="*/ 270 h 10000"/>
                <a:gd name="connsiteX4-2569" fmla="*/ 0 w 10000"/>
                <a:gd name="connsiteY4-2570" fmla="*/ 530 h 10000"/>
                <a:gd name="connsiteX5-2571" fmla="*/ 0 w 10000"/>
                <a:gd name="connsiteY5-2572" fmla="*/ 530 h 10000"/>
                <a:gd name="connsiteX6-2573" fmla="*/ 0 w 10000"/>
                <a:gd name="connsiteY6-2574" fmla="*/ 698 h 10000"/>
                <a:gd name="connsiteX7-2575" fmla="*/ 30 w 10000"/>
                <a:gd name="connsiteY7-2576" fmla="*/ 856 h 10000"/>
                <a:gd name="connsiteX8-2577" fmla="*/ 50 w 10000"/>
                <a:gd name="connsiteY8-2578" fmla="*/ 986 h 10000"/>
                <a:gd name="connsiteX9-2579" fmla="*/ 101 w 10000"/>
                <a:gd name="connsiteY9-2580" fmla="*/ 1088 h 10000"/>
                <a:gd name="connsiteX10-2581" fmla="*/ 101 w 10000"/>
                <a:gd name="connsiteY10-2582" fmla="*/ 1088 h 10000"/>
                <a:gd name="connsiteX11-2583" fmla="*/ 101 w 10000"/>
                <a:gd name="connsiteY11-2584" fmla="*/ 1088 h 10000"/>
                <a:gd name="connsiteX12-2585" fmla="*/ 101 w 10000"/>
                <a:gd name="connsiteY12-2586" fmla="*/ 1098 h 10000"/>
                <a:gd name="connsiteX13-2587" fmla="*/ 101 w 10000"/>
                <a:gd name="connsiteY13-2588" fmla="*/ 1098 h 10000"/>
                <a:gd name="connsiteX14-2589" fmla="*/ 111 w 10000"/>
                <a:gd name="connsiteY14-2590" fmla="*/ 1116 h 10000"/>
                <a:gd name="connsiteX15-2591" fmla="*/ 111 w 10000"/>
                <a:gd name="connsiteY15-2592" fmla="*/ 1116 h 10000"/>
                <a:gd name="connsiteX16-2593" fmla="*/ 201 w 10000"/>
                <a:gd name="connsiteY16-2594" fmla="*/ 1274 h 10000"/>
                <a:gd name="connsiteX17-2595" fmla="*/ 291 w 10000"/>
                <a:gd name="connsiteY17-2596" fmla="*/ 1433 h 10000"/>
                <a:gd name="connsiteX18-2597" fmla="*/ 412 w 10000"/>
                <a:gd name="connsiteY18-2598" fmla="*/ 1572 h 10000"/>
                <a:gd name="connsiteX19-2599" fmla="*/ 482 w 10000"/>
                <a:gd name="connsiteY19-2600" fmla="*/ 1647 h 10000"/>
                <a:gd name="connsiteX20-2601" fmla="*/ 553 w 10000"/>
                <a:gd name="connsiteY20-2602" fmla="*/ 1712 h 10000"/>
                <a:gd name="connsiteX21-2603" fmla="*/ 623 w 10000"/>
                <a:gd name="connsiteY21-2604" fmla="*/ 1767 h 10000"/>
                <a:gd name="connsiteX22-2605" fmla="*/ 714 w 10000"/>
                <a:gd name="connsiteY22-2606" fmla="*/ 1823 h 10000"/>
                <a:gd name="connsiteX23-2607" fmla="*/ 804 w 10000"/>
                <a:gd name="connsiteY23-2608" fmla="*/ 1870 h 10000"/>
                <a:gd name="connsiteX24-2609" fmla="*/ 905 w 10000"/>
                <a:gd name="connsiteY24-2610" fmla="*/ 1916 h 10000"/>
                <a:gd name="connsiteX25-2611" fmla="*/ 1015 w 10000"/>
                <a:gd name="connsiteY25-2612" fmla="*/ 1935 h 10000"/>
                <a:gd name="connsiteX26-2613" fmla="*/ 1136 w 10000"/>
                <a:gd name="connsiteY26-2614" fmla="*/ 1972 h 10000"/>
                <a:gd name="connsiteX27-2615" fmla="*/ 1256 w 10000"/>
                <a:gd name="connsiteY27-2616" fmla="*/ 1981 h 10000"/>
                <a:gd name="connsiteX28-2617" fmla="*/ 1407 w 10000"/>
                <a:gd name="connsiteY28-2618" fmla="*/ 1981 h 10000"/>
                <a:gd name="connsiteX29-2619" fmla="*/ 1407 w 10000"/>
                <a:gd name="connsiteY29-2620" fmla="*/ 1981 h 10000"/>
                <a:gd name="connsiteX30-2621" fmla="*/ 1407 w 10000"/>
                <a:gd name="connsiteY30-2622" fmla="*/ 1981 h 10000"/>
                <a:gd name="connsiteX31-2623" fmla="*/ 1407 w 10000"/>
                <a:gd name="connsiteY31-2624" fmla="*/ 1981 h 10000"/>
                <a:gd name="connsiteX32-2625" fmla="*/ 1407 w 10000"/>
                <a:gd name="connsiteY32-2626" fmla="*/ 1981 h 10000"/>
                <a:gd name="connsiteX33-2627" fmla="*/ 1407 w 10000"/>
                <a:gd name="connsiteY33-2628" fmla="*/ 1981 h 10000"/>
                <a:gd name="connsiteX34-2629" fmla="*/ 1558 w 10000"/>
                <a:gd name="connsiteY34-2630" fmla="*/ 1981 h 10000"/>
                <a:gd name="connsiteX35-2631" fmla="*/ 1749 w 10000"/>
                <a:gd name="connsiteY35-2632" fmla="*/ 1963 h 10000"/>
                <a:gd name="connsiteX36-2633" fmla="*/ 1940 w 10000"/>
                <a:gd name="connsiteY36-2634" fmla="*/ 1926 h 10000"/>
                <a:gd name="connsiteX37-2635" fmla="*/ 2151 w 10000"/>
                <a:gd name="connsiteY37-2636" fmla="*/ 1879 h 10000"/>
                <a:gd name="connsiteX38-2637" fmla="*/ 2151 w 10000"/>
                <a:gd name="connsiteY38-2638" fmla="*/ 1879 h 10000"/>
                <a:gd name="connsiteX39-2639" fmla="*/ 2161 w 10000"/>
                <a:gd name="connsiteY39-2640" fmla="*/ 1879 h 10000"/>
                <a:gd name="connsiteX40-2641" fmla="*/ 2161 w 10000"/>
                <a:gd name="connsiteY40-2642" fmla="*/ 1879 h 10000"/>
                <a:gd name="connsiteX41-2643" fmla="*/ 2171 w 10000"/>
                <a:gd name="connsiteY41-2644" fmla="*/ 1879 h 10000"/>
                <a:gd name="connsiteX42-2645" fmla="*/ 2171 w 10000"/>
                <a:gd name="connsiteY42-2646" fmla="*/ 1879 h 10000"/>
                <a:gd name="connsiteX43-2647" fmla="*/ 2352 w 10000"/>
                <a:gd name="connsiteY43-2648" fmla="*/ 1833 h 10000"/>
                <a:gd name="connsiteX44-2649" fmla="*/ 2513 w 10000"/>
                <a:gd name="connsiteY44-2650" fmla="*/ 1814 h 10000"/>
                <a:gd name="connsiteX45-2651" fmla="*/ 2673 w 10000"/>
                <a:gd name="connsiteY45-2652" fmla="*/ 1786 h 10000"/>
                <a:gd name="connsiteX46-2653" fmla="*/ 2804 w 10000"/>
                <a:gd name="connsiteY46-2654" fmla="*/ 1786 h 10000"/>
                <a:gd name="connsiteX47-2655" fmla="*/ 2804 w 10000"/>
                <a:gd name="connsiteY47-2656" fmla="*/ 1786 h 10000"/>
                <a:gd name="connsiteX48-2657" fmla="*/ 2804 w 10000"/>
                <a:gd name="connsiteY48-2658" fmla="*/ 1786 h 10000"/>
                <a:gd name="connsiteX49-2659" fmla="*/ 2804 w 10000"/>
                <a:gd name="connsiteY49-2660" fmla="*/ 1786 h 10000"/>
                <a:gd name="connsiteX50-2661" fmla="*/ 2804 w 10000"/>
                <a:gd name="connsiteY50-2662" fmla="*/ 1786 h 10000"/>
                <a:gd name="connsiteX51-2663" fmla="*/ 2804 w 10000"/>
                <a:gd name="connsiteY51-2664" fmla="*/ 1786 h 10000"/>
                <a:gd name="connsiteX52-2665" fmla="*/ 2804 w 10000"/>
                <a:gd name="connsiteY52-2666" fmla="*/ 1786 h 10000"/>
                <a:gd name="connsiteX53-2667" fmla="*/ 2804 w 10000"/>
                <a:gd name="connsiteY53-2668" fmla="*/ 1786 h 10000"/>
                <a:gd name="connsiteX54-2669" fmla="*/ 2925 w 10000"/>
                <a:gd name="connsiteY54-2670" fmla="*/ 1786 h 10000"/>
                <a:gd name="connsiteX55-2671" fmla="*/ 3035 w 10000"/>
                <a:gd name="connsiteY55-2672" fmla="*/ 1805 h 10000"/>
                <a:gd name="connsiteX56-2673" fmla="*/ 3136 w 10000"/>
                <a:gd name="connsiteY56-2674" fmla="*/ 1823 h 10000"/>
                <a:gd name="connsiteX57-2675" fmla="*/ 3236 w 10000"/>
                <a:gd name="connsiteY57-2676" fmla="*/ 1842 h 10000"/>
                <a:gd name="connsiteX58-2677" fmla="*/ 3307 w 10000"/>
                <a:gd name="connsiteY58-2678" fmla="*/ 1879 h 10000"/>
                <a:gd name="connsiteX59-2679" fmla="*/ 3377 w 10000"/>
                <a:gd name="connsiteY59-2680" fmla="*/ 1926 h 10000"/>
                <a:gd name="connsiteX60-2681" fmla="*/ 3447 w 10000"/>
                <a:gd name="connsiteY60-2682" fmla="*/ 1972 h 10000"/>
                <a:gd name="connsiteX61-2683" fmla="*/ 3497 w 10000"/>
                <a:gd name="connsiteY61-2684" fmla="*/ 2028 h 10000"/>
                <a:gd name="connsiteX62-2685" fmla="*/ 3548 w 10000"/>
                <a:gd name="connsiteY62-2686" fmla="*/ 2074 h 10000"/>
                <a:gd name="connsiteX63-2687" fmla="*/ 3598 w 10000"/>
                <a:gd name="connsiteY63-2688" fmla="*/ 2140 h 10000"/>
                <a:gd name="connsiteX64-2689" fmla="*/ 3658 w 10000"/>
                <a:gd name="connsiteY64-2690" fmla="*/ 2260 h 10000"/>
                <a:gd name="connsiteX65-2691" fmla="*/ 3709 w 10000"/>
                <a:gd name="connsiteY65-2692" fmla="*/ 2400 h 10000"/>
                <a:gd name="connsiteX66-2693" fmla="*/ 3729 w 10000"/>
                <a:gd name="connsiteY66-2694" fmla="*/ 2549 h 10000"/>
                <a:gd name="connsiteX67-2695" fmla="*/ 3729 w 10000"/>
                <a:gd name="connsiteY67-2696" fmla="*/ 2688 h 10000"/>
                <a:gd name="connsiteX68-2697" fmla="*/ 3729 w 10000"/>
                <a:gd name="connsiteY68-2698" fmla="*/ 2837 h 10000"/>
                <a:gd name="connsiteX69-2699" fmla="*/ 3709 w 10000"/>
                <a:gd name="connsiteY69-2700" fmla="*/ 2977 h 10000"/>
                <a:gd name="connsiteX70-2701" fmla="*/ 3668 w 10000"/>
                <a:gd name="connsiteY70-2702" fmla="*/ 3107 h 10000"/>
                <a:gd name="connsiteX71-2703" fmla="*/ 3638 w 10000"/>
                <a:gd name="connsiteY71-2704" fmla="*/ 3219 h 10000"/>
                <a:gd name="connsiteX72-2705" fmla="*/ 3598 w 10000"/>
                <a:gd name="connsiteY72-2706" fmla="*/ 3312 h 10000"/>
                <a:gd name="connsiteX73-2707" fmla="*/ 3548 w 10000"/>
                <a:gd name="connsiteY73-2708" fmla="*/ 3377 h 10000"/>
                <a:gd name="connsiteX74-2709" fmla="*/ 3518 w 10000"/>
                <a:gd name="connsiteY74-2710" fmla="*/ 3423 h 10000"/>
                <a:gd name="connsiteX75-2711" fmla="*/ 3518 w 10000"/>
                <a:gd name="connsiteY75-2712" fmla="*/ 3423 h 10000"/>
                <a:gd name="connsiteX76-2713" fmla="*/ 3518 w 10000"/>
                <a:gd name="connsiteY76-2714" fmla="*/ 3423 h 10000"/>
                <a:gd name="connsiteX77-2715" fmla="*/ 3518 w 10000"/>
                <a:gd name="connsiteY77-2716" fmla="*/ 3423 h 10000"/>
                <a:gd name="connsiteX78-2717" fmla="*/ 3518 w 10000"/>
                <a:gd name="connsiteY78-2718" fmla="*/ 3423 h 10000"/>
                <a:gd name="connsiteX79-2719" fmla="*/ 3518 w 10000"/>
                <a:gd name="connsiteY79-2720" fmla="*/ 3423 h 10000"/>
                <a:gd name="connsiteX80-2721" fmla="*/ 3518 w 10000"/>
                <a:gd name="connsiteY80-2722" fmla="*/ 3423 h 10000"/>
                <a:gd name="connsiteX81-2723" fmla="*/ 3518 w 10000"/>
                <a:gd name="connsiteY81-2724" fmla="*/ 3423 h 10000"/>
                <a:gd name="connsiteX82-2725" fmla="*/ 3518 w 10000"/>
                <a:gd name="connsiteY82-2726" fmla="*/ 3423 h 10000"/>
                <a:gd name="connsiteX83-2727" fmla="*/ 3518 w 10000"/>
                <a:gd name="connsiteY83-2728" fmla="*/ 3423 h 10000"/>
                <a:gd name="connsiteX84-2729" fmla="*/ 3518 w 10000"/>
                <a:gd name="connsiteY84-2730" fmla="*/ 3433 h 10000"/>
                <a:gd name="connsiteX85-2731" fmla="*/ 3518 w 10000"/>
                <a:gd name="connsiteY85-2732" fmla="*/ 3433 h 10000"/>
                <a:gd name="connsiteX86-2733" fmla="*/ 3518 w 10000"/>
                <a:gd name="connsiteY86-2734" fmla="*/ 3433 h 10000"/>
                <a:gd name="connsiteX87-2735" fmla="*/ 3518 w 10000"/>
                <a:gd name="connsiteY87-2736" fmla="*/ 3433 h 10000"/>
                <a:gd name="connsiteX88-2737" fmla="*/ 3497 w 10000"/>
                <a:gd name="connsiteY88-2738" fmla="*/ 3433 h 10000"/>
                <a:gd name="connsiteX89-2739" fmla="*/ 3497 w 10000"/>
                <a:gd name="connsiteY89-2740" fmla="*/ 3433 h 10000"/>
                <a:gd name="connsiteX90-2741" fmla="*/ 3497 w 10000"/>
                <a:gd name="connsiteY90-2742" fmla="*/ 3433 h 10000"/>
                <a:gd name="connsiteX91-2743" fmla="*/ 3497 w 10000"/>
                <a:gd name="connsiteY91-2744" fmla="*/ 3433 h 10000"/>
                <a:gd name="connsiteX92-2745" fmla="*/ 3497 w 10000"/>
                <a:gd name="connsiteY92-2746" fmla="*/ 3433 h 10000"/>
                <a:gd name="connsiteX93-2747" fmla="*/ 3497 w 10000"/>
                <a:gd name="connsiteY93-2748" fmla="*/ 3433 h 10000"/>
                <a:gd name="connsiteX94-2749" fmla="*/ 3427 w 10000"/>
                <a:gd name="connsiteY94-2750" fmla="*/ 3498 h 10000"/>
                <a:gd name="connsiteX95-2751" fmla="*/ 3347 w 10000"/>
                <a:gd name="connsiteY95-2752" fmla="*/ 3535 h 10000"/>
                <a:gd name="connsiteX96-2753" fmla="*/ 3246 w 10000"/>
                <a:gd name="connsiteY96-2754" fmla="*/ 3563 h 10000"/>
                <a:gd name="connsiteX97-2755" fmla="*/ 3136 w 10000"/>
                <a:gd name="connsiteY97-2756" fmla="*/ 3572 h 10000"/>
                <a:gd name="connsiteX98-2757" fmla="*/ 3136 w 10000"/>
                <a:gd name="connsiteY98-2758" fmla="*/ 3572 h 10000"/>
                <a:gd name="connsiteX99-2759" fmla="*/ 3136 w 10000"/>
                <a:gd name="connsiteY99-2760" fmla="*/ 3572 h 10000"/>
                <a:gd name="connsiteX100-2761" fmla="*/ 3136 w 10000"/>
                <a:gd name="connsiteY100-2762" fmla="*/ 3572 h 10000"/>
                <a:gd name="connsiteX101-2763" fmla="*/ 3136 w 10000"/>
                <a:gd name="connsiteY101-2764" fmla="*/ 3572 h 10000"/>
                <a:gd name="connsiteX102-2765" fmla="*/ 3136 w 10000"/>
                <a:gd name="connsiteY102-2766" fmla="*/ 3572 h 10000"/>
                <a:gd name="connsiteX103-2767" fmla="*/ 3116 w 10000"/>
                <a:gd name="connsiteY103-2768" fmla="*/ 3572 h 10000"/>
                <a:gd name="connsiteX104-2769" fmla="*/ 3116 w 10000"/>
                <a:gd name="connsiteY104-2770" fmla="*/ 3572 h 10000"/>
                <a:gd name="connsiteX105-2771" fmla="*/ 3025 w 10000"/>
                <a:gd name="connsiteY105-2772" fmla="*/ 3572 h 10000"/>
                <a:gd name="connsiteX106-2773" fmla="*/ 2925 w 10000"/>
                <a:gd name="connsiteY106-2774" fmla="*/ 3553 h 10000"/>
                <a:gd name="connsiteX107-2775" fmla="*/ 2814 w 10000"/>
                <a:gd name="connsiteY107-2776" fmla="*/ 3526 h 10000"/>
                <a:gd name="connsiteX108-2777" fmla="*/ 2693 w 10000"/>
                <a:gd name="connsiteY108-2778" fmla="*/ 3479 h 10000"/>
                <a:gd name="connsiteX109-2779" fmla="*/ 2553 w 10000"/>
                <a:gd name="connsiteY109-2780" fmla="*/ 3423 h 10000"/>
                <a:gd name="connsiteX110-2781" fmla="*/ 2392 w 10000"/>
                <a:gd name="connsiteY110-2782" fmla="*/ 3349 h 10000"/>
                <a:gd name="connsiteX111-2783" fmla="*/ 2010 w 10000"/>
                <a:gd name="connsiteY111-2784" fmla="*/ 3153 h 10000"/>
                <a:gd name="connsiteX112-2785" fmla="*/ 2010 w 10000"/>
                <a:gd name="connsiteY112-2786" fmla="*/ 3153 h 10000"/>
                <a:gd name="connsiteX113-2787" fmla="*/ 2010 w 10000"/>
                <a:gd name="connsiteY113-2788" fmla="*/ 3153 h 10000"/>
                <a:gd name="connsiteX114-2789" fmla="*/ 2010 w 10000"/>
                <a:gd name="connsiteY114-2790" fmla="*/ 3153 h 10000"/>
                <a:gd name="connsiteX115-2791" fmla="*/ 2000 w 10000"/>
                <a:gd name="connsiteY115-2792" fmla="*/ 3153 h 10000"/>
                <a:gd name="connsiteX116-2793" fmla="*/ 2000 w 10000"/>
                <a:gd name="connsiteY116-2794" fmla="*/ 3153 h 10000"/>
                <a:gd name="connsiteX117-2795" fmla="*/ 2000 w 10000"/>
                <a:gd name="connsiteY117-2796" fmla="*/ 3153 h 10000"/>
                <a:gd name="connsiteX118-2797" fmla="*/ 2000 w 10000"/>
                <a:gd name="connsiteY118-2798" fmla="*/ 3153 h 10000"/>
                <a:gd name="connsiteX119-2799" fmla="*/ 2000 w 10000"/>
                <a:gd name="connsiteY119-2800" fmla="*/ 3144 h 10000"/>
                <a:gd name="connsiteX120-2801" fmla="*/ 1815 w 10000"/>
                <a:gd name="connsiteY120-2802" fmla="*/ 3851 h 10000"/>
                <a:gd name="connsiteX121-2803" fmla="*/ 1950 w 10000"/>
                <a:gd name="connsiteY121-2804" fmla="*/ 3135 h 10000"/>
                <a:gd name="connsiteX122-2805" fmla="*/ 1950 w 10000"/>
                <a:gd name="connsiteY122-2806" fmla="*/ 3135 h 10000"/>
                <a:gd name="connsiteX123-2807" fmla="*/ 1950 w 10000"/>
                <a:gd name="connsiteY123-2808" fmla="*/ 3135 h 10000"/>
                <a:gd name="connsiteX124-2809" fmla="*/ 1950 w 10000"/>
                <a:gd name="connsiteY124-2810" fmla="*/ 3126 h 10000"/>
                <a:gd name="connsiteX125-2811" fmla="*/ 1769 w 10000"/>
                <a:gd name="connsiteY125-2812" fmla="*/ 3033 h 10000"/>
                <a:gd name="connsiteX126-2813" fmla="*/ 1588 w 10000"/>
                <a:gd name="connsiteY126-2814" fmla="*/ 2967 h 10000"/>
                <a:gd name="connsiteX127-2815" fmla="*/ 1427 w 10000"/>
                <a:gd name="connsiteY127-2816" fmla="*/ 2921 h 10000"/>
                <a:gd name="connsiteX128-2817" fmla="*/ 1347 w 10000"/>
                <a:gd name="connsiteY128-2818" fmla="*/ 2902 h 10000"/>
                <a:gd name="connsiteX129-2819" fmla="*/ 1266 w 10000"/>
                <a:gd name="connsiteY129-2820" fmla="*/ 2902 h 10000"/>
                <a:gd name="connsiteX130-2821" fmla="*/ 1266 w 10000"/>
                <a:gd name="connsiteY130-2822" fmla="*/ 2902 h 10000"/>
                <a:gd name="connsiteX131-2823" fmla="*/ 1266 w 10000"/>
                <a:gd name="connsiteY131-2824" fmla="*/ 2902 h 10000"/>
                <a:gd name="connsiteX132-2825" fmla="*/ 1266 w 10000"/>
                <a:gd name="connsiteY132-2826" fmla="*/ 2902 h 10000"/>
                <a:gd name="connsiteX133-2827" fmla="*/ 1266 w 10000"/>
                <a:gd name="connsiteY133-2828" fmla="*/ 2902 h 10000"/>
                <a:gd name="connsiteX134-2829" fmla="*/ 1266 w 10000"/>
                <a:gd name="connsiteY134-2830" fmla="*/ 2902 h 10000"/>
                <a:gd name="connsiteX135-2831" fmla="*/ 1146 w 10000"/>
                <a:gd name="connsiteY135-2832" fmla="*/ 2921 h 10000"/>
                <a:gd name="connsiteX136-2833" fmla="*/ 1085 w 10000"/>
                <a:gd name="connsiteY136-2834" fmla="*/ 2940 h 10000"/>
                <a:gd name="connsiteX137-2835" fmla="*/ 1025 w 10000"/>
                <a:gd name="connsiteY137-2836" fmla="*/ 2949 h 10000"/>
                <a:gd name="connsiteX138-2837" fmla="*/ 965 w 10000"/>
                <a:gd name="connsiteY138-2838" fmla="*/ 2986 h 10000"/>
                <a:gd name="connsiteX139-2839" fmla="*/ 915 w 10000"/>
                <a:gd name="connsiteY139-2840" fmla="*/ 3023 h 10000"/>
                <a:gd name="connsiteX140-2841" fmla="*/ 864 w 10000"/>
                <a:gd name="connsiteY140-2842" fmla="*/ 3060 h 10000"/>
                <a:gd name="connsiteX141-2843" fmla="*/ 814 w 10000"/>
                <a:gd name="connsiteY141-2844" fmla="*/ 3107 h 10000"/>
                <a:gd name="connsiteX142-2845" fmla="*/ 784 w 10000"/>
                <a:gd name="connsiteY142-2846" fmla="*/ 3163 h 10000"/>
                <a:gd name="connsiteX143-2847" fmla="*/ 744 w 10000"/>
                <a:gd name="connsiteY143-2848" fmla="*/ 3237 h 10000"/>
                <a:gd name="connsiteX144-2849" fmla="*/ 673 w 10000"/>
                <a:gd name="connsiteY144-2850" fmla="*/ 3377 h 10000"/>
                <a:gd name="connsiteX145-2851" fmla="*/ 623 w 10000"/>
                <a:gd name="connsiteY145-2852" fmla="*/ 3563 h 10000"/>
                <a:gd name="connsiteX146-2853" fmla="*/ 603 w 10000"/>
                <a:gd name="connsiteY146-2854" fmla="*/ 3786 h 10000"/>
                <a:gd name="connsiteX147-2855" fmla="*/ 573 w 10000"/>
                <a:gd name="connsiteY147-2856" fmla="*/ 4037 h 10000"/>
                <a:gd name="connsiteX148-2857" fmla="*/ 583 w 10000"/>
                <a:gd name="connsiteY148-2858" fmla="*/ 4326 h 10000"/>
                <a:gd name="connsiteX149-2859" fmla="*/ 613 w 10000"/>
                <a:gd name="connsiteY149-2860" fmla="*/ 4651 h 10000"/>
                <a:gd name="connsiteX150-2861" fmla="*/ 663 w 10000"/>
                <a:gd name="connsiteY150-2862" fmla="*/ 5014 h 10000"/>
                <a:gd name="connsiteX151-2863" fmla="*/ 734 w 10000"/>
                <a:gd name="connsiteY151-2864" fmla="*/ 5423 h 10000"/>
                <a:gd name="connsiteX152-2865" fmla="*/ 814 w 10000"/>
                <a:gd name="connsiteY152-2866" fmla="*/ 5870 h 10000"/>
                <a:gd name="connsiteX153-2867" fmla="*/ 945 w 10000"/>
                <a:gd name="connsiteY153-2868" fmla="*/ 6372 h 10000"/>
                <a:gd name="connsiteX154-2869" fmla="*/ 1085 w 10000"/>
                <a:gd name="connsiteY154-2870" fmla="*/ 6912 h 10000"/>
                <a:gd name="connsiteX155-2871" fmla="*/ 1085 w 10000"/>
                <a:gd name="connsiteY155-2872" fmla="*/ 6912 h 10000"/>
                <a:gd name="connsiteX156-2873" fmla="*/ 1085 w 10000"/>
                <a:gd name="connsiteY156-2874" fmla="*/ 6930 h 10000"/>
                <a:gd name="connsiteX157-2875" fmla="*/ 1085 w 10000"/>
                <a:gd name="connsiteY157-2876" fmla="*/ 6930 h 10000"/>
                <a:gd name="connsiteX158-2877" fmla="*/ 1116 w 10000"/>
                <a:gd name="connsiteY158-2878" fmla="*/ 7005 h 10000"/>
                <a:gd name="connsiteX159-2879" fmla="*/ 1116 w 10000"/>
                <a:gd name="connsiteY159-2880" fmla="*/ 7005 h 10000"/>
                <a:gd name="connsiteX160-2881" fmla="*/ 1116 w 10000"/>
                <a:gd name="connsiteY160-2882" fmla="*/ 7005 h 10000"/>
                <a:gd name="connsiteX161-2883" fmla="*/ 1116 w 10000"/>
                <a:gd name="connsiteY161-2884" fmla="*/ 7005 h 10000"/>
                <a:gd name="connsiteX162-2885" fmla="*/ 1116 w 10000"/>
                <a:gd name="connsiteY162-2886" fmla="*/ 7005 h 10000"/>
                <a:gd name="connsiteX163-2887" fmla="*/ 1126 w 10000"/>
                <a:gd name="connsiteY163-2888" fmla="*/ 7060 h 10000"/>
                <a:gd name="connsiteX164-2889" fmla="*/ 1126 w 10000"/>
                <a:gd name="connsiteY164-2890" fmla="*/ 7060 h 10000"/>
                <a:gd name="connsiteX165-2891" fmla="*/ 1126 w 10000"/>
                <a:gd name="connsiteY165-2892" fmla="*/ 7060 h 10000"/>
                <a:gd name="connsiteX166-2893" fmla="*/ 1126 w 10000"/>
                <a:gd name="connsiteY166-2894" fmla="*/ 7060 h 10000"/>
                <a:gd name="connsiteX167-2895" fmla="*/ 1146 w 10000"/>
                <a:gd name="connsiteY167-2896" fmla="*/ 7060 h 10000"/>
                <a:gd name="connsiteX168-2897" fmla="*/ 1146 w 10000"/>
                <a:gd name="connsiteY168-2898" fmla="*/ 7060 h 10000"/>
                <a:gd name="connsiteX169-2899" fmla="*/ 1156 w 10000"/>
                <a:gd name="connsiteY169-2900" fmla="*/ 7060 h 10000"/>
                <a:gd name="connsiteX170-2901" fmla="*/ 1156 w 10000"/>
                <a:gd name="connsiteY170-2902" fmla="*/ 7060 h 10000"/>
                <a:gd name="connsiteX171-2903" fmla="*/ 1156 w 10000"/>
                <a:gd name="connsiteY171-2904" fmla="*/ 7060 h 10000"/>
                <a:gd name="connsiteX172-2905" fmla="*/ 1156 w 10000"/>
                <a:gd name="connsiteY172-2906" fmla="*/ 7060 h 10000"/>
                <a:gd name="connsiteX173-2907" fmla="*/ 1457 w 10000"/>
                <a:gd name="connsiteY173-2908" fmla="*/ 7051 h 10000"/>
                <a:gd name="connsiteX174-2909" fmla="*/ 1749 w 10000"/>
                <a:gd name="connsiteY174-2910" fmla="*/ 7051 h 10000"/>
                <a:gd name="connsiteX175-2911" fmla="*/ 1749 w 10000"/>
                <a:gd name="connsiteY175-2912" fmla="*/ 7051 h 10000"/>
                <a:gd name="connsiteX176-2913" fmla="*/ 1749 w 10000"/>
                <a:gd name="connsiteY176-2914" fmla="*/ 7051 h 10000"/>
                <a:gd name="connsiteX177-2915" fmla="*/ 1749 w 10000"/>
                <a:gd name="connsiteY177-2916" fmla="*/ 7051 h 10000"/>
                <a:gd name="connsiteX178-2917" fmla="*/ 1749 w 10000"/>
                <a:gd name="connsiteY178-2918" fmla="*/ 7051 h 10000"/>
                <a:gd name="connsiteX179-2919" fmla="*/ 1749 w 10000"/>
                <a:gd name="connsiteY179-2920" fmla="*/ 7051 h 10000"/>
                <a:gd name="connsiteX180-2921" fmla="*/ 1759 w 10000"/>
                <a:gd name="connsiteY180-2922" fmla="*/ 7051 h 10000"/>
                <a:gd name="connsiteX181-2923" fmla="*/ 1759 w 10000"/>
                <a:gd name="connsiteY181-2924" fmla="*/ 7051 h 10000"/>
                <a:gd name="connsiteX182-2925" fmla="*/ 1759 w 10000"/>
                <a:gd name="connsiteY182-2926" fmla="*/ 7051 h 10000"/>
                <a:gd name="connsiteX183-2927" fmla="*/ 1759 w 10000"/>
                <a:gd name="connsiteY183-2928" fmla="*/ 7051 h 10000"/>
                <a:gd name="connsiteX184-2929" fmla="*/ 1759 w 10000"/>
                <a:gd name="connsiteY184-2930" fmla="*/ 7051 h 10000"/>
                <a:gd name="connsiteX185-2931" fmla="*/ 1759 w 10000"/>
                <a:gd name="connsiteY185-2932" fmla="*/ 7051 h 10000"/>
                <a:gd name="connsiteX186-2933" fmla="*/ 1769 w 10000"/>
                <a:gd name="connsiteY186-2934" fmla="*/ 7051 h 10000"/>
                <a:gd name="connsiteX187-2935" fmla="*/ 1769 w 10000"/>
                <a:gd name="connsiteY187-2936" fmla="*/ 7051 h 10000"/>
                <a:gd name="connsiteX188-2937" fmla="*/ 1769 w 10000"/>
                <a:gd name="connsiteY188-2938" fmla="*/ 7051 h 10000"/>
                <a:gd name="connsiteX189-2939" fmla="*/ 1769 w 10000"/>
                <a:gd name="connsiteY189-2940" fmla="*/ 7051 h 10000"/>
                <a:gd name="connsiteX190-2941" fmla="*/ 1769 w 10000"/>
                <a:gd name="connsiteY190-2942" fmla="*/ 7051 h 10000"/>
                <a:gd name="connsiteX191-2943" fmla="*/ 1980 w 10000"/>
                <a:gd name="connsiteY191-2944" fmla="*/ 7051 h 10000"/>
                <a:gd name="connsiteX192-2945" fmla="*/ 1980 w 10000"/>
                <a:gd name="connsiteY192-2946" fmla="*/ 7051 h 10000"/>
                <a:gd name="connsiteX193-2947" fmla="*/ 2281 w 10000"/>
                <a:gd name="connsiteY193-2948" fmla="*/ 7033 h 10000"/>
                <a:gd name="connsiteX194-2949" fmla="*/ 2281 w 10000"/>
                <a:gd name="connsiteY194-2950" fmla="*/ 7033 h 10000"/>
                <a:gd name="connsiteX195-2951" fmla="*/ 2281 w 10000"/>
                <a:gd name="connsiteY195-2952" fmla="*/ 7033 h 10000"/>
                <a:gd name="connsiteX196-2953" fmla="*/ 2281 w 10000"/>
                <a:gd name="connsiteY196-2954" fmla="*/ 7033 h 10000"/>
                <a:gd name="connsiteX197-2955" fmla="*/ 2291 w 10000"/>
                <a:gd name="connsiteY197-2956" fmla="*/ 7033 h 10000"/>
                <a:gd name="connsiteX198-2957" fmla="*/ 2291 w 10000"/>
                <a:gd name="connsiteY198-2958" fmla="*/ 7033 h 10000"/>
                <a:gd name="connsiteX199-2959" fmla="*/ 2302 w 10000"/>
                <a:gd name="connsiteY199-2960" fmla="*/ 7033 h 10000"/>
                <a:gd name="connsiteX200-2961" fmla="*/ 2302 w 10000"/>
                <a:gd name="connsiteY200-2962" fmla="*/ 7033 h 10000"/>
                <a:gd name="connsiteX201-2963" fmla="*/ 2332 w 10000"/>
                <a:gd name="connsiteY201-2964" fmla="*/ 7033 h 10000"/>
                <a:gd name="connsiteX202-2965" fmla="*/ 2332 w 10000"/>
                <a:gd name="connsiteY202-2966" fmla="*/ 7033 h 10000"/>
                <a:gd name="connsiteX203-2967" fmla="*/ 2854 w 10000"/>
                <a:gd name="connsiteY203-2968" fmla="*/ 7033 h 10000"/>
                <a:gd name="connsiteX204-2969" fmla="*/ 2854 w 10000"/>
                <a:gd name="connsiteY204-2970" fmla="*/ 7033 h 10000"/>
                <a:gd name="connsiteX205-2971" fmla="*/ 2854 w 10000"/>
                <a:gd name="connsiteY205-2972" fmla="*/ 7033 h 10000"/>
                <a:gd name="connsiteX206-2973" fmla="*/ 2854 w 10000"/>
                <a:gd name="connsiteY206-2974" fmla="*/ 7033 h 10000"/>
                <a:gd name="connsiteX207-2975" fmla="*/ 2854 w 10000"/>
                <a:gd name="connsiteY207-2976" fmla="*/ 7033 h 10000"/>
                <a:gd name="connsiteX208-2977" fmla="*/ 2854 w 10000"/>
                <a:gd name="connsiteY208-2978" fmla="*/ 7033 h 10000"/>
                <a:gd name="connsiteX209-2979" fmla="*/ 2854 w 10000"/>
                <a:gd name="connsiteY209-2980" fmla="*/ 7033 h 10000"/>
                <a:gd name="connsiteX210-2981" fmla="*/ 2854 w 10000"/>
                <a:gd name="connsiteY210-2982" fmla="*/ 7033 h 10000"/>
                <a:gd name="connsiteX211-2983" fmla="*/ 3286 w 10000"/>
                <a:gd name="connsiteY211-2984" fmla="*/ 7033 h 10000"/>
                <a:gd name="connsiteX212-2985" fmla="*/ 3709 w 10000"/>
                <a:gd name="connsiteY212-2986" fmla="*/ 7060 h 10000"/>
                <a:gd name="connsiteX213-2987" fmla="*/ 4101 w 10000"/>
                <a:gd name="connsiteY213-2988" fmla="*/ 7088 h 10000"/>
                <a:gd name="connsiteX214-2989" fmla="*/ 4291 w 10000"/>
                <a:gd name="connsiteY214-2990" fmla="*/ 7116 h 10000"/>
                <a:gd name="connsiteX215-2991" fmla="*/ 4462 w 10000"/>
                <a:gd name="connsiteY215-2992" fmla="*/ 7135 h 10000"/>
                <a:gd name="connsiteX216-2993" fmla="*/ 4623 w 10000"/>
                <a:gd name="connsiteY216-2994" fmla="*/ 7172 h 10000"/>
                <a:gd name="connsiteX217-2995" fmla="*/ 4764 w 10000"/>
                <a:gd name="connsiteY217-2996" fmla="*/ 7219 h 10000"/>
                <a:gd name="connsiteX218-2997" fmla="*/ 4894 w 10000"/>
                <a:gd name="connsiteY218-2998" fmla="*/ 7274 h 10000"/>
                <a:gd name="connsiteX219-2999" fmla="*/ 4985 w 10000"/>
                <a:gd name="connsiteY219-3000" fmla="*/ 7330 h 10000"/>
                <a:gd name="connsiteX220-3001" fmla="*/ 5075 w 10000"/>
                <a:gd name="connsiteY220-3002" fmla="*/ 7395 h 10000"/>
                <a:gd name="connsiteX221-3003" fmla="*/ 5136 w 10000"/>
                <a:gd name="connsiteY221-3004" fmla="*/ 7460 h 10000"/>
                <a:gd name="connsiteX222-3005" fmla="*/ 5156 w 10000"/>
                <a:gd name="connsiteY222-3006" fmla="*/ 7507 h 10000"/>
                <a:gd name="connsiteX223-3007" fmla="*/ 5176 w 10000"/>
                <a:gd name="connsiteY223-3008" fmla="*/ 7553 h 10000"/>
                <a:gd name="connsiteX224-3009" fmla="*/ 5176 w 10000"/>
                <a:gd name="connsiteY224-3010" fmla="*/ 7600 h 10000"/>
                <a:gd name="connsiteX225-3011" fmla="*/ 5176 w 10000"/>
                <a:gd name="connsiteY225-3012" fmla="*/ 7656 h 10000"/>
                <a:gd name="connsiteX226-3013" fmla="*/ 5176 w 10000"/>
                <a:gd name="connsiteY226-3014" fmla="*/ 7656 h 10000"/>
                <a:gd name="connsiteX227-3015" fmla="*/ 5176 w 10000"/>
                <a:gd name="connsiteY227-3016" fmla="*/ 7665 h 10000"/>
                <a:gd name="connsiteX228-3017" fmla="*/ 5176 w 10000"/>
                <a:gd name="connsiteY228-3018" fmla="*/ 7665 h 10000"/>
                <a:gd name="connsiteX229-3019" fmla="*/ 5176 w 10000"/>
                <a:gd name="connsiteY229-3020" fmla="*/ 7665 h 10000"/>
                <a:gd name="connsiteX230-3021" fmla="*/ 5146 w 10000"/>
                <a:gd name="connsiteY230-3022" fmla="*/ 7851 h 10000"/>
                <a:gd name="connsiteX231-3023" fmla="*/ 5095 w 10000"/>
                <a:gd name="connsiteY231-3024" fmla="*/ 8037 h 10000"/>
                <a:gd name="connsiteX232-3025" fmla="*/ 5005 w 10000"/>
                <a:gd name="connsiteY232-3026" fmla="*/ 8437 h 10000"/>
                <a:gd name="connsiteX233-3027" fmla="*/ 4955 w 10000"/>
                <a:gd name="connsiteY233-3028" fmla="*/ 8642 h 10000"/>
                <a:gd name="connsiteX234-3029" fmla="*/ 4915 w 10000"/>
                <a:gd name="connsiteY234-3030" fmla="*/ 8828 h 10000"/>
                <a:gd name="connsiteX235-3031" fmla="*/ 4894 w 10000"/>
                <a:gd name="connsiteY235-3032" fmla="*/ 9023 h 10000"/>
                <a:gd name="connsiteX236-3033" fmla="*/ 4874 w 10000"/>
                <a:gd name="connsiteY236-3034" fmla="*/ 9200 h 10000"/>
                <a:gd name="connsiteX237-3035" fmla="*/ 4874 w 10000"/>
                <a:gd name="connsiteY237-3036" fmla="*/ 9200 h 10000"/>
                <a:gd name="connsiteX238-3037" fmla="*/ 4874 w 10000"/>
                <a:gd name="connsiteY238-3038" fmla="*/ 9293 h 10000"/>
                <a:gd name="connsiteX239-3039" fmla="*/ 4894 w 10000"/>
                <a:gd name="connsiteY239-3040" fmla="*/ 9395 h 10000"/>
                <a:gd name="connsiteX240-3041" fmla="*/ 4915 w 10000"/>
                <a:gd name="connsiteY240-3042" fmla="*/ 9488 h 10000"/>
                <a:gd name="connsiteX241-3043" fmla="*/ 4935 w 10000"/>
                <a:gd name="connsiteY241-3044" fmla="*/ 9563 h 10000"/>
                <a:gd name="connsiteX242-3045" fmla="*/ 4985 w 10000"/>
                <a:gd name="connsiteY242-3046" fmla="*/ 9647 h 10000"/>
                <a:gd name="connsiteX243-3047" fmla="*/ 5035 w 10000"/>
                <a:gd name="connsiteY243-3048" fmla="*/ 9721 h 10000"/>
                <a:gd name="connsiteX244-3049" fmla="*/ 5095 w 10000"/>
                <a:gd name="connsiteY244-3050" fmla="*/ 9786 h 10000"/>
                <a:gd name="connsiteX245-3051" fmla="*/ 5176 w 10000"/>
                <a:gd name="connsiteY245-3052" fmla="*/ 9842 h 10000"/>
                <a:gd name="connsiteX246-3053" fmla="*/ 5176 w 10000"/>
                <a:gd name="connsiteY246-3054" fmla="*/ 9842 h 10000"/>
                <a:gd name="connsiteX247-3055" fmla="*/ 5176 w 10000"/>
                <a:gd name="connsiteY247-3056" fmla="*/ 9842 h 10000"/>
                <a:gd name="connsiteX248-3057" fmla="*/ 5236 w 10000"/>
                <a:gd name="connsiteY248-3058" fmla="*/ 9879 h 10000"/>
                <a:gd name="connsiteX249-3059" fmla="*/ 5307 w 10000"/>
                <a:gd name="connsiteY249-3060" fmla="*/ 9916 h 10000"/>
                <a:gd name="connsiteX250-3061" fmla="*/ 5447 w 10000"/>
                <a:gd name="connsiteY250-3062" fmla="*/ 9963 h 10000"/>
                <a:gd name="connsiteX251-3063" fmla="*/ 5608 w 10000"/>
                <a:gd name="connsiteY251-3064" fmla="*/ 9991 h 10000"/>
                <a:gd name="connsiteX252-3065" fmla="*/ 5779 w 10000"/>
                <a:gd name="connsiteY252-3066" fmla="*/ 10000 h 10000"/>
                <a:gd name="connsiteX253-3067" fmla="*/ 5779 w 10000"/>
                <a:gd name="connsiteY253-3068" fmla="*/ 10000 h 10000"/>
                <a:gd name="connsiteX254-3069" fmla="*/ 5779 w 10000"/>
                <a:gd name="connsiteY254-3070" fmla="*/ 10000 h 10000"/>
                <a:gd name="connsiteX255-3071" fmla="*/ 5779 w 10000"/>
                <a:gd name="connsiteY255-3072" fmla="*/ 10000 h 10000"/>
                <a:gd name="connsiteX256-3073" fmla="*/ 5779 w 10000"/>
                <a:gd name="connsiteY256-3074" fmla="*/ 10000 h 10000"/>
                <a:gd name="connsiteX257-3075" fmla="*/ 5779 w 10000"/>
                <a:gd name="connsiteY257-3076" fmla="*/ 10000 h 10000"/>
                <a:gd name="connsiteX258-3077" fmla="*/ 5899 w 10000"/>
                <a:gd name="connsiteY258-3078" fmla="*/ 9991 h 10000"/>
                <a:gd name="connsiteX259-3079" fmla="*/ 6040 w 10000"/>
                <a:gd name="connsiteY259-3080" fmla="*/ 9981 h 10000"/>
                <a:gd name="connsiteX260-3081" fmla="*/ 6171 w 10000"/>
                <a:gd name="connsiteY260-3082" fmla="*/ 9963 h 10000"/>
                <a:gd name="connsiteX261-3083" fmla="*/ 6291 w 10000"/>
                <a:gd name="connsiteY261-3084" fmla="*/ 9926 h 10000"/>
                <a:gd name="connsiteX262-3085" fmla="*/ 6412 w 10000"/>
                <a:gd name="connsiteY262-3086" fmla="*/ 9888 h 10000"/>
                <a:gd name="connsiteX263-3087" fmla="*/ 6533 w 10000"/>
                <a:gd name="connsiteY263-3088" fmla="*/ 9842 h 10000"/>
                <a:gd name="connsiteX264-3089" fmla="*/ 6643 w 10000"/>
                <a:gd name="connsiteY264-3090" fmla="*/ 9805 h 10000"/>
                <a:gd name="connsiteX265-3091" fmla="*/ 6744 w 10000"/>
                <a:gd name="connsiteY265-3092" fmla="*/ 9740 h 10000"/>
                <a:gd name="connsiteX266-3093" fmla="*/ 6824 w 10000"/>
                <a:gd name="connsiteY266-3094" fmla="*/ 9674 h 10000"/>
                <a:gd name="connsiteX267-3095" fmla="*/ 6905 w 10000"/>
                <a:gd name="connsiteY267-3096" fmla="*/ 9609 h 10000"/>
                <a:gd name="connsiteX268-3097" fmla="*/ 6965 w 10000"/>
                <a:gd name="connsiteY268-3098" fmla="*/ 9544 h 10000"/>
                <a:gd name="connsiteX269-3099" fmla="*/ 7015 w 10000"/>
                <a:gd name="connsiteY269-3100" fmla="*/ 9460 h 10000"/>
                <a:gd name="connsiteX270-3101" fmla="*/ 7035 w 10000"/>
                <a:gd name="connsiteY270-3102" fmla="*/ 9395 h 10000"/>
                <a:gd name="connsiteX271-3103" fmla="*/ 7045 w 10000"/>
                <a:gd name="connsiteY271-3104" fmla="*/ 9302 h 10000"/>
                <a:gd name="connsiteX272-3105" fmla="*/ 7035 w 10000"/>
                <a:gd name="connsiteY272-3106" fmla="*/ 9228 h 10000"/>
                <a:gd name="connsiteX273-3107" fmla="*/ 6995 w 10000"/>
                <a:gd name="connsiteY273-3108" fmla="*/ 9144 h 10000"/>
                <a:gd name="connsiteX274-3109" fmla="*/ 6995 w 10000"/>
                <a:gd name="connsiteY274-3110" fmla="*/ 9144 h 10000"/>
                <a:gd name="connsiteX275-3111" fmla="*/ 6995 w 10000"/>
                <a:gd name="connsiteY275-3112" fmla="*/ 9135 h 10000"/>
                <a:gd name="connsiteX276-3113" fmla="*/ 6995 w 10000"/>
                <a:gd name="connsiteY276-3114" fmla="*/ 9135 h 10000"/>
                <a:gd name="connsiteX277-3115" fmla="*/ 6985 w 10000"/>
                <a:gd name="connsiteY277-3116" fmla="*/ 9135 h 10000"/>
                <a:gd name="connsiteX278-3117" fmla="*/ 6985 w 10000"/>
                <a:gd name="connsiteY278-3118" fmla="*/ 9135 h 10000"/>
                <a:gd name="connsiteX279-3119" fmla="*/ 6985 w 10000"/>
                <a:gd name="connsiteY279-3120" fmla="*/ 9135 h 10000"/>
                <a:gd name="connsiteX280-3121" fmla="*/ 6985 w 10000"/>
                <a:gd name="connsiteY280-3122" fmla="*/ 9135 h 10000"/>
                <a:gd name="connsiteX281-3123" fmla="*/ 6985 w 10000"/>
                <a:gd name="connsiteY281-3124" fmla="*/ 9135 h 10000"/>
                <a:gd name="connsiteX282-3125" fmla="*/ 6985 w 10000"/>
                <a:gd name="connsiteY282-3126" fmla="*/ 9135 h 10000"/>
                <a:gd name="connsiteX283-3127" fmla="*/ 6985 w 10000"/>
                <a:gd name="connsiteY283-3128" fmla="*/ 9135 h 10000"/>
                <a:gd name="connsiteX284-3129" fmla="*/ 6985 w 10000"/>
                <a:gd name="connsiteY284-3130" fmla="*/ 9135 h 10000"/>
                <a:gd name="connsiteX285-3131" fmla="*/ 6985 w 10000"/>
                <a:gd name="connsiteY285-3132" fmla="*/ 9126 h 10000"/>
                <a:gd name="connsiteX286-3133" fmla="*/ 6985 w 10000"/>
                <a:gd name="connsiteY286-3134" fmla="*/ 9126 h 10000"/>
                <a:gd name="connsiteX287-3135" fmla="*/ 6985 w 10000"/>
                <a:gd name="connsiteY287-3136" fmla="*/ 9126 h 10000"/>
                <a:gd name="connsiteX288-3137" fmla="*/ 6985 w 10000"/>
                <a:gd name="connsiteY288-3138" fmla="*/ 9126 h 10000"/>
                <a:gd name="connsiteX289-3139" fmla="*/ 6985 w 10000"/>
                <a:gd name="connsiteY289-3140" fmla="*/ 9126 h 10000"/>
                <a:gd name="connsiteX290-3141" fmla="*/ 6985 w 10000"/>
                <a:gd name="connsiteY290-3142" fmla="*/ 9126 h 10000"/>
                <a:gd name="connsiteX291-3143" fmla="*/ 6985 w 10000"/>
                <a:gd name="connsiteY291-3144" fmla="*/ 9126 h 10000"/>
                <a:gd name="connsiteX292-3145" fmla="*/ 6985 w 10000"/>
                <a:gd name="connsiteY292-3146" fmla="*/ 9126 h 10000"/>
                <a:gd name="connsiteX293-3147" fmla="*/ 6794 w 10000"/>
                <a:gd name="connsiteY293-3148" fmla="*/ 8837 h 10000"/>
                <a:gd name="connsiteX294-3149" fmla="*/ 6693 w 10000"/>
                <a:gd name="connsiteY294-3150" fmla="*/ 8679 h 10000"/>
                <a:gd name="connsiteX295-3151" fmla="*/ 6593 w 10000"/>
                <a:gd name="connsiteY295-3152" fmla="*/ 8521 h 10000"/>
                <a:gd name="connsiteX296-3153" fmla="*/ 6513 w 10000"/>
                <a:gd name="connsiteY296-3154" fmla="*/ 8372 h 10000"/>
                <a:gd name="connsiteX297-3155" fmla="*/ 6442 w 10000"/>
                <a:gd name="connsiteY297-3156" fmla="*/ 8214 h 10000"/>
                <a:gd name="connsiteX298-3157" fmla="*/ 6392 w 10000"/>
                <a:gd name="connsiteY298-3158" fmla="*/ 8056 h 10000"/>
                <a:gd name="connsiteX299-3159" fmla="*/ 6382 w 10000"/>
                <a:gd name="connsiteY299-3160" fmla="*/ 7981 h 10000"/>
                <a:gd name="connsiteX300-3161" fmla="*/ 6382 w 10000"/>
                <a:gd name="connsiteY300-3162" fmla="*/ 7907 h 10000"/>
                <a:gd name="connsiteX301-3163" fmla="*/ 6382 w 10000"/>
                <a:gd name="connsiteY301-3164" fmla="*/ 7907 h 10000"/>
                <a:gd name="connsiteX302-3165" fmla="*/ 6392 w 10000"/>
                <a:gd name="connsiteY302-3166" fmla="*/ 7805 h 10000"/>
                <a:gd name="connsiteX303-3167" fmla="*/ 6422 w 10000"/>
                <a:gd name="connsiteY303-3168" fmla="*/ 7702 h 10000"/>
                <a:gd name="connsiteX304-3169" fmla="*/ 6452 w 10000"/>
                <a:gd name="connsiteY304-3170" fmla="*/ 7656 h 10000"/>
                <a:gd name="connsiteX305-3171" fmla="*/ 6492 w 10000"/>
                <a:gd name="connsiteY305-3172" fmla="*/ 7609 h 10000"/>
                <a:gd name="connsiteX306-3173" fmla="*/ 6523 w 10000"/>
                <a:gd name="connsiteY306-3174" fmla="*/ 7563 h 10000"/>
                <a:gd name="connsiteX307-3175" fmla="*/ 6573 w 10000"/>
                <a:gd name="connsiteY307-3176" fmla="*/ 7526 h 10000"/>
                <a:gd name="connsiteX308-3177" fmla="*/ 6704 w 10000"/>
                <a:gd name="connsiteY308-3178" fmla="*/ 7451 h 10000"/>
                <a:gd name="connsiteX309-3179" fmla="*/ 6864 w 10000"/>
                <a:gd name="connsiteY309-3180" fmla="*/ 7395 h 10000"/>
                <a:gd name="connsiteX310-3181" fmla="*/ 7065 w 10000"/>
                <a:gd name="connsiteY310-3182" fmla="*/ 7349 h 10000"/>
                <a:gd name="connsiteX311-3183" fmla="*/ 7307 w 10000"/>
                <a:gd name="connsiteY311-3184" fmla="*/ 7321 h 10000"/>
                <a:gd name="connsiteX312-3185" fmla="*/ 7307 w 10000"/>
                <a:gd name="connsiteY312-3186" fmla="*/ 7321 h 10000"/>
                <a:gd name="connsiteX313-3187" fmla="*/ 8533 w 10000"/>
                <a:gd name="connsiteY313-3188" fmla="*/ 7219 h 10000"/>
                <a:gd name="connsiteX314-3189" fmla="*/ 10000 w 10000"/>
                <a:gd name="connsiteY314-3190" fmla="*/ 7116 h 10000"/>
                <a:gd name="connsiteX315-3191" fmla="*/ 10000 w 10000"/>
                <a:gd name="connsiteY315-3192" fmla="*/ 7116 h 10000"/>
                <a:gd name="connsiteX316-3193" fmla="*/ 10000 w 10000"/>
                <a:gd name="connsiteY316-3194" fmla="*/ 7116 h 10000"/>
                <a:gd name="connsiteX317-3195" fmla="*/ 10000 w 10000"/>
                <a:gd name="connsiteY317-3196" fmla="*/ 7116 h 10000"/>
                <a:gd name="connsiteX318-3197" fmla="*/ 10000 w 10000"/>
                <a:gd name="connsiteY318-3198" fmla="*/ 0 h 10000"/>
                <a:gd name="connsiteX0-3199" fmla="*/ 10000 w 10000"/>
                <a:gd name="connsiteY0-3200" fmla="*/ 0 h 10000"/>
                <a:gd name="connsiteX1-3201" fmla="*/ 40 w 10000"/>
                <a:gd name="connsiteY1-3202" fmla="*/ 0 h 10000"/>
                <a:gd name="connsiteX2-3203" fmla="*/ 40 w 10000"/>
                <a:gd name="connsiteY2-3204" fmla="*/ 0 h 10000"/>
                <a:gd name="connsiteX3-3205" fmla="*/ 10 w 10000"/>
                <a:gd name="connsiteY3-3206" fmla="*/ 270 h 10000"/>
                <a:gd name="connsiteX4-3207" fmla="*/ 0 w 10000"/>
                <a:gd name="connsiteY4-3208" fmla="*/ 530 h 10000"/>
                <a:gd name="connsiteX5-3209" fmla="*/ 0 w 10000"/>
                <a:gd name="connsiteY5-3210" fmla="*/ 530 h 10000"/>
                <a:gd name="connsiteX6-3211" fmla="*/ 0 w 10000"/>
                <a:gd name="connsiteY6-3212" fmla="*/ 698 h 10000"/>
                <a:gd name="connsiteX7-3213" fmla="*/ 30 w 10000"/>
                <a:gd name="connsiteY7-3214" fmla="*/ 856 h 10000"/>
                <a:gd name="connsiteX8-3215" fmla="*/ 50 w 10000"/>
                <a:gd name="connsiteY8-3216" fmla="*/ 986 h 10000"/>
                <a:gd name="connsiteX9-3217" fmla="*/ 101 w 10000"/>
                <a:gd name="connsiteY9-3218" fmla="*/ 1088 h 10000"/>
                <a:gd name="connsiteX10-3219" fmla="*/ 101 w 10000"/>
                <a:gd name="connsiteY10-3220" fmla="*/ 1088 h 10000"/>
                <a:gd name="connsiteX11-3221" fmla="*/ 101 w 10000"/>
                <a:gd name="connsiteY11-3222" fmla="*/ 1088 h 10000"/>
                <a:gd name="connsiteX12-3223" fmla="*/ 101 w 10000"/>
                <a:gd name="connsiteY12-3224" fmla="*/ 1098 h 10000"/>
                <a:gd name="connsiteX13-3225" fmla="*/ 101 w 10000"/>
                <a:gd name="connsiteY13-3226" fmla="*/ 1098 h 10000"/>
                <a:gd name="connsiteX14-3227" fmla="*/ 111 w 10000"/>
                <a:gd name="connsiteY14-3228" fmla="*/ 1116 h 10000"/>
                <a:gd name="connsiteX15-3229" fmla="*/ 111 w 10000"/>
                <a:gd name="connsiteY15-3230" fmla="*/ 1116 h 10000"/>
                <a:gd name="connsiteX16-3231" fmla="*/ 201 w 10000"/>
                <a:gd name="connsiteY16-3232" fmla="*/ 1274 h 10000"/>
                <a:gd name="connsiteX17-3233" fmla="*/ 291 w 10000"/>
                <a:gd name="connsiteY17-3234" fmla="*/ 1433 h 10000"/>
                <a:gd name="connsiteX18-3235" fmla="*/ 412 w 10000"/>
                <a:gd name="connsiteY18-3236" fmla="*/ 1572 h 10000"/>
                <a:gd name="connsiteX19-3237" fmla="*/ 482 w 10000"/>
                <a:gd name="connsiteY19-3238" fmla="*/ 1647 h 10000"/>
                <a:gd name="connsiteX20-3239" fmla="*/ 553 w 10000"/>
                <a:gd name="connsiteY20-3240" fmla="*/ 1712 h 10000"/>
                <a:gd name="connsiteX21-3241" fmla="*/ 623 w 10000"/>
                <a:gd name="connsiteY21-3242" fmla="*/ 1767 h 10000"/>
                <a:gd name="connsiteX22-3243" fmla="*/ 714 w 10000"/>
                <a:gd name="connsiteY22-3244" fmla="*/ 1823 h 10000"/>
                <a:gd name="connsiteX23-3245" fmla="*/ 804 w 10000"/>
                <a:gd name="connsiteY23-3246" fmla="*/ 1870 h 10000"/>
                <a:gd name="connsiteX24-3247" fmla="*/ 905 w 10000"/>
                <a:gd name="connsiteY24-3248" fmla="*/ 1916 h 10000"/>
                <a:gd name="connsiteX25-3249" fmla="*/ 1015 w 10000"/>
                <a:gd name="connsiteY25-3250" fmla="*/ 1935 h 10000"/>
                <a:gd name="connsiteX26-3251" fmla="*/ 1136 w 10000"/>
                <a:gd name="connsiteY26-3252" fmla="*/ 1972 h 10000"/>
                <a:gd name="connsiteX27-3253" fmla="*/ 1256 w 10000"/>
                <a:gd name="connsiteY27-3254" fmla="*/ 1981 h 10000"/>
                <a:gd name="connsiteX28-3255" fmla="*/ 1407 w 10000"/>
                <a:gd name="connsiteY28-3256" fmla="*/ 1981 h 10000"/>
                <a:gd name="connsiteX29-3257" fmla="*/ 1407 w 10000"/>
                <a:gd name="connsiteY29-3258" fmla="*/ 1981 h 10000"/>
                <a:gd name="connsiteX30-3259" fmla="*/ 1407 w 10000"/>
                <a:gd name="connsiteY30-3260" fmla="*/ 1981 h 10000"/>
                <a:gd name="connsiteX31-3261" fmla="*/ 1407 w 10000"/>
                <a:gd name="connsiteY31-3262" fmla="*/ 1981 h 10000"/>
                <a:gd name="connsiteX32-3263" fmla="*/ 1407 w 10000"/>
                <a:gd name="connsiteY32-3264" fmla="*/ 1981 h 10000"/>
                <a:gd name="connsiteX33-3265" fmla="*/ 1407 w 10000"/>
                <a:gd name="connsiteY33-3266" fmla="*/ 1981 h 10000"/>
                <a:gd name="connsiteX34-3267" fmla="*/ 1558 w 10000"/>
                <a:gd name="connsiteY34-3268" fmla="*/ 1981 h 10000"/>
                <a:gd name="connsiteX35-3269" fmla="*/ 1749 w 10000"/>
                <a:gd name="connsiteY35-3270" fmla="*/ 1963 h 10000"/>
                <a:gd name="connsiteX36-3271" fmla="*/ 1940 w 10000"/>
                <a:gd name="connsiteY36-3272" fmla="*/ 1926 h 10000"/>
                <a:gd name="connsiteX37-3273" fmla="*/ 2151 w 10000"/>
                <a:gd name="connsiteY37-3274" fmla="*/ 1879 h 10000"/>
                <a:gd name="connsiteX38-3275" fmla="*/ 2151 w 10000"/>
                <a:gd name="connsiteY38-3276" fmla="*/ 1879 h 10000"/>
                <a:gd name="connsiteX39-3277" fmla="*/ 2161 w 10000"/>
                <a:gd name="connsiteY39-3278" fmla="*/ 1879 h 10000"/>
                <a:gd name="connsiteX40-3279" fmla="*/ 2161 w 10000"/>
                <a:gd name="connsiteY40-3280" fmla="*/ 1879 h 10000"/>
                <a:gd name="connsiteX41-3281" fmla="*/ 2171 w 10000"/>
                <a:gd name="connsiteY41-3282" fmla="*/ 1879 h 10000"/>
                <a:gd name="connsiteX42-3283" fmla="*/ 2171 w 10000"/>
                <a:gd name="connsiteY42-3284" fmla="*/ 1879 h 10000"/>
                <a:gd name="connsiteX43-3285" fmla="*/ 2352 w 10000"/>
                <a:gd name="connsiteY43-3286" fmla="*/ 1833 h 10000"/>
                <a:gd name="connsiteX44-3287" fmla="*/ 2513 w 10000"/>
                <a:gd name="connsiteY44-3288" fmla="*/ 1814 h 10000"/>
                <a:gd name="connsiteX45-3289" fmla="*/ 2673 w 10000"/>
                <a:gd name="connsiteY45-3290" fmla="*/ 1786 h 10000"/>
                <a:gd name="connsiteX46-3291" fmla="*/ 2804 w 10000"/>
                <a:gd name="connsiteY46-3292" fmla="*/ 1786 h 10000"/>
                <a:gd name="connsiteX47-3293" fmla="*/ 2804 w 10000"/>
                <a:gd name="connsiteY47-3294" fmla="*/ 1786 h 10000"/>
                <a:gd name="connsiteX48-3295" fmla="*/ 2804 w 10000"/>
                <a:gd name="connsiteY48-3296" fmla="*/ 1786 h 10000"/>
                <a:gd name="connsiteX49-3297" fmla="*/ 2804 w 10000"/>
                <a:gd name="connsiteY49-3298" fmla="*/ 1786 h 10000"/>
                <a:gd name="connsiteX50-3299" fmla="*/ 2804 w 10000"/>
                <a:gd name="connsiteY50-3300" fmla="*/ 1786 h 10000"/>
                <a:gd name="connsiteX51-3301" fmla="*/ 2804 w 10000"/>
                <a:gd name="connsiteY51-3302" fmla="*/ 1786 h 10000"/>
                <a:gd name="connsiteX52-3303" fmla="*/ 2804 w 10000"/>
                <a:gd name="connsiteY52-3304" fmla="*/ 1786 h 10000"/>
                <a:gd name="connsiteX53-3305" fmla="*/ 2804 w 10000"/>
                <a:gd name="connsiteY53-3306" fmla="*/ 1786 h 10000"/>
                <a:gd name="connsiteX54-3307" fmla="*/ 2925 w 10000"/>
                <a:gd name="connsiteY54-3308" fmla="*/ 1786 h 10000"/>
                <a:gd name="connsiteX55-3309" fmla="*/ 3035 w 10000"/>
                <a:gd name="connsiteY55-3310" fmla="*/ 1805 h 10000"/>
                <a:gd name="connsiteX56-3311" fmla="*/ 3136 w 10000"/>
                <a:gd name="connsiteY56-3312" fmla="*/ 1823 h 10000"/>
                <a:gd name="connsiteX57-3313" fmla="*/ 3236 w 10000"/>
                <a:gd name="connsiteY57-3314" fmla="*/ 1842 h 10000"/>
                <a:gd name="connsiteX58-3315" fmla="*/ 3307 w 10000"/>
                <a:gd name="connsiteY58-3316" fmla="*/ 1879 h 10000"/>
                <a:gd name="connsiteX59-3317" fmla="*/ 3377 w 10000"/>
                <a:gd name="connsiteY59-3318" fmla="*/ 1926 h 10000"/>
                <a:gd name="connsiteX60-3319" fmla="*/ 3447 w 10000"/>
                <a:gd name="connsiteY60-3320" fmla="*/ 1972 h 10000"/>
                <a:gd name="connsiteX61-3321" fmla="*/ 3497 w 10000"/>
                <a:gd name="connsiteY61-3322" fmla="*/ 2028 h 10000"/>
                <a:gd name="connsiteX62-3323" fmla="*/ 3548 w 10000"/>
                <a:gd name="connsiteY62-3324" fmla="*/ 2074 h 10000"/>
                <a:gd name="connsiteX63-3325" fmla="*/ 3598 w 10000"/>
                <a:gd name="connsiteY63-3326" fmla="*/ 2140 h 10000"/>
                <a:gd name="connsiteX64-3327" fmla="*/ 3658 w 10000"/>
                <a:gd name="connsiteY64-3328" fmla="*/ 2260 h 10000"/>
                <a:gd name="connsiteX65-3329" fmla="*/ 3709 w 10000"/>
                <a:gd name="connsiteY65-3330" fmla="*/ 2400 h 10000"/>
                <a:gd name="connsiteX66-3331" fmla="*/ 3729 w 10000"/>
                <a:gd name="connsiteY66-3332" fmla="*/ 2549 h 10000"/>
                <a:gd name="connsiteX67-3333" fmla="*/ 3729 w 10000"/>
                <a:gd name="connsiteY67-3334" fmla="*/ 2688 h 10000"/>
                <a:gd name="connsiteX68-3335" fmla="*/ 3729 w 10000"/>
                <a:gd name="connsiteY68-3336" fmla="*/ 2837 h 10000"/>
                <a:gd name="connsiteX69-3337" fmla="*/ 3709 w 10000"/>
                <a:gd name="connsiteY69-3338" fmla="*/ 2977 h 10000"/>
                <a:gd name="connsiteX70-3339" fmla="*/ 3668 w 10000"/>
                <a:gd name="connsiteY70-3340" fmla="*/ 3107 h 10000"/>
                <a:gd name="connsiteX71-3341" fmla="*/ 3638 w 10000"/>
                <a:gd name="connsiteY71-3342" fmla="*/ 3219 h 10000"/>
                <a:gd name="connsiteX72-3343" fmla="*/ 3598 w 10000"/>
                <a:gd name="connsiteY72-3344" fmla="*/ 3312 h 10000"/>
                <a:gd name="connsiteX73-3345" fmla="*/ 3548 w 10000"/>
                <a:gd name="connsiteY73-3346" fmla="*/ 3377 h 10000"/>
                <a:gd name="connsiteX74-3347" fmla="*/ 3518 w 10000"/>
                <a:gd name="connsiteY74-3348" fmla="*/ 3423 h 10000"/>
                <a:gd name="connsiteX75-3349" fmla="*/ 3518 w 10000"/>
                <a:gd name="connsiteY75-3350" fmla="*/ 3423 h 10000"/>
                <a:gd name="connsiteX76-3351" fmla="*/ 3518 w 10000"/>
                <a:gd name="connsiteY76-3352" fmla="*/ 3423 h 10000"/>
                <a:gd name="connsiteX77-3353" fmla="*/ 3518 w 10000"/>
                <a:gd name="connsiteY77-3354" fmla="*/ 3423 h 10000"/>
                <a:gd name="connsiteX78-3355" fmla="*/ 3518 w 10000"/>
                <a:gd name="connsiteY78-3356" fmla="*/ 3423 h 10000"/>
                <a:gd name="connsiteX79-3357" fmla="*/ 3518 w 10000"/>
                <a:gd name="connsiteY79-3358" fmla="*/ 3423 h 10000"/>
                <a:gd name="connsiteX80-3359" fmla="*/ 3518 w 10000"/>
                <a:gd name="connsiteY80-3360" fmla="*/ 3423 h 10000"/>
                <a:gd name="connsiteX81-3361" fmla="*/ 3518 w 10000"/>
                <a:gd name="connsiteY81-3362" fmla="*/ 3423 h 10000"/>
                <a:gd name="connsiteX82-3363" fmla="*/ 3518 w 10000"/>
                <a:gd name="connsiteY82-3364" fmla="*/ 3423 h 10000"/>
                <a:gd name="connsiteX83-3365" fmla="*/ 3518 w 10000"/>
                <a:gd name="connsiteY83-3366" fmla="*/ 3423 h 10000"/>
                <a:gd name="connsiteX84-3367" fmla="*/ 3518 w 10000"/>
                <a:gd name="connsiteY84-3368" fmla="*/ 3433 h 10000"/>
                <a:gd name="connsiteX85-3369" fmla="*/ 3518 w 10000"/>
                <a:gd name="connsiteY85-3370" fmla="*/ 3433 h 10000"/>
                <a:gd name="connsiteX86-3371" fmla="*/ 3518 w 10000"/>
                <a:gd name="connsiteY86-3372" fmla="*/ 3433 h 10000"/>
                <a:gd name="connsiteX87-3373" fmla="*/ 3518 w 10000"/>
                <a:gd name="connsiteY87-3374" fmla="*/ 3433 h 10000"/>
                <a:gd name="connsiteX88-3375" fmla="*/ 3497 w 10000"/>
                <a:gd name="connsiteY88-3376" fmla="*/ 3433 h 10000"/>
                <a:gd name="connsiteX89-3377" fmla="*/ 3497 w 10000"/>
                <a:gd name="connsiteY89-3378" fmla="*/ 3433 h 10000"/>
                <a:gd name="connsiteX90-3379" fmla="*/ 3497 w 10000"/>
                <a:gd name="connsiteY90-3380" fmla="*/ 3433 h 10000"/>
                <a:gd name="connsiteX91-3381" fmla="*/ 3497 w 10000"/>
                <a:gd name="connsiteY91-3382" fmla="*/ 3433 h 10000"/>
                <a:gd name="connsiteX92-3383" fmla="*/ 3497 w 10000"/>
                <a:gd name="connsiteY92-3384" fmla="*/ 3433 h 10000"/>
                <a:gd name="connsiteX93-3385" fmla="*/ 3497 w 10000"/>
                <a:gd name="connsiteY93-3386" fmla="*/ 3433 h 10000"/>
                <a:gd name="connsiteX94-3387" fmla="*/ 3427 w 10000"/>
                <a:gd name="connsiteY94-3388" fmla="*/ 3498 h 10000"/>
                <a:gd name="connsiteX95-3389" fmla="*/ 3347 w 10000"/>
                <a:gd name="connsiteY95-3390" fmla="*/ 3535 h 10000"/>
                <a:gd name="connsiteX96-3391" fmla="*/ 3246 w 10000"/>
                <a:gd name="connsiteY96-3392" fmla="*/ 3563 h 10000"/>
                <a:gd name="connsiteX97-3393" fmla="*/ 3136 w 10000"/>
                <a:gd name="connsiteY97-3394" fmla="*/ 3572 h 10000"/>
                <a:gd name="connsiteX98-3395" fmla="*/ 3136 w 10000"/>
                <a:gd name="connsiteY98-3396" fmla="*/ 3572 h 10000"/>
                <a:gd name="connsiteX99-3397" fmla="*/ 3136 w 10000"/>
                <a:gd name="connsiteY99-3398" fmla="*/ 3572 h 10000"/>
                <a:gd name="connsiteX100-3399" fmla="*/ 3136 w 10000"/>
                <a:gd name="connsiteY100-3400" fmla="*/ 3572 h 10000"/>
                <a:gd name="connsiteX101-3401" fmla="*/ 3136 w 10000"/>
                <a:gd name="connsiteY101-3402" fmla="*/ 3572 h 10000"/>
                <a:gd name="connsiteX102-3403" fmla="*/ 3136 w 10000"/>
                <a:gd name="connsiteY102-3404" fmla="*/ 3572 h 10000"/>
                <a:gd name="connsiteX103-3405" fmla="*/ 3116 w 10000"/>
                <a:gd name="connsiteY103-3406" fmla="*/ 3572 h 10000"/>
                <a:gd name="connsiteX104-3407" fmla="*/ 3116 w 10000"/>
                <a:gd name="connsiteY104-3408" fmla="*/ 3572 h 10000"/>
                <a:gd name="connsiteX105-3409" fmla="*/ 3025 w 10000"/>
                <a:gd name="connsiteY105-3410" fmla="*/ 3572 h 10000"/>
                <a:gd name="connsiteX106-3411" fmla="*/ 2925 w 10000"/>
                <a:gd name="connsiteY106-3412" fmla="*/ 3553 h 10000"/>
                <a:gd name="connsiteX107-3413" fmla="*/ 2814 w 10000"/>
                <a:gd name="connsiteY107-3414" fmla="*/ 3526 h 10000"/>
                <a:gd name="connsiteX108-3415" fmla="*/ 2693 w 10000"/>
                <a:gd name="connsiteY108-3416" fmla="*/ 3479 h 10000"/>
                <a:gd name="connsiteX109-3417" fmla="*/ 2553 w 10000"/>
                <a:gd name="connsiteY109-3418" fmla="*/ 3423 h 10000"/>
                <a:gd name="connsiteX110-3419" fmla="*/ 2392 w 10000"/>
                <a:gd name="connsiteY110-3420" fmla="*/ 3349 h 10000"/>
                <a:gd name="connsiteX111-3421" fmla="*/ 2010 w 10000"/>
                <a:gd name="connsiteY111-3422" fmla="*/ 3153 h 10000"/>
                <a:gd name="connsiteX112-3423" fmla="*/ 2010 w 10000"/>
                <a:gd name="connsiteY112-3424" fmla="*/ 3153 h 10000"/>
                <a:gd name="connsiteX113-3425" fmla="*/ 2010 w 10000"/>
                <a:gd name="connsiteY113-3426" fmla="*/ 3153 h 10000"/>
                <a:gd name="connsiteX114-3427" fmla="*/ 2010 w 10000"/>
                <a:gd name="connsiteY114-3428" fmla="*/ 3153 h 10000"/>
                <a:gd name="connsiteX115-3429" fmla="*/ 2000 w 10000"/>
                <a:gd name="connsiteY115-3430" fmla="*/ 3153 h 10000"/>
                <a:gd name="connsiteX116-3431" fmla="*/ 2000 w 10000"/>
                <a:gd name="connsiteY116-3432" fmla="*/ 3153 h 10000"/>
                <a:gd name="connsiteX117-3433" fmla="*/ 2000 w 10000"/>
                <a:gd name="connsiteY117-3434" fmla="*/ 3153 h 10000"/>
                <a:gd name="connsiteX118-3435" fmla="*/ 2000 w 10000"/>
                <a:gd name="connsiteY118-3436" fmla="*/ 3153 h 10000"/>
                <a:gd name="connsiteX119-3437" fmla="*/ 2000 w 10000"/>
                <a:gd name="connsiteY119-3438" fmla="*/ 3144 h 10000"/>
                <a:gd name="connsiteX120-3439" fmla="*/ 1950 w 10000"/>
                <a:gd name="connsiteY120-3440" fmla="*/ 3135 h 10000"/>
                <a:gd name="connsiteX121-3441" fmla="*/ 1950 w 10000"/>
                <a:gd name="connsiteY121-3442" fmla="*/ 3135 h 10000"/>
                <a:gd name="connsiteX122-3443" fmla="*/ 1950 w 10000"/>
                <a:gd name="connsiteY122-3444" fmla="*/ 3135 h 10000"/>
                <a:gd name="connsiteX123-3445" fmla="*/ 1950 w 10000"/>
                <a:gd name="connsiteY123-3446" fmla="*/ 3126 h 10000"/>
                <a:gd name="connsiteX124-3447" fmla="*/ 1769 w 10000"/>
                <a:gd name="connsiteY124-3448" fmla="*/ 3033 h 10000"/>
                <a:gd name="connsiteX125-3449" fmla="*/ 1588 w 10000"/>
                <a:gd name="connsiteY125-3450" fmla="*/ 2967 h 10000"/>
                <a:gd name="connsiteX126-3451" fmla="*/ 1427 w 10000"/>
                <a:gd name="connsiteY126-3452" fmla="*/ 2921 h 10000"/>
                <a:gd name="connsiteX127-3453" fmla="*/ 1347 w 10000"/>
                <a:gd name="connsiteY127-3454" fmla="*/ 2902 h 10000"/>
                <a:gd name="connsiteX128-3455" fmla="*/ 1266 w 10000"/>
                <a:gd name="connsiteY128-3456" fmla="*/ 2902 h 10000"/>
                <a:gd name="connsiteX129-3457" fmla="*/ 1266 w 10000"/>
                <a:gd name="connsiteY129-3458" fmla="*/ 2902 h 10000"/>
                <a:gd name="connsiteX130-3459" fmla="*/ 1266 w 10000"/>
                <a:gd name="connsiteY130-3460" fmla="*/ 2902 h 10000"/>
                <a:gd name="connsiteX131-3461" fmla="*/ 1266 w 10000"/>
                <a:gd name="connsiteY131-3462" fmla="*/ 2902 h 10000"/>
                <a:gd name="connsiteX132-3463" fmla="*/ 1266 w 10000"/>
                <a:gd name="connsiteY132-3464" fmla="*/ 2902 h 10000"/>
                <a:gd name="connsiteX133-3465" fmla="*/ 1266 w 10000"/>
                <a:gd name="connsiteY133-3466" fmla="*/ 2902 h 10000"/>
                <a:gd name="connsiteX134-3467" fmla="*/ 1146 w 10000"/>
                <a:gd name="connsiteY134-3468" fmla="*/ 2921 h 10000"/>
                <a:gd name="connsiteX135-3469" fmla="*/ 1085 w 10000"/>
                <a:gd name="connsiteY135-3470" fmla="*/ 2940 h 10000"/>
                <a:gd name="connsiteX136-3471" fmla="*/ 1025 w 10000"/>
                <a:gd name="connsiteY136-3472" fmla="*/ 2949 h 10000"/>
                <a:gd name="connsiteX137-3473" fmla="*/ 965 w 10000"/>
                <a:gd name="connsiteY137-3474" fmla="*/ 2986 h 10000"/>
                <a:gd name="connsiteX138-3475" fmla="*/ 915 w 10000"/>
                <a:gd name="connsiteY138-3476" fmla="*/ 3023 h 10000"/>
                <a:gd name="connsiteX139-3477" fmla="*/ 864 w 10000"/>
                <a:gd name="connsiteY139-3478" fmla="*/ 3060 h 10000"/>
                <a:gd name="connsiteX140-3479" fmla="*/ 814 w 10000"/>
                <a:gd name="connsiteY140-3480" fmla="*/ 3107 h 10000"/>
                <a:gd name="connsiteX141-3481" fmla="*/ 784 w 10000"/>
                <a:gd name="connsiteY141-3482" fmla="*/ 3163 h 10000"/>
                <a:gd name="connsiteX142-3483" fmla="*/ 744 w 10000"/>
                <a:gd name="connsiteY142-3484" fmla="*/ 3237 h 10000"/>
                <a:gd name="connsiteX143-3485" fmla="*/ 673 w 10000"/>
                <a:gd name="connsiteY143-3486" fmla="*/ 3377 h 10000"/>
                <a:gd name="connsiteX144-3487" fmla="*/ 623 w 10000"/>
                <a:gd name="connsiteY144-3488" fmla="*/ 3563 h 10000"/>
                <a:gd name="connsiteX145-3489" fmla="*/ 603 w 10000"/>
                <a:gd name="connsiteY145-3490" fmla="*/ 3786 h 10000"/>
                <a:gd name="connsiteX146-3491" fmla="*/ 573 w 10000"/>
                <a:gd name="connsiteY146-3492" fmla="*/ 4037 h 10000"/>
                <a:gd name="connsiteX147-3493" fmla="*/ 583 w 10000"/>
                <a:gd name="connsiteY147-3494" fmla="*/ 4326 h 10000"/>
                <a:gd name="connsiteX148-3495" fmla="*/ 613 w 10000"/>
                <a:gd name="connsiteY148-3496" fmla="*/ 4651 h 10000"/>
                <a:gd name="connsiteX149-3497" fmla="*/ 663 w 10000"/>
                <a:gd name="connsiteY149-3498" fmla="*/ 5014 h 10000"/>
                <a:gd name="connsiteX150-3499" fmla="*/ 734 w 10000"/>
                <a:gd name="connsiteY150-3500" fmla="*/ 5423 h 10000"/>
                <a:gd name="connsiteX151-3501" fmla="*/ 814 w 10000"/>
                <a:gd name="connsiteY151-3502" fmla="*/ 5870 h 10000"/>
                <a:gd name="connsiteX152-3503" fmla="*/ 945 w 10000"/>
                <a:gd name="connsiteY152-3504" fmla="*/ 6372 h 10000"/>
                <a:gd name="connsiteX153-3505" fmla="*/ 1085 w 10000"/>
                <a:gd name="connsiteY153-3506" fmla="*/ 6912 h 10000"/>
                <a:gd name="connsiteX154-3507" fmla="*/ 1085 w 10000"/>
                <a:gd name="connsiteY154-3508" fmla="*/ 6912 h 10000"/>
                <a:gd name="connsiteX155-3509" fmla="*/ 1085 w 10000"/>
                <a:gd name="connsiteY155-3510" fmla="*/ 6930 h 10000"/>
                <a:gd name="connsiteX156-3511" fmla="*/ 1085 w 10000"/>
                <a:gd name="connsiteY156-3512" fmla="*/ 6930 h 10000"/>
                <a:gd name="connsiteX157-3513" fmla="*/ 1116 w 10000"/>
                <a:gd name="connsiteY157-3514" fmla="*/ 7005 h 10000"/>
                <a:gd name="connsiteX158-3515" fmla="*/ 1116 w 10000"/>
                <a:gd name="connsiteY158-3516" fmla="*/ 7005 h 10000"/>
                <a:gd name="connsiteX159-3517" fmla="*/ 1116 w 10000"/>
                <a:gd name="connsiteY159-3518" fmla="*/ 7005 h 10000"/>
                <a:gd name="connsiteX160-3519" fmla="*/ 1116 w 10000"/>
                <a:gd name="connsiteY160-3520" fmla="*/ 7005 h 10000"/>
                <a:gd name="connsiteX161-3521" fmla="*/ 1116 w 10000"/>
                <a:gd name="connsiteY161-3522" fmla="*/ 7005 h 10000"/>
                <a:gd name="connsiteX162-3523" fmla="*/ 1126 w 10000"/>
                <a:gd name="connsiteY162-3524" fmla="*/ 7060 h 10000"/>
                <a:gd name="connsiteX163-3525" fmla="*/ 1126 w 10000"/>
                <a:gd name="connsiteY163-3526" fmla="*/ 7060 h 10000"/>
                <a:gd name="connsiteX164-3527" fmla="*/ 1126 w 10000"/>
                <a:gd name="connsiteY164-3528" fmla="*/ 7060 h 10000"/>
                <a:gd name="connsiteX165-3529" fmla="*/ 1126 w 10000"/>
                <a:gd name="connsiteY165-3530" fmla="*/ 7060 h 10000"/>
                <a:gd name="connsiteX166-3531" fmla="*/ 1146 w 10000"/>
                <a:gd name="connsiteY166-3532" fmla="*/ 7060 h 10000"/>
                <a:gd name="connsiteX167-3533" fmla="*/ 1146 w 10000"/>
                <a:gd name="connsiteY167-3534" fmla="*/ 7060 h 10000"/>
                <a:gd name="connsiteX168-3535" fmla="*/ 1156 w 10000"/>
                <a:gd name="connsiteY168-3536" fmla="*/ 7060 h 10000"/>
                <a:gd name="connsiteX169-3537" fmla="*/ 1156 w 10000"/>
                <a:gd name="connsiteY169-3538" fmla="*/ 7060 h 10000"/>
                <a:gd name="connsiteX170-3539" fmla="*/ 1156 w 10000"/>
                <a:gd name="connsiteY170-3540" fmla="*/ 7060 h 10000"/>
                <a:gd name="connsiteX171-3541" fmla="*/ 1156 w 10000"/>
                <a:gd name="connsiteY171-3542" fmla="*/ 7060 h 10000"/>
                <a:gd name="connsiteX172-3543" fmla="*/ 1457 w 10000"/>
                <a:gd name="connsiteY172-3544" fmla="*/ 7051 h 10000"/>
                <a:gd name="connsiteX173-3545" fmla="*/ 1749 w 10000"/>
                <a:gd name="connsiteY173-3546" fmla="*/ 7051 h 10000"/>
                <a:gd name="connsiteX174-3547" fmla="*/ 1749 w 10000"/>
                <a:gd name="connsiteY174-3548" fmla="*/ 7051 h 10000"/>
                <a:gd name="connsiteX175-3549" fmla="*/ 1749 w 10000"/>
                <a:gd name="connsiteY175-3550" fmla="*/ 7051 h 10000"/>
                <a:gd name="connsiteX176-3551" fmla="*/ 1749 w 10000"/>
                <a:gd name="connsiteY176-3552" fmla="*/ 7051 h 10000"/>
                <a:gd name="connsiteX177-3553" fmla="*/ 1749 w 10000"/>
                <a:gd name="connsiteY177-3554" fmla="*/ 7051 h 10000"/>
                <a:gd name="connsiteX178-3555" fmla="*/ 1749 w 10000"/>
                <a:gd name="connsiteY178-3556" fmla="*/ 7051 h 10000"/>
                <a:gd name="connsiteX179-3557" fmla="*/ 1759 w 10000"/>
                <a:gd name="connsiteY179-3558" fmla="*/ 7051 h 10000"/>
                <a:gd name="connsiteX180-3559" fmla="*/ 1759 w 10000"/>
                <a:gd name="connsiteY180-3560" fmla="*/ 7051 h 10000"/>
                <a:gd name="connsiteX181-3561" fmla="*/ 1759 w 10000"/>
                <a:gd name="connsiteY181-3562" fmla="*/ 7051 h 10000"/>
                <a:gd name="connsiteX182-3563" fmla="*/ 1759 w 10000"/>
                <a:gd name="connsiteY182-3564" fmla="*/ 7051 h 10000"/>
                <a:gd name="connsiteX183-3565" fmla="*/ 1759 w 10000"/>
                <a:gd name="connsiteY183-3566" fmla="*/ 7051 h 10000"/>
                <a:gd name="connsiteX184-3567" fmla="*/ 1759 w 10000"/>
                <a:gd name="connsiteY184-3568" fmla="*/ 7051 h 10000"/>
                <a:gd name="connsiteX185-3569" fmla="*/ 1769 w 10000"/>
                <a:gd name="connsiteY185-3570" fmla="*/ 7051 h 10000"/>
                <a:gd name="connsiteX186-3571" fmla="*/ 1769 w 10000"/>
                <a:gd name="connsiteY186-3572" fmla="*/ 7051 h 10000"/>
                <a:gd name="connsiteX187-3573" fmla="*/ 1769 w 10000"/>
                <a:gd name="connsiteY187-3574" fmla="*/ 7051 h 10000"/>
                <a:gd name="connsiteX188-3575" fmla="*/ 1769 w 10000"/>
                <a:gd name="connsiteY188-3576" fmla="*/ 7051 h 10000"/>
                <a:gd name="connsiteX189-3577" fmla="*/ 1769 w 10000"/>
                <a:gd name="connsiteY189-3578" fmla="*/ 7051 h 10000"/>
                <a:gd name="connsiteX190-3579" fmla="*/ 1980 w 10000"/>
                <a:gd name="connsiteY190-3580" fmla="*/ 7051 h 10000"/>
                <a:gd name="connsiteX191-3581" fmla="*/ 1980 w 10000"/>
                <a:gd name="connsiteY191-3582" fmla="*/ 7051 h 10000"/>
                <a:gd name="connsiteX192-3583" fmla="*/ 2281 w 10000"/>
                <a:gd name="connsiteY192-3584" fmla="*/ 7033 h 10000"/>
                <a:gd name="connsiteX193-3585" fmla="*/ 2281 w 10000"/>
                <a:gd name="connsiteY193-3586" fmla="*/ 7033 h 10000"/>
                <a:gd name="connsiteX194-3587" fmla="*/ 2281 w 10000"/>
                <a:gd name="connsiteY194-3588" fmla="*/ 7033 h 10000"/>
                <a:gd name="connsiteX195-3589" fmla="*/ 2281 w 10000"/>
                <a:gd name="connsiteY195-3590" fmla="*/ 7033 h 10000"/>
                <a:gd name="connsiteX196-3591" fmla="*/ 2291 w 10000"/>
                <a:gd name="connsiteY196-3592" fmla="*/ 7033 h 10000"/>
                <a:gd name="connsiteX197-3593" fmla="*/ 2291 w 10000"/>
                <a:gd name="connsiteY197-3594" fmla="*/ 7033 h 10000"/>
                <a:gd name="connsiteX198-3595" fmla="*/ 2302 w 10000"/>
                <a:gd name="connsiteY198-3596" fmla="*/ 7033 h 10000"/>
                <a:gd name="connsiteX199-3597" fmla="*/ 2302 w 10000"/>
                <a:gd name="connsiteY199-3598" fmla="*/ 7033 h 10000"/>
                <a:gd name="connsiteX200-3599" fmla="*/ 2332 w 10000"/>
                <a:gd name="connsiteY200-3600" fmla="*/ 7033 h 10000"/>
                <a:gd name="connsiteX201-3601" fmla="*/ 2332 w 10000"/>
                <a:gd name="connsiteY201-3602" fmla="*/ 7033 h 10000"/>
                <a:gd name="connsiteX202-3603" fmla="*/ 2854 w 10000"/>
                <a:gd name="connsiteY202-3604" fmla="*/ 7033 h 10000"/>
                <a:gd name="connsiteX203-3605" fmla="*/ 2854 w 10000"/>
                <a:gd name="connsiteY203-3606" fmla="*/ 7033 h 10000"/>
                <a:gd name="connsiteX204-3607" fmla="*/ 2854 w 10000"/>
                <a:gd name="connsiteY204-3608" fmla="*/ 7033 h 10000"/>
                <a:gd name="connsiteX205-3609" fmla="*/ 2854 w 10000"/>
                <a:gd name="connsiteY205-3610" fmla="*/ 7033 h 10000"/>
                <a:gd name="connsiteX206-3611" fmla="*/ 2854 w 10000"/>
                <a:gd name="connsiteY206-3612" fmla="*/ 7033 h 10000"/>
                <a:gd name="connsiteX207-3613" fmla="*/ 2854 w 10000"/>
                <a:gd name="connsiteY207-3614" fmla="*/ 7033 h 10000"/>
                <a:gd name="connsiteX208-3615" fmla="*/ 2854 w 10000"/>
                <a:gd name="connsiteY208-3616" fmla="*/ 7033 h 10000"/>
                <a:gd name="connsiteX209-3617" fmla="*/ 2854 w 10000"/>
                <a:gd name="connsiteY209-3618" fmla="*/ 7033 h 10000"/>
                <a:gd name="connsiteX210-3619" fmla="*/ 3286 w 10000"/>
                <a:gd name="connsiteY210-3620" fmla="*/ 7033 h 10000"/>
                <a:gd name="connsiteX211-3621" fmla="*/ 3709 w 10000"/>
                <a:gd name="connsiteY211-3622" fmla="*/ 7060 h 10000"/>
                <a:gd name="connsiteX212-3623" fmla="*/ 4101 w 10000"/>
                <a:gd name="connsiteY212-3624" fmla="*/ 7088 h 10000"/>
                <a:gd name="connsiteX213-3625" fmla="*/ 4291 w 10000"/>
                <a:gd name="connsiteY213-3626" fmla="*/ 7116 h 10000"/>
                <a:gd name="connsiteX214-3627" fmla="*/ 4462 w 10000"/>
                <a:gd name="connsiteY214-3628" fmla="*/ 7135 h 10000"/>
                <a:gd name="connsiteX215-3629" fmla="*/ 4623 w 10000"/>
                <a:gd name="connsiteY215-3630" fmla="*/ 7172 h 10000"/>
                <a:gd name="connsiteX216-3631" fmla="*/ 4764 w 10000"/>
                <a:gd name="connsiteY216-3632" fmla="*/ 7219 h 10000"/>
                <a:gd name="connsiteX217-3633" fmla="*/ 4894 w 10000"/>
                <a:gd name="connsiteY217-3634" fmla="*/ 7274 h 10000"/>
                <a:gd name="connsiteX218-3635" fmla="*/ 4985 w 10000"/>
                <a:gd name="connsiteY218-3636" fmla="*/ 7330 h 10000"/>
                <a:gd name="connsiteX219-3637" fmla="*/ 5075 w 10000"/>
                <a:gd name="connsiteY219-3638" fmla="*/ 7395 h 10000"/>
                <a:gd name="connsiteX220-3639" fmla="*/ 5136 w 10000"/>
                <a:gd name="connsiteY220-3640" fmla="*/ 7460 h 10000"/>
                <a:gd name="connsiteX221-3641" fmla="*/ 5156 w 10000"/>
                <a:gd name="connsiteY221-3642" fmla="*/ 7507 h 10000"/>
                <a:gd name="connsiteX222-3643" fmla="*/ 5176 w 10000"/>
                <a:gd name="connsiteY222-3644" fmla="*/ 7553 h 10000"/>
                <a:gd name="connsiteX223-3645" fmla="*/ 5176 w 10000"/>
                <a:gd name="connsiteY223-3646" fmla="*/ 7600 h 10000"/>
                <a:gd name="connsiteX224-3647" fmla="*/ 5176 w 10000"/>
                <a:gd name="connsiteY224-3648" fmla="*/ 7656 h 10000"/>
                <a:gd name="connsiteX225-3649" fmla="*/ 5176 w 10000"/>
                <a:gd name="connsiteY225-3650" fmla="*/ 7656 h 10000"/>
                <a:gd name="connsiteX226-3651" fmla="*/ 5176 w 10000"/>
                <a:gd name="connsiteY226-3652" fmla="*/ 7665 h 10000"/>
                <a:gd name="connsiteX227-3653" fmla="*/ 5176 w 10000"/>
                <a:gd name="connsiteY227-3654" fmla="*/ 7665 h 10000"/>
                <a:gd name="connsiteX228-3655" fmla="*/ 5176 w 10000"/>
                <a:gd name="connsiteY228-3656" fmla="*/ 7665 h 10000"/>
                <a:gd name="connsiteX229-3657" fmla="*/ 5146 w 10000"/>
                <a:gd name="connsiteY229-3658" fmla="*/ 7851 h 10000"/>
                <a:gd name="connsiteX230-3659" fmla="*/ 5095 w 10000"/>
                <a:gd name="connsiteY230-3660" fmla="*/ 8037 h 10000"/>
                <a:gd name="connsiteX231-3661" fmla="*/ 5005 w 10000"/>
                <a:gd name="connsiteY231-3662" fmla="*/ 8437 h 10000"/>
                <a:gd name="connsiteX232-3663" fmla="*/ 4955 w 10000"/>
                <a:gd name="connsiteY232-3664" fmla="*/ 8642 h 10000"/>
                <a:gd name="connsiteX233-3665" fmla="*/ 4915 w 10000"/>
                <a:gd name="connsiteY233-3666" fmla="*/ 8828 h 10000"/>
                <a:gd name="connsiteX234-3667" fmla="*/ 4894 w 10000"/>
                <a:gd name="connsiteY234-3668" fmla="*/ 9023 h 10000"/>
                <a:gd name="connsiteX235-3669" fmla="*/ 4874 w 10000"/>
                <a:gd name="connsiteY235-3670" fmla="*/ 9200 h 10000"/>
                <a:gd name="connsiteX236-3671" fmla="*/ 4874 w 10000"/>
                <a:gd name="connsiteY236-3672" fmla="*/ 9200 h 10000"/>
                <a:gd name="connsiteX237-3673" fmla="*/ 4874 w 10000"/>
                <a:gd name="connsiteY237-3674" fmla="*/ 9293 h 10000"/>
                <a:gd name="connsiteX238-3675" fmla="*/ 4894 w 10000"/>
                <a:gd name="connsiteY238-3676" fmla="*/ 9395 h 10000"/>
                <a:gd name="connsiteX239-3677" fmla="*/ 4915 w 10000"/>
                <a:gd name="connsiteY239-3678" fmla="*/ 9488 h 10000"/>
                <a:gd name="connsiteX240-3679" fmla="*/ 4935 w 10000"/>
                <a:gd name="connsiteY240-3680" fmla="*/ 9563 h 10000"/>
                <a:gd name="connsiteX241-3681" fmla="*/ 4985 w 10000"/>
                <a:gd name="connsiteY241-3682" fmla="*/ 9647 h 10000"/>
                <a:gd name="connsiteX242-3683" fmla="*/ 5035 w 10000"/>
                <a:gd name="connsiteY242-3684" fmla="*/ 9721 h 10000"/>
                <a:gd name="connsiteX243-3685" fmla="*/ 5095 w 10000"/>
                <a:gd name="connsiteY243-3686" fmla="*/ 9786 h 10000"/>
                <a:gd name="connsiteX244-3687" fmla="*/ 5176 w 10000"/>
                <a:gd name="connsiteY244-3688" fmla="*/ 9842 h 10000"/>
                <a:gd name="connsiteX245-3689" fmla="*/ 5176 w 10000"/>
                <a:gd name="connsiteY245-3690" fmla="*/ 9842 h 10000"/>
                <a:gd name="connsiteX246-3691" fmla="*/ 5176 w 10000"/>
                <a:gd name="connsiteY246-3692" fmla="*/ 9842 h 10000"/>
                <a:gd name="connsiteX247-3693" fmla="*/ 5236 w 10000"/>
                <a:gd name="connsiteY247-3694" fmla="*/ 9879 h 10000"/>
                <a:gd name="connsiteX248-3695" fmla="*/ 5307 w 10000"/>
                <a:gd name="connsiteY248-3696" fmla="*/ 9916 h 10000"/>
                <a:gd name="connsiteX249-3697" fmla="*/ 5447 w 10000"/>
                <a:gd name="connsiteY249-3698" fmla="*/ 9963 h 10000"/>
                <a:gd name="connsiteX250-3699" fmla="*/ 5608 w 10000"/>
                <a:gd name="connsiteY250-3700" fmla="*/ 9991 h 10000"/>
                <a:gd name="connsiteX251-3701" fmla="*/ 5779 w 10000"/>
                <a:gd name="connsiteY251-3702" fmla="*/ 10000 h 10000"/>
                <a:gd name="connsiteX252-3703" fmla="*/ 5779 w 10000"/>
                <a:gd name="connsiteY252-3704" fmla="*/ 10000 h 10000"/>
                <a:gd name="connsiteX253-3705" fmla="*/ 5779 w 10000"/>
                <a:gd name="connsiteY253-3706" fmla="*/ 10000 h 10000"/>
                <a:gd name="connsiteX254-3707" fmla="*/ 5779 w 10000"/>
                <a:gd name="connsiteY254-3708" fmla="*/ 10000 h 10000"/>
                <a:gd name="connsiteX255-3709" fmla="*/ 5779 w 10000"/>
                <a:gd name="connsiteY255-3710" fmla="*/ 10000 h 10000"/>
                <a:gd name="connsiteX256-3711" fmla="*/ 5779 w 10000"/>
                <a:gd name="connsiteY256-3712" fmla="*/ 10000 h 10000"/>
                <a:gd name="connsiteX257-3713" fmla="*/ 5899 w 10000"/>
                <a:gd name="connsiteY257-3714" fmla="*/ 9991 h 10000"/>
                <a:gd name="connsiteX258-3715" fmla="*/ 6040 w 10000"/>
                <a:gd name="connsiteY258-3716" fmla="*/ 9981 h 10000"/>
                <a:gd name="connsiteX259-3717" fmla="*/ 6171 w 10000"/>
                <a:gd name="connsiteY259-3718" fmla="*/ 9963 h 10000"/>
                <a:gd name="connsiteX260-3719" fmla="*/ 6291 w 10000"/>
                <a:gd name="connsiteY260-3720" fmla="*/ 9926 h 10000"/>
                <a:gd name="connsiteX261-3721" fmla="*/ 6412 w 10000"/>
                <a:gd name="connsiteY261-3722" fmla="*/ 9888 h 10000"/>
                <a:gd name="connsiteX262-3723" fmla="*/ 6533 w 10000"/>
                <a:gd name="connsiteY262-3724" fmla="*/ 9842 h 10000"/>
                <a:gd name="connsiteX263-3725" fmla="*/ 6643 w 10000"/>
                <a:gd name="connsiteY263-3726" fmla="*/ 9805 h 10000"/>
                <a:gd name="connsiteX264-3727" fmla="*/ 6744 w 10000"/>
                <a:gd name="connsiteY264-3728" fmla="*/ 9740 h 10000"/>
                <a:gd name="connsiteX265-3729" fmla="*/ 6824 w 10000"/>
                <a:gd name="connsiteY265-3730" fmla="*/ 9674 h 10000"/>
                <a:gd name="connsiteX266-3731" fmla="*/ 6905 w 10000"/>
                <a:gd name="connsiteY266-3732" fmla="*/ 9609 h 10000"/>
                <a:gd name="connsiteX267-3733" fmla="*/ 6965 w 10000"/>
                <a:gd name="connsiteY267-3734" fmla="*/ 9544 h 10000"/>
                <a:gd name="connsiteX268-3735" fmla="*/ 7015 w 10000"/>
                <a:gd name="connsiteY268-3736" fmla="*/ 9460 h 10000"/>
                <a:gd name="connsiteX269-3737" fmla="*/ 7035 w 10000"/>
                <a:gd name="connsiteY269-3738" fmla="*/ 9395 h 10000"/>
                <a:gd name="connsiteX270-3739" fmla="*/ 7045 w 10000"/>
                <a:gd name="connsiteY270-3740" fmla="*/ 9302 h 10000"/>
                <a:gd name="connsiteX271-3741" fmla="*/ 7035 w 10000"/>
                <a:gd name="connsiteY271-3742" fmla="*/ 9228 h 10000"/>
                <a:gd name="connsiteX272-3743" fmla="*/ 6995 w 10000"/>
                <a:gd name="connsiteY272-3744" fmla="*/ 9144 h 10000"/>
                <a:gd name="connsiteX273-3745" fmla="*/ 6995 w 10000"/>
                <a:gd name="connsiteY273-3746" fmla="*/ 9144 h 10000"/>
                <a:gd name="connsiteX274-3747" fmla="*/ 6995 w 10000"/>
                <a:gd name="connsiteY274-3748" fmla="*/ 9135 h 10000"/>
                <a:gd name="connsiteX275-3749" fmla="*/ 6995 w 10000"/>
                <a:gd name="connsiteY275-3750" fmla="*/ 9135 h 10000"/>
                <a:gd name="connsiteX276-3751" fmla="*/ 6985 w 10000"/>
                <a:gd name="connsiteY276-3752" fmla="*/ 9135 h 10000"/>
                <a:gd name="connsiteX277-3753" fmla="*/ 6985 w 10000"/>
                <a:gd name="connsiteY277-3754" fmla="*/ 9135 h 10000"/>
                <a:gd name="connsiteX278-3755" fmla="*/ 6985 w 10000"/>
                <a:gd name="connsiteY278-3756" fmla="*/ 9135 h 10000"/>
                <a:gd name="connsiteX279-3757" fmla="*/ 6985 w 10000"/>
                <a:gd name="connsiteY279-3758" fmla="*/ 9135 h 10000"/>
                <a:gd name="connsiteX280-3759" fmla="*/ 6985 w 10000"/>
                <a:gd name="connsiteY280-3760" fmla="*/ 9135 h 10000"/>
                <a:gd name="connsiteX281-3761" fmla="*/ 6985 w 10000"/>
                <a:gd name="connsiteY281-3762" fmla="*/ 9135 h 10000"/>
                <a:gd name="connsiteX282-3763" fmla="*/ 6985 w 10000"/>
                <a:gd name="connsiteY282-3764" fmla="*/ 9135 h 10000"/>
                <a:gd name="connsiteX283-3765" fmla="*/ 6985 w 10000"/>
                <a:gd name="connsiteY283-3766" fmla="*/ 9135 h 10000"/>
                <a:gd name="connsiteX284-3767" fmla="*/ 6985 w 10000"/>
                <a:gd name="connsiteY284-3768" fmla="*/ 9126 h 10000"/>
                <a:gd name="connsiteX285-3769" fmla="*/ 6985 w 10000"/>
                <a:gd name="connsiteY285-3770" fmla="*/ 9126 h 10000"/>
                <a:gd name="connsiteX286-3771" fmla="*/ 6985 w 10000"/>
                <a:gd name="connsiteY286-3772" fmla="*/ 9126 h 10000"/>
                <a:gd name="connsiteX287-3773" fmla="*/ 6985 w 10000"/>
                <a:gd name="connsiteY287-3774" fmla="*/ 9126 h 10000"/>
                <a:gd name="connsiteX288-3775" fmla="*/ 6985 w 10000"/>
                <a:gd name="connsiteY288-3776" fmla="*/ 9126 h 10000"/>
                <a:gd name="connsiteX289-3777" fmla="*/ 6985 w 10000"/>
                <a:gd name="connsiteY289-3778" fmla="*/ 9126 h 10000"/>
                <a:gd name="connsiteX290-3779" fmla="*/ 6985 w 10000"/>
                <a:gd name="connsiteY290-3780" fmla="*/ 9126 h 10000"/>
                <a:gd name="connsiteX291-3781" fmla="*/ 6985 w 10000"/>
                <a:gd name="connsiteY291-3782" fmla="*/ 9126 h 10000"/>
                <a:gd name="connsiteX292-3783" fmla="*/ 6794 w 10000"/>
                <a:gd name="connsiteY292-3784" fmla="*/ 8837 h 10000"/>
                <a:gd name="connsiteX293-3785" fmla="*/ 6693 w 10000"/>
                <a:gd name="connsiteY293-3786" fmla="*/ 8679 h 10000"/>
                <a:gd name="connsiteX294-3787" fmla="*/ 6593 w 10000"/>
                <a:gd name="connsiteY294-3788" fmla="*/ 8521 h 10000"/>
                <a:gd name="connsiteX295-3789" fmla="*/ 6513 w 10000"/>
                <a:gd name="connsiteY295-3790" fmla="*/ 8372 h 10000"/>
                <a:gd name="connsiteX296-3791" fmla="*/ 6442 w 10000"/>
                <a:gd name="connsiteY296-3792" fmla="*/ 8214 h 10000"/>
                <a:gd name="connsiteX297-3793" fmla="*/ 6392 w 10000"/>
                <a:gd name="connsiteY297-3794" fmla="*/ 8056 h 10000"/>
                <a:gd name="connsiteX298-3795" fmla="*/ 6382 w 10000"/>
                <a:gd name="connsiteY298-3796" fmla="*/ 7981 h 10000"/>
                <a:gd name="connsiteX299-3797" fmla="*/ 6382 w 10000"/>
                <a:gd name="connsiteY299-3798" fmla="*/ 7907 h 10000"/>
                <a:gd name="connsiteX300-3799" fmla="*/ 6382 w 10000"/>
                <a:gd name="connsiteY300-3800" fmla="*/ 7907 h 10000"/>
                <a:gd name="connsiteX301-3801" fmla="*/ 6392 w 10000"/>
                <a:gd name="connsiteY301-3802" fmla="*/ 7805 h 10000"/>
                <a:gd name="connsiteX302-3803" fmla="*/ 6422 w 10000"/>
                <a:gd name="connsiteY302-3804" fmla="*/ 7702 h 10000"/>
                <a:gd name="connsiteX303-3805" fmla="*/ 6452 w 10000"/>
                <a:gd name="connsiteY303-3806" fmla="*/ 7656 h 10000"/>
                <a:gd name="connsiteX304-3807" fmla="*/ 6492 w 10000"/>
                <a:gd name="connsiteY304-3808" fmla="*/ 7609 h 10000"/>
                <a:gd name="connsiteX305-3809" fmla="*/ 6523 w 10000"/>
                <a:gd name="connsiteY305-3810" fmla="*/ 7563 h 10000"/>
                <a:gd name="connsiteX306-3811" fmla="*/ 6573 w 10000"/>
                <a:gd name="connsiteY306-3812" fmla="*/ 7526 h 10000"/>
                <a:gd name="connsiteX307-3813" fmla="*/ 6704 w 10000"/>
                <a:gd name="connsiteY307-3814" fmla="*/ 7451 h 10000"/>
                <a:gd name="connsiteX308-3815" fmla="*/ 6864 w 10000"/>
                <a:gd name="connsiteY308-3816" fmla="*/ 7395 h 10000"/>
                <a:gd name="connsiteX309-3817" fmla="*/ 7065 w 10000"/>
                <a:gd name="connsiteY309-3818" fmla="*/ 7349 h 10000"/>
                <a:gd name="connsiteX310-3819" fmla="*/ 7307 w 10000"/>
                <a:gd name="connsiteY310-3820" fmla="*/ 7321 h 10000"/>
                <a:gd name="connsiteX311-3821" fmla="*/ 7307 w 10000"/>
                <a:gd name="connsiteY311-3822" fmla="*/ 7321 h 10000"/>
                <a:gd name="connsiteX312-3823" fmla="*/ 8533 w 10000"/>
                <a:gd name="connsiteY312-3824" fmla="*/ 7219 h 10000"/>
                <a:gd name="connsiteX313-3825" fmla="*/ 10000 w 10000"/>
                <a:gd name="connsiteY313-3826" fmla="*/ 7116 h 10000"/>
                <a:gd name="connsiteX314-3827" fmla="*/ 10000 w 10000"/>
                <a:gd name="connsiteY314-3828" fmla="*/ 7116 h 10000"/>
                <a:gd name="connsiteX315-3829" fmla="*/ 10000 w 10000"/>
                <a:gd name="connsiteY315-3830" fmla="*/ 7116 h 10000"/>
                <a:gd name="connsiteX316-3831" fmla="*/ 10000 w 10000"/>
                <a:gd name="connsiteY316-3832" fmla="*/ 7116 h 10000"/>
                <a:gd name="connsiteX317-3833" fmla="*/ 10000 w 10000"/>
                <a:gd name="connsiteY317-3834" fmla="*/ 0 h 10000"/>
                <a:gd name="connsiteX0-3835" fmla="*/ 10000 w 10000"/>
                <a:gd name="connsiteY0-3836" fmla="*/ 0 h 10000"/>
                <a:gd name="connsiteX1-3837" fmla="*/ 40 w 10000"/>
                <a:gd name="connsiteY1-3838" fmla="*/ 0 h 10000"/>
                <a:gd name="connsiteX2-3839" fmla="*/ 40 w 10000"/>
                <a:gd name="connsiteY2-3840" fmla="*/ 0 h 10000"/>
                <a:gd name="connsiteX3-3841" fmla="*/ 10 w 10000"/>
                <a:gd name="connsiteY3-3842" fmla="*/ 270 h 10000"/>
                <a:gd name="connsiteX4-3843" fmla="*/ 0 w 10000"/>
                <a:gd name="connsiteY4-3844" fmla="*/ 530 h 10000"/>
                <a:gd name="connsiteX5-3845" fmla="*/ 0 w 10000"/>
                <a:gd name="connsiteY5-3846" fmla="*/ 530 h 10000"/>
                <a:gd name="connsiteX6-3847" fmla="*/ 0 w 10000"/>
                <a:gd name="connsiteY6-3848" fmla="*/ 698 h 10000"/>
                <a:gd name="connsiteX7-3849" fmla="*/ 30 w 10000"/>
                <a:gd name="connsiteY7-3850" fmla="*/ 856 h 10000"/>
                <a:gd name="connsiteX8-3851" fmla="*/ 50 w 10000"/>
                <a:gd name="connsiteY8-3852" fmla="*/ 986 h 10000"/>
                <a:gd name="connsiteX9-3853" fmla="*/ 101 w 10000"/>
                <a:gd name="connsiteY9-3854" fmla="*/ 1088 h 10000"/>
                <a:gd name="connsiteX10-3855" fmla="*/ 101 w 10000"/>
                <a:gd name="connsiteY10-3856" fmla="*/ 1088 h 10000"/>
                <a:gd name="connsiteX11-3857" fmla="*/ 101 w 10000"/>
                <a:gd name="connsiteY11-3858" fmla="*/ 1088 h 10000"/>
                <a:gd name="connsiteX12-3859" fmla="*/ 101 w 10000"/>
                <a:gd name="connsiteY12-3860" fmla="*/ 1098 h 10000"/>
                <a:gd name="connsiteX13-3861" fmla="*/ 101 w 10000"/>
                <a:gd name="connsiteY13-3862" fmla="*/ 1098 h 10000"/>
                <a:gd name="connsiteX14-3863" fmla="*/ 111 w 10000"/>
                <a:gd name="connsiteY14-3864" fmla="*/ 1116 h 10000"/>
                <a:gd name="connsiteX15-3865" fmla="*/ 111 w 10000"/>
                <a:gd name="connsiteY15-3866" fmla="*/ 1116 h 10000"/>
                <a:gd name="connsiteX16-3867" fmla="*/ 201 w 10000"/>
                <a:gd name="connsiteY16-3868" fmla="*/ 1274 h 10000"/>
                <a:gd name="connsiteX17-3869" fmla="*/ 291 w 10000"/>
                <a:gd name="connsiteY17-3870" fmla="*/ 1433 h 10000"/>
                <a:gd name="connsiteX18-3871" fmla="*/ 412 w 10000"/>
                <a:gd name="connsiteY18-3872" fmla="*/ 1572 h 10000"/>
                <a:gd name="connsiteX19-3873" fmla="*/ 482 w 10000"/>
                <a:gd name="connsiteY19-3874" fmla="*/ 1647 h 10000"/>
                <a:gd name="connsiteX20-3875" fmla="*/ 553 w 10000"/>
                <a:gd name="connsiteY20-3876" fmla="*/ 1712 h 10000"/>
                <a:gd name="connsiteX21-3877" fmla="*/ 623 w 10000"/>
                <a:gd name="connsiteY21-3878" fmla="*/ 1767 h 10000"/>
                <a:gd name="connsiteX22-3879" fmla="*/ 714 w 10000"/>
                <a:gd name="connsiteY22-3880" fmla="*/ 1823 h 10000"/>
                <a:gd name="connsiteX23-3881" fmla="*/ 804 w 10000"/>
                <a:gd name="connsiteY23-3882" fmla="*/ 1870 h 10000"/>
                <a:gd name="connsiteX24-3883" fmla="*/ 905 w 10000"/>
                <a:gd name="connsiteY24-3884" fmla="*/ 1916 h 10000"/>
                <a:gd name="connsiteX25-3885" fmla="*/ 1015 w 10000"/>
                <a:gd name="connsiteY25-3886" fmla="*/ 1935 h 10000"/>
                <a:gd name="connsiteX26-3887" fmla="*/ 1136 w 10000"/>
                <a:gd name="connsiteY26-3888" fmla="*/ 1972 h 10000"/>
                <a:gd name="connsiteX27-3889" fmla="*/ 1256 w 10000"/>
                <a:gd name="connsiteY27-3890" fmla="*/ 1981 h 10000"/>
                <a:gd name="connsiteX28-3891" fmla="*/ 1407 w 10000"/>
                <a:gd name="connsiteY28-3892" fmla="*/ 1981 h 10000"/>
                <a:gd name="connsiteX29-3893" fmla="*/ 1407 w 10000"/>
                <a:gd name="connsiteY29-3894" fmla="*/ 1981 h 10000"/>
                <a:gd name="connsiteX30-3895" fmla="*/ 1407 w 10000"/>
                <a:gd name="connsiteY30-3896" fmla="*/ 1981 h 10000"/>
                <a:gd name="connsiteX31-3897" fmla="*/ 1407 w 10000"/>
                <a:gd name="connsiteY31-3898" fmla="*/ 1981 h 10000"/>
                <a:gd name="connsiteX32-3899" fmla="*/ 1407 w 10000"/>
                <a:gd name="connsiteY32-3900" fmla="*/ 1981 h 10000"/>
                <a:gd name="connsiteX33-3901" fmla="*/ 1407 w 10000"/>
                <a:gd name="connsiteY33-3902" fmla="*/ 1981 h 10000"/>
                <a:gd name="connsiteX34-3903" fmla="*/ 1558 w 10000"/>
                <a:gd name="connsiteY34-3904" fmla="*/ 1981 h 10000"/>
                <a:gd name="connsiteX35-3905" fmla="*/ 1749 w 10000"/>
                <a:gd name="connsiteY35-3906" fmla="*/ 1963 h 10000"/>
                <a:gd name="connsiteX36-3907" fmla="*/ 1940 w 10000"/>
                <a:gd name="connsiteY36-3908" fmla="*/ 1926 h 10000"/>
                <a:gd name="connsiteX37-3909" fmla="*/ 2151 w 10000"/>
                <a:gd name="connsiteY37-3910" fmla="*/ 1879 h 10000"/>
                <a:gd name="connsiteX38-3911" fmla="*/ 2151 w 10000"/>
                <a:gd name="connsiteY38-3912" fmla="*/ 1879 h 10000"/>
                <a:gd name="connsiteX39-3913" fmla="*/ 2161 w 10000"/>
                <a:gd name="connsiteY39-3914" fmla="*/ 1879 h 10000"/>
                <a:gd name="connsiteX40-3915" fmla="*/ 2161 w 10000"/>
                <a:gd name="connsiteY40-3916" fmla="*/ 1879 h 10000"/>
                <a:gd name="connsiteX41-3917" fmla="*/ 2171 w 10000"/>
                <a:gd name="connsiteY41-3918" fmla="*/ 1879 h 10000"/>
                <a:gd name="connsiteX42-3919" fmla="*/ 2171 w 10000"/>
                <a:gd name="connsiteY42-3920" fmla="*/ 1879 h 10000"/>
                <a:gd name="connsiteX43-3921" fmla="*/ 2352 w 10000"/>
                <a:gd name="connsiteY43-3922" fmla="*/ 1833 h 10000"/>
                <a:gd name="connsiteX44-3923" fmla="*/ 2513 w 10000"/>
                <a:gd name="connsiteY44-3924" fmla="*/ 1814 h 10000"/>
                <a:gd name="connsiteX45-3925" fmla="*/ 2673 w 10000"/>
                <a:gd name="connsiteY45-3926" fmla="*/ 1786 h 10000"/>
                <a:gd name="connsiteX46-3927" fmla="*/ 2804 w 10000"/>
                <a:gd name="connsiteY46-3928" fmla="*/ 1786 h 10000"/>
                <a:gd name="connsiteX47-3929" fmla="*/ 2804 w 10000"/>
                <a:gd name="connsiteY47-3930" fmla="*/ 1786 h 10000"/>
                <a:gd name="connsiteX48-3931" fmla="*/ 2804 w 10000"/>
                <a:gd name="connsiteY48-3932" fmla="*/ 1786 h 10000"/>
                <a:gd name="connsiteX49-3933" fmla="*/ 2804 w 10000"/>
                <a:gd name="connsiteY49-3934" fmla="*/ 1786 h 10000"/>
                <a:gd name="connsiteX50-3935" fmla="*/ 2804 w 10000"/>
                <a:gd name="connsiteY50-3936" fmla="*/ 1786 h 10000"/>
                <a:gd name="connsiteX51-3937" fmla="*/ 2804 w 10000"/>
                <a:gd name="connsiteY51-3938" fmla="*/ 1786 h 10000"/>
                <a:gd name="connsiteX52-3939" fmla="*/ 2804 w 10000"/>
                <a:gd name="connsiteY52-3940" fmla="*/ 1786 h 10000"/>
                <a:gd name="connsiteX53-3941" fmla="*/ 2804 w 10000"/>
                <a:gd name="connsiteY53-3942" fmla="*/ 1786 h 10000"/>
                <a:gd name="connsiteX54-3943" fmla="*/ 2925 w 10000"/>
                <a:gd name="connsiteY54-3944" fmla="*/ 1786 h 10000"/>
                <a:gd name="connsiteX55-3945" fmla="*/ 3035 w 10000"/>
                <a:gd name="connsiteY55-3946" fmla="*/ 1805 h 10000"/>
                <a:gd name="connsiteX56-3947" fmla="*/ 3136 w 10000"/>
                <a:gd name="connsiteY56-3948" fmla="*/ 1823 h 10000"/>
                <a:gd name="connsiteX57-3949" fmla="*/ 3236 w 10000"/>
                <a:gd name="connsiteY57-3950" fmla="*/ 1842 h 10000"/>
                <a:gd name="connsiteX58-3951" fmla="*/ 3307 w 10000"/>
                <a:gd name="connsiteY58-3952" fmla="*/ 1879 h 10000"/>
                <a:gd name="connsiteX59-3953" fmla="*/ 3377 w 10000"/>
                <a:gd name="connsiteY59-3954" fmla="*/ 1926 h 10000"/>
                <a:gd name="connsiteX60-3955" fmla="*/ 3447 w 10000"/>
                <a:gd name="connsiteY60-3956" fmla="*/ 1972 h 10000"/>
                <a:gd name="connsiteX61-3957" fmla="*/ 3497 w 10000"/>
                <a:gd name="connsiteY61-3958" fmla="*/ 2028 h 10000"/>
                <a:gd name="connsiteX62-3959" fmla="*/ 3548 w 10000"/>
                <a:gd name="connsiteY62-3960" fmla="*/ 2074 h 10000"/>
                <a:gd name="connsiteX63-3961" fmla="*/ 3598 w 10000"/>
                <a:gd name="connsiteY63-3962" fmla="*/ 2140 h 10000"/>
                <a:gd name="connsiteX64-3963" fmla="*/ 3658 w 10000"/>
                <a:gd name="connsiteY64-3964" fmla="*/ 2260 h 10000"/>
                <a:gd name="connsiteX65-3965" fmla="*/ 3709 w 10000"/>
                <a:gd name="connsiteY65-3966" fmla="*/ 2400 h 10000"/>
                <a:gd name="connsiteX66-3967" fmla="*/ 3729 w 10000"/>
                <a:gd name="connsiteY66-3968" fmla="*/ 2549 h 10000"/>
                <a:gd name="connsiteX67-3969" fmla="*/ 3729 w 10000"/>
                <a:gd name="connsiteY67-3970" fmla="*/ 2688 h 10000"/>
                <a:gd name="connsiteX68-3971" fmla="*/ 3729 w 10000"/>
                <a:gd name="connsiteY68-3972" fmla="*/ 2837 h 10000"/>
                <a:gd name="connsiteX69-3973" fmla="*/ 3709 w 10000"/>
                <a:gd name="connsiteY69-3974" fmla="*/ 2977 h 10000"/>
                <a:gd name="connsiteX70-3975" fmla="*/ 3668 w 10000"/>
                <a:gd name="connsiteY70-3976" fmla="*/ 3107 h 10000"/>
                <a:gd name="connsiteX71-3977" fmla="*/ 3638 w 10000"/>
                <a:gd name="connsiteY71-3978" fmla="*/ 3219 h 10000"/>
                <a:gd name="connsiteX72-3979" fmla="*/ 3598 w 10000"/>
                <a:gd name="connsiteY72-3980" fmla="*/ 3312 h 10000"/>
                <a:gd name="connsiteX73-3981" fmla="*/ 3548 w 10000"/>
                <a:gd name="connsiteY73-3982" fmla="*/ 3377 h 10000"/>
                <a:gd name="connsiteX74-3983" fmla="*/ 3518 w 10000"/>
                <a:gd name="connsiteY74-3984" fmla="*/ 3423 h 10000"/>
                <a:gd name="connsiteX75-3985" fmla="*/ 3518 w 10000"/>
                <a:gd name="connsiteY75-3986" fmla="*/ 3423 h 10000"/>
                <a:gd name="connsiteX76-3987" fmla="*/ 3518 w 10000"/>
                <a:gd name="connsiteY76-3988" fmla="*/ 3423 h 10000"/>
                <a:gd name="connsiteX77-3989" fmla="*/ 3518 w 10000"/>
                <a:gd name="connsiteY77-3990" fmla="*/ 3423 h 10000"/>
                <a:gd name="connsiteX78-3991" fmla="*/ 3518 w 10000"/>
                <a:gd name="connsiteY78-3992" fmla="*/ 3423 h 10000"/>
                <a:gd name="connsiteX79-3993" fmla="*/ 3518 w 10000"/>
                <a:gd name="connsiteY79-3994" fmla="*/ 3423 h 10000"/>
                <a:gd name="connsiteX80-3995" fmla="*/ 3518 w 10000"/>
                <a:gd name="connsiteY80-3996" fmla="*/ 3423 h 10000"/>
                <a:gd name="connsiteX81-3997" fmla="*/ 3518 w 10000"/>
                <a:gd name="connsiteY81-3998" fmla="*/ 3423 h 10000"/>
                <a:gd name="connsiteX82-3999" fmla="*/ 3518 w 10000"/>
                <a:gd name="connsiteY82-4000" fmla="*/ 3423 h 10000"/>
                <a:gd name="connsiteX83-4001" fmla="*/ 3518 w 10000"/>
                <a:gd name="connsiteY83-4002" fmla="*/ 3423 h 10000"/>
                <a:gd name="connsiteX84-4003" fmla="*/ 3518 w 10000"/>
                <a:gd name="connsiteY84-4004" fmla="*/ 3433 h 10000"/>
                <a:gd name="connsiteX85-4005" fmla="*/ 3518 w 10000"/>
                <a:gd name="connsiteY85-4006" fmla="*/ 3433 h 10000"/>
                <a:gd name="connsiteX86-4007" fmla="*/ 3518 w 10000"/>
                <a:gd name="connsiteY86-4008" fmla="*/ 3433 h 10000"/>
                <a:gd name="connsiteX87-4009" fmla="*/ 3518 w 10000"/>
                <a:gd name="connsiteY87-4010" fmla="*/ 3433 h 10000"/>
                <a:gd name="connsiteX88-4011" fmla="*/ 3497 w 10000"/>
                <a:gd name="connsiteY88-4012" fmla="*/ 3433 h 10000"/>
                <a:gd name="connsiteX89-4013" fmla="*/ 3497 w 10000"/>
                <a:gd name="connsiteY89-4014" fmla="*/ 3433 h 10000"/>
                <a:gd name="connsiteX90-4015" fmla="*/ 3497 w 10000"/>
                <a:gd name="connsiteY90-4016" fmla="*/ 3433 h 10000"/>
                <a:gd name="connsiteX91-4017" fmla="*/ 3497 w 10000"/>
                <a:gd name="connsiteY91-4018" fmla="*/ 3433 h 10000"/>
                <a:gd name="connsiteX92-4019" fmla="*/ 3497 w 10000"/>
                <a:gd name="connsiteY92-4020" fmla="*/ 3433 h 10000"/>
                <a:gd name="connsiteX93-4021" fmla="*/ 3497 w 10000"/>
                <a:gd name="connsiteY93-4022" fmla="*/ 3433 h 10000"/>
                <a:gd name="connsiteX94-4023" fmla="*/ 3427 w 10000"/>
                <a:gd name="connsiteY94-4024" fmla="*/ 3498 h 10000"/>
                <a:gd name="connsiteX95-4025" fmla="*/ 3347 w 10000"/>
                <a:gd name="connsiteY95-4026" fmla="*/ 3535 h 10000"/>
                <a:gd name="connsiteX96-4027" fmla="*/ 3246 w 10000"/>
                <a:gd name="connsiteY96-4028" fmla="*/ 3563 h 10000"/>
                <a:gd name="connsiteX97-4029" fmla="*/ 3136 w 10000"/>
                <a:gd name="connsiteY97-4030" fmla="*/ 3572 h 10000"/>
                <a:gd name="connsiteX98-4031" fmla="*/ 3136 w 10000"/>
                <a:gd name="connsiteY98-4032" fmla="*/ 3572 h 10000"/>
                <a:gd name="connsiteX99-4033" fmla="*/ 3136 w 10000"/>
                <a:gd name="connsiteY99-4034" fmla="*/ 3572 h 10000"/>
                <a:gd name="connsiteX100-4035" fmla="*/ 3136 w 10000"/>
                <a:gd name="connsiteY100-4036" fmla="*/ 3572 h 10000"/>
                <a:gd name="connsiteX101-4037" fmla="*/ 3136 w 10000"/>
                <a:gd name="connsiteY101-4038" fmla="*/ 3572 h 10000"/>
                <a:gd name="connsiteX102-4039" fmla="*/ 3136 w 10000"/>
                <a:gd name="connsiteY102-4040" fmla="*/ 3572 h 10000"/>
                <a:gd name="connsiteX103-4041" fmla="*/ 3116 w 10000"/>
                <a:gd name="connsiteY103-4042" fmla="*/ 3572 h 10000"/>
                <a:gd name="connsiteX104-4043" fmla="*/ 3116 w 10000"/>
                <a:gd name="connsiteY104-4044" fmla="*/ 3572 h 10000"/>
                <a:gd name="connsiteX105-4045" fmla="*/ 3025 w 10000"/>
                <a:gd name="connsiteY105-4046" fmla="*/ 3572 h 10000"/>
                <a:gd name="connsiteX106-4047" fmla="*/ 2925 w 10000"/>
                <a:gd name="connsiteY106-4048" fmla="*/ 3553 h 10000"/>
                <a:gd name="connsiteX107-4049" fmla="*/ 2814 w 10000"/>
                <a:gd name="connsiteY107-4050" fmla="*/ 3526 h 10000"/>
                <a:gd name="connsiteX108-4051" fmla="*/ 2693 w 10000"/>
                <a:gd name="connsiteY108-4052" fmla="*/ 3479 h 10000"/>
                <a:gd name="connsiteX109-4053" fmla="*/ 2553 w 10000"/>
                <a:gd name="connsiteY109-4054" fmla="*/ 3423 h 10000"/>
                <a:gd name="connsiteX110-4055" fmla="*/ 2392 w 10000"/>
                <a:gd name="connsiteY110-4056" fmla="*/ 3349 h 10000"/>
                <a:gd name="connsiteX111-4057" fmla="*/ 2010 w 10000"/>
                <a:gd name="connsiteY111-4058" fmla="*/ 3153 h 10000"/>
                <a:gd name="connsiteX112-4059" fmla="*/ 2010 w 10000"/>
                <a:gd name="connsiteY112-4060" fmla="*/ 3153 h 10000"/>
                <a:gd name="connsiteX113-4061" fmla="*/ 2010 w 10000"/>
                <a:gd name="connsiteY113-4062" fmla="*/ 3153 h 10000"/>
                <a:gd name="connsiteX114-4063" fmla="*/ 2010 w 10000"/>
                <a:gd name="connsiteY114-4064" fmla="*/ 3153 h 10000"/>
                <a:gd name="connsiteX115-4065" fmla="*/ 2000 w 10000"/>
                <a:gd name="connsiteY115-4066" fmla="*/ 3153 h 10000"/>
                <a:gd name="connsiteX116-4067" fmla="*/ 2000 w 10000"/>
                <a:gd name="connsiteY116-4068" fmla="*/ 3153 h 10000"/>
                <a:gd name="connsiteX117-4069" fmla="*/ 2000 w 10000"/>
                <a:gd name="connsiteY117-4070" fmla="*/ 3153 h 10000"/>
                <a:gd name="connsiteX118-4071" fmla="*/ 2000 w 10000"/>
                <a:gd name="connsiteY118-4072" fmla="*/ 3153 h 10000"/>
                <a:gd name="connsiteX119-4073" fmla="*/ 2000 w 10000"/>
                <a:gd name="connsiteY119-4074" fmla="*/ 3144 h 10000"/>
                <a:gd name="connsiteX120-4075" fmla="*/ 1950 w 10000"/>
                <a:gd name="connsiteY120-4076" fmla="*/ 3135 h 10000"/>
                <a:gd name="connsiteX121-4077" fmla="*/ 1950 w 10000"/>
                <a:gd name="connsiteY121-4078" fmla="*/ 3135 h 10000"/>
                <a:gd name="connsiteX122-4079" fmla="*/ 1950 w 10000"/>
                <a:gd name="connsiteY122-4080" fmla="*/ 3135 h 10000"/>
                <a:gd name="connsiteX123-4081" fmla="*/ 1798 w 10000"/>
                <a:gd name="connsiteY123-4082" fmla="*/ 3779 h 10000"/>
                <a:gd name="connsiteX124-4083" fmla="*/ 1769 w 10000"/>
                <a:gd name="connsiteY124-4084" fmla="*/ 3033 h 10000"/>
                <a:gd name="connsiteX125-4085" fmla="*/ 1588 w 10000"/>
                <a:gd name="connsiteY125-4086" fmla="*/ 2967 h 10000"/>
                <a:gd name="connsiteX126-4087" fmla="*/ 1427 w 10000"/>
                <a:gd name="connsiteY126-4088" fmla="*/ 2921 h 10000"/>
                <a:gd name="connsiteX127-4089" fmla="*/ 1347 w 10000"/>
                <a:gd name="connsiteY127-4090" fmla="*/ 2902 h 10000"/>
                <a:gd name="connsiteX128-4091" fmla="*/ 1266 w 10000"/>
                <a:gd name="connsiteY128-4092" fmla="*/ 2902 h 10000"/>
                <a:gd name="connsiteX129-4093" fmla="*/ 1266 w 10000"/>
                <a:gd name="connsiteY129-4094" fmla="*/ 2902 h 10000"/>
                <a:gd name="connsiteX130-4095" fmla="*/ 1266 w 10000"/>
                <a:gd name="connsiteY130-4096" fmla="*/ 2902 h 10000"/>
                <a:gd name="connsiteX131-4097" fmla="*/ 1266 w 10000"/>
                <a:gd name="connsiteY131-4098" fmla="*/ 2902 h 10000"/>
                <a:gd name="connsiteX132-4099" fmla="*/ 1266 w 10000"/>
                <a:gd name="connsiteY132-4100" fmla="*/ 2902 h 10000"/>
                <a:gd name="connsiteX133-4101" fmla="*/ 1266 w 10000"/>
                <a:gd name="connsiteY133-4102" fmla="*/ 2902 h 10000"/>
                <a:gd name="connsiteX134-4103" fmla="*/ 1146 w 10000"/>
                <a:gd name="connsiteY134-4104" fmla="*/ 2921 h 10000"/>
                <a:gd name="connsiteX135-4105" fmla="*/ 1085 w 10000"/>
                <a:gd name="connsiteY135-4106" fmla="*/ 2940 h 10000"/>
                <a:gd name="connsiteX136-4107" fmla="*/ 1025 w 10000"/>
                <a:gd name="connsiteY136-4108" fmla="*/ 2949 h 10000"/>
                <a:gd name="connsiteX137-4109" fmla="*/ 965 w 10000"/>
                <a:gd name="connsiteY137-4110" fmla="*/ 2986 h 10000"/>
                <a:gd name="connsiteX138-4111" fmla="*/ 915 w 10000"/>
                <a:gd name="connsiteY138-4112" fmla="*/ 3023 h 10000"/>
                <a:gd name="connsiteX139-4113" fmla="*/ 864 w 10000"/>
                <a:gd name="connsiteY139-4114" fmla="*/ 3060 h 10000"/>
                <a:gd name="connsiteX140-4115" fmla="*/ 814 w 10000"/>
                <a:gd name="connsiteY140-4116" fmla="*/ 3107 h 10000"/>
                <a:gd name="connsiteX141-4117" fmla="*/ 784 w 10000"/>
                <a:gd name="connsiteY141-4118" fmla="*/ 3163 h 10000"/>
                <a:gd name="connsiteX142-4119" fmla="*/ 744 w 10000"/>
                <a:gd name="connsiteY142-4120" fmla="*/ 3237 h 10000"/>
                <a:gd name="connsiteX143-4121" fmla="*/ 673 w 10000"/>
                <a:gd name="connsiteY143-4122" fmla="*/ 3377 h 10000"/>
                <a:gd name="connsiteX144-4123" fmla="*/ 623 w 10000"/>
                <a:gd name="connsiteY144-4124" fmla="*/ 3563 h 10000"/>
                <a:gd name="connsiteX145-4125" fmla="*/ 603 w 10000"/>
                <a:gd name="connsiteY145-4126" fmla="*/ 3786 h 10000"/>
                <a:gd name="connsiteX146-4127" fmla="*/ 573 w 10000"/>
                <a:gd name="connsiteY146-4128" fmla="*/ 4037 h 10000"/>
                <a:gd name="connsiteX147-4129" fmla="*/ 583 w 10000"/>
                <a:gd name="connsiteY147-4130" fmla="*/ 4326 h 10000"/>
                <a:gd name="connsiteX148-4131" fmla="*/ 613 w 10000"/>
                <a:gd name="connsiteY148-4132" fmla="*/ 4651 h 10000"/>
                <a:gd name="connsiteX149-4133" fmla="*/ 663 w 10000"/>
                <a:gd name="connsiteY149-4134" fmla="*/ 5014 h 10000"/>
                <a:gd name="connsiteX150-4135" fmla="*/ 734 w 10000"/>
                <a:gd name="connsiteY150-4136" fmla="*/ 5423 h 10000"/>
                <a:gd name="connsiteX151-4137" fmla="*/ 814 w 10000"/>
                <a:gd name="connsiteY151-4138" fmla="*/ 5870 h 10000"/>
                <a:gd name="connsiteX152-4139" fmla="*/ 945 w 10000"/>
                <a:gd name="connsiteY152-4140" fmla="*/ 6372 h 10000"/>
                <a:gd name="connsiteX153-4141" fmla="*/ 1085 w 10000"/>
                <a:gd name="connsiteY153-4142" fmla="*/ 6912 h 10000"/>
                <a:gd name="connsiteX154-4143" fmla="*/ 1085 w 10000"/>
                <a:gd name="connsiteY154-4144" fmla="*/ 6912 h 10000"/>
                <a:gd name="connsiteX155-4145" fmla="*/ 1085 w 10000"/>
                <a:gd name="connsiteY155-4146" fmla="*/ 6930 h 10000"/>
                <a:gd name="connsiteX156-4147" fmla="*/ 1085 w 10000"/>
                <a:gd name="connsiteY156-4148" fmla="*/ 6930 h 10000"/>
                <a:gd name="connsiteX157-4149" fmla="*/ 1116 w 10000"/>
                <a:gd name="connsiteY157-4150" fmla="*/ 7005 h 10000"/>
                <a:gd name="connsiteX158-4151" fmla="*/ 1116 w 10000"/>
                <a:gd name="connsiteY158-4152" fmla="*/ 7005 h 10000"/>
                <a:gd name="connsiteX159-4153" fmla="*/ 1116 w 10000"/>
                <a:gd name="connsiteY159-4154" fmla="*/ 7005 h 10000"/>
                <a:gd name="connsiteX160-4155" fmla="*/ 1116 w 10000"/>
                <a:gd name="connsiteY160-4156" fmla="*/ 7005 h 10000"/>
                <a:gd name="connsiteX161-4157" fmla="*/ 1116 w 10000"/>
                <a:gd name="connsiteY161-4158" fmla="*/ 7005 h 10000"/>
                <a:gd name="connsiteX162-4159" fmla="*/ 1126 w 10000"/>
                <a:gd name="connsiteY162-4160" fmla="*/ 7060 h 10000"/>
                <a:gd name="connsiteX163-4161" fmla="*/ 1126 w 10000"/>
                <a:gd name="connsiteY163-4162" fmla="*/ 7060 h 10000"/>
                <a:gd name="connsiteX164-4163" fmla="*/ 1126 w 10000"/>
                <a:gd name="connsiteY164-4164" fmla="*/ 7060 h 10000"/>
                <a:gd name="connsiteX165-4165" fmla="*/ 1126 w 10000"/>
                <a:gd name="connsiteY165-4166" fmla="*/ 7060 h 10000"/>
                <a:gd name="connsiteX166-4167" fmla="*/ 1146 w 10000"/>
                <a:gd name="connsiteY166-4168" fmla="*/ 7060 h 10000"/>
                <a:gd name="connsiteX167-4169" fmla="*/ 1146 w 10000"/>
                <a:gd name="connsiteY167-4170" fmla="*/ 7060 h 10000"/>
                <a:gd name="connsiteX168-4171" fmla="*/ 1156 w 10000"/>
                <a:gd name="connsiteY168-4172" fmla="*/ 7060 h 10000"/>
                <a:gd name="connsiteX169-4173" fmla="*/ 1156 w 10000"/>
                <a:gd name="connsiteY169-4174" fmla="*/ 7060 h 10000"/>
                <a:gd name="connsiteX170-4175" fmla="*/ 1156 w 10000"/>
                <a:gd name="connsiteY170-4176" fmla="*/ 7060 h 10000"/>
                <a:gd name="connsiteX171-4177" fmla="*/ 1156 w 10000"/>
                <a:gd name="connsiteY171-4178" fmla="*/ 7060 h 10000"/>
                <a:gd name="connsiteX172-4179" fmla="*/ 1457 w 10000"/>
                <a:gd name="connsiteY172-4180" fmla="*/ 7051 h 10000"/>
                <a:gd name="connsiteX173-4181" fmla="*/ 1749 w 10000"/>
                <a:gd name="connsiteY173-4182" fmla="*/ 7051 h 10000"/>
                <a:gd name="connsiteX174-4183" fmla="*/ 1749 w 10000"/>
                <a:gd name="connsiteY174-4184" fmla="*/ 7051 h 10000"/>
                <a:gd name="connsiteX175-4185" fmla="*/ 1749 w 10000"/>
                <a:gd name="connsiteY175-4186" fmla="*/ 7051 h 10000"/>
                <a:gd name="connsiteX176-4187" fmla="*/ 1749 w 10000"/>
                <a:gd name="connsiteY176-4188" fmla="*/ 7051 h 10000"/>
                <a:gd name="connsiteX177-4189" fmla="*/ 1749 w 10000"/>
                <a:gd name="connsiteY177-4190" fmla="*/ 7051 h 10000"/>
                <a:gd name="connsiteX178-4191" fmla="*/ 1749 w 10000"/>
                <a:gd name="connsiteY178-4192" fmla="*/ 7051 h 10000"/>
                <a:gd name="connsiteX179-4193" fmla="*/ 1759 w 10000"/>
                <a:gd name="connsiteY179-4194" fmla="*/ 7051 h 10000"/>
                <a:gd name="connsiteX180-4195" fmla="*/ 1759 w 10000"/>
                <a:gd name="connsiteY180-4196" fmla="*/ 7051 h 10000"/>
                <a:gd name="connsiteX181-4197" fmla="*/ 1759 w 10000"/>
                <a:gd name="connsiteY181-4198" fmla="*/ 7051 h 10000"/>
                <a:gd name="connsiteX182-4199" fmla="*/ 1759 w 10000"/>
                <a:gd name="connsiteY182-4200" fmla="*/ 7051 h 10000"/>
                <a:gd name="connsiteX183-4201" fmla="*/ 1759 w 10000"/>
                <a:gd name="connsiteY183-4202" fmla="*/ 7051 h 10000"/>
                <a:gd name="connsiteX184-4203" fmla="*/ 1759 w 10000"/>
                <a:gd name="connsiteY184-4204" fmla="*/ 7051 h 10000"/>
                <a:gd name="connsiteX185-4205" fmla="*/ 1769 w 10000"/>
                <a:gd name="connsiteY185-4206" fmla="*/ 7051 h 10000"/>
                <a:gd name="connsiteX186-4207" fmla="*/ 1769 w 10000"/>
                <a:gd name="connsiteY186-4208" fmla="*/ 7051 h 10000"/>
                <a:gd name="connsiteX187-4209" fmla="*/ 1769 w 10000"/>
                <a:gd name="connsiteY187-4210" fmla="*/ 7051 h 10000"/>
                <a:gd name="connsiteX188-4211" fmla="*/ 1769 w 10000"/>
                <a:gd name="connsiteY188-4212" fmla="*/ 7051 h 10000"/>
                <a:gd name="connsiteX189-4213" fmla="*/ 1769 w 10000"/>
                <a:gd name="connsiteY189-4214" fmla="*/ 7051 h 10000"/>
                <a:gd name="connsiteX190-4215" fmla="*/ 1980 w 10000"/>
                <a:gd name="connsiteY190-4216" fmla="*/ 7051 h 10000"/>
                <a:gd name="connsiteX191-4217" fmla="*/ 1980 w 10000"/>
                <a:gd name="connsiteY191-4218" fmla="*/ 7051 h 10000"/>
                <a:gd name="connsiteX192-4219" fmla="*/ 2281 w 10000"/>
                <a:gd name="connsiteY192-4220" fmla="*/ 7033 h 10000"/>
                <a:gd name="connsiteX193-4221" fmla="*/ 2281 w 10000"/>
                <a:gd name="connsiteY193-4222" fmla="*/ 7033 h 10000"/>
                <a:gd name="connsiteX194-4223" fmla="*/ 2281 w 10000"/>
                <a:gd name="connsiteY194-4224" fmla="*/ 7033 h 10000"/>
                <a:gd name="connsiteX195-4225" fmla="*/ 2281 w 10000"/>
                <a:gd name="connsiteY195-4226" fmla="*/ 7033 h 10000"/>
                <a:gd name="connsiteX196-4227" fmla="*/ 2291 w 10000"/>
                <a:gd name="connsiteY196-4228" fmla="*/ 7033 h 10000"/>
                <a:gd name="connsiteX197-4229" fmla="*/ 2291 w 10000"/>
                <a:gd name="connsiteY197-4230" fmla="*/ 7033 h 10000"/>
                <a:gd name="connsiteX198-4231" fmla="*/ 2302 w 10000"/>
                <a:gd name="connsiteY198-4232" fmla="*/ 7033 h 10000"/>
                <a:gd name="connsiteX199-4233" fmla="*/ 2302 w 10000"/>
                <a:gd name="connsiteY199-4234" fmla="*/ 7033 h 10000"/>
                <a:gd name="connsiteX200-4235" fmla="*/ 2332 w 10000"/>
                <a:gd name="connsiteY200-4236" fmla="*/ 7033 h 10000"/>
                <a:gd name="connsiteX201-4237" fmla="*/ 2332 w 10000"/>
                <a:gd name="connsiteY201-4238" fmla="*/ 7033 h 10000"/>
                <a:gd name="connsiteX202-4239" fmla="*/ 2854 w 10000"/>
                <a:gd name="connsiteY202-4240" fmla="*/ 7033 h 10000"/>
                <a:gd name="connsiteX203-4241" fmla="*/ 2854 w 10000"/>
                <a:gd name="connsiteY203-4242" fmla="*/ 7033 h 10000"/>
                <a:gd name="connsiteX204-4243" fmla="*/ 2854 w 10000"/>
                <a:gd name="connsiteY204-4244" fmla="*/ 7033 h 10000"/>
                <a:gd name="connsiteX205-4245" fmla="*/ 2854 w 10000"/>
                <a:gd name="connsiteY205-4246" fmla="*/ 7033 h 10000"/>
                <a:gd name="connsiteX206-4247" fmla="*/ 2854 w 10000"/>
                <a:gd name="connsiteY206-4248" fmla="*/ 7033 h 10000"/>
                <a:gd name="connsiteX207-4249" fmla="*/ 2854 w 10000"/>
                <a:gd name="connsiteY207-4250" fmla="*/ 7033 h 10000"/>
                <a:gd name="connsiteX208-4251" fmla="*/ 2854 w 10000"/>
                <a:gd name="connsiteY208-4252" fmla="*/ 7033 h 10000"/>
                <a:gd name="connsiteX209-4253" fmla="*/ 2854 w 10000"/>
                <a:gd name="connsiteY209-4254" fmla="*/ 7033 h 10000"/>
                <a:gd name="connsiteX210-4255" fmla="*/ 3286 w 10000"/>
                <a:gd name="connsiteY210-4256" fmla="*/ 7033 h 10000"/>
                <a:gd name="connsiteX211-4257" fmla="*/ 3709 w 10000"/>
                <a:gd name="connsiteY211-4258" fmla="*/ 7060 h 10000"/>
                <a:gd name="connsiteX212-4259" fmla="*/ 4101 w 10000"/>
                <a:gd name="connsiteY212-4260" fmla="*/ 7088 h 10000"/>
                <a:gd name="connsiteX213-4261" fmla="*/ 4291 w 10000"/>
                <a:gd name="connsiteY213-4262" fmla="*/ 7116 h 10000"/>
                <a:gd name="connsiteX214-4263" fmla="*/ 4462 w 10000"/>
                <a:gd name="connsiteY214-4264" fmla="*/ 7135 h 10000"/>
                <a:gd name="connsiteX215-4265" fmla="*/ 4623 w 10000"/>
                <a:gd name="connsiteY215-4266" fmla="*/ 7172 h 10000"/>
                <a:gd name="connsiteX216-4267" fmla="*/ 4764 w 10000"/>
                <a:gd name="connsiteY216-4268" fmla="*/ 7219 h 10000"/>
                <a:gd name="connsiteX217-4269" fmla="*/ 4894 w 10000"/>
                <a:gd name="connsiteY217-4270" fmla="*/ 7274 h 10000"/>
                <a:gd name="connsiteX218-4271" fmla="*/ 4985 w 10000"/>
                <a:gd name="connsiteY218-4272" fmla="*/ 7330 h 10000"/>
                <a:gd name="connsiteX219-4273" fmla="*/ 5075 w 10000"/>
                <a:gd name="connsiteY219-4274" fmla="*/ 7395 h 10000"/>
                <a:gd name="connsiteX220-4275" fmla="*/ 5136 w 10000"/>
                <a:gd name="connsiteY220-4276" fmla="*/ 7460 h 10000"/>
                <a:gd name="connsiteX221-4277" fmla="*/ 5156 w 10000"/>
                <a:gd name="connsiteY221-4278" fmla="*/ 7507 h 10000"/>
                <a:gd name="connsiteX222-4279" fmla="*/ 5176 w 10000"/>
                <a:gd name="connsiteY222-4280" fmla="*/ 7553 h 10000"/>
                <a:gd name="connsiteX223-4281" fmla="*/ 5176 w 10000"/>
                <a:gd name="connsiteY223-4282" fmla="*/ 7600 h 10000"/>
                <a:gd name="connsiteX224-4283" fmla="*/ 5176 w 10000"/>
                <a:gd name="connsiteY224-4284" fmla="*/ 7656 h 10000"/>
                <a:gd name="connsiteX225-4285" fmla="*/ 5176 w 10000"/>
                <a:gd name="connsiteY225-4286" fmla="*/ 7656 h 10000"/>
                <a:gd name="connsiteX226-4287" fmla="*/ 5176 w 10000"/>
                <a:gd name="connsiteY226-4288" fmla="*/ 7665 h 10000"/>
                <a:gd name="connsiteX227-4289" fmla="*/ 5176 w 10000"/>
                <a:gd name="connsiteY227-4290" fmla="*/ 7665 h 10000"/>
                <a:gd name="connsiteX228-4291" fmla="*/ 5176 w 10000"/>
                <a:gd name="connsiteY228-4292" fmla="*/ 7665 h 10000"/>
                <a:gd name="connsiteX229-4293" fmla="*/ 5146 w 10000"/>
                <a:gd name="connsiteY229-4294" fmla="*/ 7851 h 10000"/>
                <a:gd name="connsiteX230-4295" fmla="*/ 5095 w 10000"/>
                <a:gd name="connsiteY230-4296" fmla="*/ 8037 h 10000"/>
                <a:gd name="connsiteX231-4297" fmla="*/ 5005 w 10000"/>
                <a:gd name="connsiteY231-4298" fmla="*/ 8437 h 10000"/>
                <a:gd name="connsiteX232-4299" fmla="*/ 4955 w 10000"/>
                <a:gd name="connsiteY232-4300" fmla="*/ 8642 h 10000"/>
                <a:gd name="connsiteX233-4301" fmla="*/ 4915 w 10000"/>
                <a:gd name="connsiteY233-4302" fmla="*/ 8828 h 10000"/>
                <a:gd name="connsiteX234-4303" fmla="*/ 4894 w 10000"/>
                <a:gd name="connsiteY234-4304" fmla="*/ 9023 h 10000"/>
                <a:gd name="connsiteX235-4305" fmla="*/ 4874 w 10000"/>
                <a:gd name="connsiteY235-4306" fmla="*/ 9200 h 10000"/>
                <a:gd name="connsiteX236-4307" fmla="*/ 4874 w 10000"/>
                <a:gd name="connsiteY236-4308" fmla="*/ 9200 h 10000"/>
                <a:gd name="connsiteX237-4309" fmla="*/ 4874 w 10000"/>
                <a:gd name="connsiteY237-4310" fmla="*/ 9293 h 10000"/>
                <a:gd name="connsiteX238-4311" fmla="*/ 4894 w 10000"/>
                <a:gd name="connsiteY238-4312" fmla="*/ 9395 h 10000"/>
                <a:gd name="connsiteX239-4313" fmla="*/ 4915 w 10000"/>
                <a:gd name="connsiteY239-4314" fmla="*/ 9488 h 10000"/>
                <a:gd name="connsiteX240-4315" fmla="*/ 4935 w 10000"/>
                <a:gd name="connsiteY240-4316" fmla="*/ 9563 h 10000"/>
                <a:gd name="connsiteX241-4317" fmla="*/ 4985 w 10000"/>
                <a:gd name="connsiteY241-4318" fmla="*/ 9647 h 10000"/>
                <a:gd name="connsiteX242-4319" fmla="*/ 5035 w 10000"/>
                <a:gd name="connsiteY242-4320" fmla="*/ 9721 h 10000"/>
                <a:gd name="connsiteX243-4321" fmla="*/ 5095 w 10000"/>
                <a:gd name="connsiteY243-4322" fmla="*/ 9786 h 10000"/>
                <a:gd name="connsiteX244-4323" fmla="*/ 5176 w 10000"/>
                <a:gd name="connsiteY244-4324" fmla="*/ 9842 h 10000"/>
                <a:gd name="connsiteX245-4325" fmla="*/ 5176 w 10000"/>
                <a:gd name="connsiteY245-4326" fmla="*/ 9842 h 10000"/>
                <a:gd name="connsiteX246-4327" fmla="*/ 5176 w 10000"/>
                <a:gd name="connsiteY246-4328" fmla="*/ 9842 h 10000"/>
                <a:gd name="connsiteX247-4329" fmla="*/ 5236 w 10000"/>
                <a:gd name="connsiteY247-4330" fmla="*/ 9879 h 10000"/>
                <a:gd name="connsiteX248-4331" fmla="*/ 5307 w 10000"/>
                <a:gd name="connsiteY248-4332" fmla="*/ 9916 h 10000"/>
                <a:gd name="connsiteX249-4333" fmla="*/ 5447 w 10000"/>
                <a:gd name="connsiteY249-4334" fmla="*/ 9963 h 10000"/>
                <a:gd name="connsiteX250-4335" fmla="*/ 5608 w 10000"/>
                <a:gd name="connsiteY250-4336" fmla="*/ 9991 h 10000"/>
                <a:gd name="connsiteX251-4337" fmla="*/ 5779 w 10000"/>
                <a:gd name="connsiteY251-4338" fmla="*/ 10000 h 10000"/>
                <a:gd name="connsiteX252-4339" fmla="*/ 5779 w 10000"/>
                <a:gd name="connsiteY252-4340" fmla="*/ 10000 h 10000"/>
                <a:gd name="connsiteX253-4341" fmla="*/ 5779 w 10000"/>
                <a:gd name="connsiteY253-4342" fmla="*/ 10000 h 10000"/>
                <a:gd name="connsiteX254-4343" fmla="*/ 5779 w 10000"/>
                <a:gd name="connsiteY254-4344" fmla="*/ 10000 h 10000"/>
                <a:gd name="connsiteX255-4345" fmla="*/ 5779 w 10000"/>
                <a:gd name="connsiteY255-4346" fmla="*/ 10000 h 10000"/>
                <a:gd name="connsiteX256-4347" fmla="*/ 5779 w 10000"/>
                <a:gd name="connsiteY256-4348" fmla="*/ 10000 h 10000"/>
                <a:gd name="connsiteX257-4349" fmla="*/ 5899 w 10000"/>
                <a:gd name="connsiteY257-4350" fmla="*/ 9991 h 10000"/>
                <a:gd name="connsiteX258-4351" fmla="*/ 6040 w 10000"/>
                <a:gd name="connsiteY258-4352" fmla="*/ 9981 h 10000"/>
                <a:gd name="connsiteX259-4353" fmla="*/ 6171 w 10000"/>
                <a:gd name="connsiteY259-4354" fmla="*/ 9963 h 10000"/>
                <a:gd name="connsiteX260-4355" fmla="*/ 6291 w 10000"/>
                <a:gd name="connsiteY260-4356" fmla="*/ 9926 h 10000"/>
                <a:gd name="connsiteX261-4357" fmla="*/ 6412 w 10000"/>
                <a:gd name="connsiteY261-4358" fmla="*/ 9888 h 10000"/>
                <a:gd name="connsiteX262-4359" fmla="*/ 6533 w 10000"/>
                <a:gd name="connsiteY262-4360" fmla="*/ 9842 h 10000"/>
                <a:gd name="connsiteX263-4361" fmla="*/ 6643 w 10000"/>
                <a:gd name="connsiteY263-4362" fmla="*/ 9805 h 10000"/>
                <a:gd name="connsiteX264-4363" fmla="*/ 6744 w 10000"/>
                <a:gd name="connsiteY264-4364" fmla="*/ 9740 h 10000"/>
                <a:gd name="connsiteX265-4365" fmla="*/ 6824 w 10000"/>
                <a:gd name="connsiteY265-4366" fmla="*/ 9674 h 10000"/>
                <a:gd name="connsiteX266-4367" fmla="*/ 6905 w 10000"/>
                <a:gd name="connsiteY266-4368" fmla="*/ 9609 h 10000"/>
                <a:gd name="connsiteX267-4369" fmla="*/ 6965 w 10000"/>
                <a:gd name="connsiteY267-4370" fmla="*/ 9544 h 10000"/>
                <a:gd name="connsiteX268-4371" fmla="*/ 7015 w 10000"/>
                <a:gd name="connsiteY268-4372" fmla="*/ 9460 h 10000"/>
                <a:gd name="connsiteX269-4373" fmla="*/ 7035 w 10000"/>
                <a:gd name="connsiteY269-4374" fmla="*/ 9395 h 10000"/>
                <a:gd name="connsiteX270-4375" fmla="*/ 7045 w 10000"/>
                <a:gd name="connsiteY270-4376" fmla="*/ 9302 h 10000"/>
                <a:gd name="connsiteX271-4377" fmla="*/ 7035 w 10000"/>
                <a:gd name="connsiteY271-4378" fmla="*/ 9228 h 10000"/>
                <a:gd name="connsiteX272-4379" fmla="*/ 6995 w 10000"/>
                <a:gd name="connsiteY272-4380" fmla="*/ 9144 h 10000"/>
                <a:gd name="connsiteX273-4381" fmla="*/ 6995 w 10000"/>
                <a:gd name="connsiteY273-4382" fmla="*/ 9144 h 10000"/>
                <a:gd name="connsiteX274-4383" fmla="*/ 6995 w 10000"/>
                <a:gd name="connsiteY274-4384" fmla="*/ 9135 h 10000"/>
                <a:gd name="connsiteX275-4385" fmla="*/ 6995 w 10000"/>
                <a:gd name="connsiteY275-4386" fmla="*/ 9135 h 10000"/>
                <a:gd name="connsiteX276-4387" fmla="*/ 6985 w 10000"/>
                <a:gd name="connsiteY276-4388" fmla="*/ 9135 h 10000"/>
                <a:gd name="connsiteX277-4389" fmla="*/ 6985 w 10000"/>
                <a:gd name="connsiteY277-4390" fmla="*/ 9135 h 10000"/>
                <a:gd name="connsiteX278-4391" fmla="*/ 6985 w 10000"/>
                <a:gd name="connsiteY278-4392" fmla="*/ 9135 h 10000"/>
                <a:gd name="connsiteX279-4393" fmla="*/ 6985 w 10000"/>
                <a:gd name="connsiteY279-4394" fmla="*/ 9135 h 10000"/>
                <a:gd name="connsiteX280-4395" fmla="*/ 6985 w 10000"/>
                <a:gd name="connsiteY280-4396" fmla="*/ 9135 h 10000"/>
                <a:gd name="connsiteX281-4397" fmla="*/ 6985 w 10000"/>
                <a:gd name="connsiteY281-4398" fmla="*/ 9135 h 10000"/>
                <a:gd name="connsiteX282-4399" fmla="*/ 6985 w 10000"/>
                <a:gd name="connsiteY282-4400" fmla="*/ 9135 h 10000"/>
                <a:gd name="connsiteX283-4401" fmla="*/ 6985 w 10000"/>
                <a:gd name="connsiteY283-4402" fmla="*/ 9135 h 10000"/>
                <a:gd name="connsiteX284-4403" fmla="*/ 6985 w 10000"/>
                <a:gd name="connsiteY284-4404" fmla="*/ 9126 h 10000"/>
                <a:gd name="connsiteX285-4405" fmla="*/ 6985 w 10000"/>
                <a:gd name="connsiteY285-4406" fmla="*/ 9126 h 10000"/>
                <a:gd name="connsiteX286-4407" fmla="*/ 6985 w 10000"/>
                <a:gd name="connsiteY286-4408" fmla="*/ 9126 h 10000"/>
                <a:gd name="connsiteX287-4409" fmla="*/ 6985 w 10000"/>
                <a:gd name="connsiteY287-4410" fmla="*/ 9126 h 10000"/>
                <a:gd name="connsiteX288-4411" fmla="*/ 6985 w 10000"/>
                <a:gd name="connsiteY288-4412" fmla="*/ 9126 h 10000"/>
                <a:gd name="connsiteX289-4413" fmla="*/ 6985 w 10000"/>
                <a:gd name="connsiteY289-4414" fmla="*/ 9126 h 10000"/>
                <a:gd name="connsiteX290-4415" fmla="*/ 6985 w 10000"/>
                <a:gd name="connsiteY290-4416" fmla="*/ 9126 h 10000"/>
                <a:gd name="connsiteX291-4417" fmla="*/ 6985 w 10000"/>
                <a:gd name="connsiteY291-4418" fmla="*/ 9126 h 10000"/>
                <a:gd name="connsiteX292-4419" fmla="*/ 6794 w 10000"/>
                <a:gd name="connsiteY292-4420" fmla="*/ 8837 h 10000"/>
                <a:gd name="connsiteX293-4421" fmla="*/ 6693 w 10000"/>
                <a:gd name="connsiteY293-4422" fmla="*/ 8679 h 10000"/>
                <a:gd name="connsiteX294-4423" fmla="*/ 6593 w 10000"/>
                <a:gd name="connsiteY294-4424" fmla="*/ 8521 h 10000"/>
                <a:gd name="connsiteX295-4425" fmla="*/ 6513 w 10000"/>
                <a:gd name="connsiteY295-4426" fmla="*/ 8372 h 10000"/>
                <a:gd name="connsiteX296-4427" fmla="*/ 6442 w 10000"/>
                <a:gd name="connsiteY296-4428" fmla="*/ 8214 h 10000"/>
                <a:gd name="connsiteX297-4429" fmla="*/ 6392 w 10000"/>
                <a:gd name="connsiteY297-4430" fmla="*/ 8056 h 10000"/>
                <a:gd name="connsiteX298-4431" fmla="*/ 6382 w 10000"/>
                <a:gd name="connsiteY298-4432" fmla="*/ 7981 h 10000"/>
                <a:gd name="connsiteX299-4433" fmla="*/ 6382 w 10000"/>
                <a:gd name="connsiteY299-4434" fmla="*/ 7907 h 10000"/>
                <a:gd name="connsiteX300-4435" fmla="*/ 6382 w 10000"/>
                <a:gd name="connsiteY300-4436" fmla="*/ 7907 h 10000"/>
                <a:gd name="connsiteX301-4437" fmla="*/ 6392 w 10000"/>
                <a:gd name="connsiteY301-4438" fmla="*/ 7805 h 10000"/>
                <a:gd name="connsiteX302-4439" fmla="*/ 6422 w 10000"/>
                <a:gd name="connsiteY302-4440" fmla="*/ 7702 h 10000"/>
                <a:gd name="connsiteX303-4441" fmla="*/ 6452 w 10000"/>
                <a:gd name="connsiteY303-4442" fmla="*/ 7656 h 10000"/>
                <a:gd name="connsiteX304-4443" fmla="*/ 6492 w 10000"/>
                <a:gd name="connsiteY304-4444" fmla="*/ 7609 h 10000"/>
                <a:gd name="connsiteX305-4445" fmla="*/ 6523 w 10000"/>
                <a:gd name="connsiteY305-4446" fmla="*/ 7563 h 10000"/>
                <a:gd name="connsiteX306-4447" fmla="*/ 6573 w 10000"/>
                <a:gd name="connsiteY306-4448" fmla="*/ 7526 h 10000"/>
                <a:gd name="connsiteX307-4449" fmla="*/ 6704 w 10000"/>
                <a:gd name="connsiteY307-4450" fmla="*/ 7451 h 10000"/>
                <a:gd name="connsiteX308-4451" fmla="*/ 6864 w 10000"/>
                <a:gd name="connsiteY308-4452" fmla="*/ 7395 h 10000"/>
                <a:gd name="connsiteX309-4453" fmla="*/ 7065 w 10000"/>
                <a:gd name="connsiteY309-4454" fmla="*/ 7349 h 10000"/>
                <a:gd name="connsiteX310-4455" fmla="*/ 7307 w 10000"/>
                <a:gd name="connsiteY310-4456" fmla="*/ 7321 h 10000"/>
                <a:gd name="connsiteX311-4457" fmla="*/ 7307 w 10000"/>
                <a:gd name="connsiteY311-4458" fmla="*/ 7321 h 10000"/>
                <a:gd name="connsiteX312-4459" fmla="*/ 8533 w 10000"/>
                <a:gd name="connsiteY312-4460" fmla="*/ 7219 h 10000"/>
                <a:gd name="connsiteX313-4461" fmla="*/ 10000 w 10000"/>
                <a:gd name="connsiteY313-4462" fmla="*/ 7116 h 10000"/>
                <a:gd name="connsiteX314-4463" fmla="*/ 10000 w 10000"/>
                <a:gd name="connsiteY314-4464" fmla="*/ 7116 h 10000"/>
                <a:gd name="connsiteX315-4465" fmla="*/ 10000 w 10000"/>
                <a:gd name="connsiteY315-4466" fmla="*/ 7116 h 10000"/>
                <a:gd name="connsiteX316-4467" fmla="*/ 10000 w 10000"/>
                <a:gd name="connsiteY316-4468" fmla="*/ 7116 h 10000"/>
                <a:gd name="connsiteX317-4469" fmla="*/ 10000 w 10000"/>
                <a:gd name="connsiteY317-4470" fmla="*/ 0 h 10000"/>
                <a:gd name="connsiteX0-4471" fmla="*/ 10000 w 10000"/>
                <a:gd name="connsiteY0-4472" fmla="*/ 0 h 10000"/>
                <a:gd name="connsiteX1-4473" fmla="*/ 40 w 10000"/>
                <a:gd name="connsiteY1-4474" fmla="*/ 0 h 10000"/>
                <a:gd name="connsiteX2-4475" fmla="*/ 40 w 10000"/>
                <a:gd name="connsiteY2-4476" fmla="*/ 0 h 10000"/>
                <a:gd name="connsiteX3-4477" fmla="*/ 10 w 10000"/>
                <a:gd name="connsiteY3-4478" fmla="*/ 270 h 10000"/>
                <a:gd name="connsiteX4-4479" fmla="*/ 0 w 10000"/>
                <a:gd name="connsiteY4-4480" fmla="*/ 530 h 10000"/>
                <a:gd name="connsiteX5-4481" fmla="*/ 0 w 10000"/>
                <a:gd name="connsiteY5-4482" fmla="*/ 530 h 10000"/>
                <a:gd name="connsiteX6-4483" fmla="*/ 0 w 10000"/>
                <a:gd name="connsiteY6-4484" fmla="*/ 698 h 10000"/>
                <a:gd name="connsiteX7-4485" fmla="*/ 30 w 10000"/>
                <a:gd name="connsiteY7-4486" fmla="*/ 856 h 10000"/>
                <a:gd name="connsiteX8-4487" fmla="*/ 50 w 10000"/>
                <a:gd name="connsiteY8-4488" fmla="*/ 986 h 10000"/>
                <a:gd name="connsiteX9-4489" fmla="*/ 101 w 10000"/>
                <a:gd name="connsiteY9-4490" fmla="*/ 1088 h 10000"/>
                <a:gd name="connsiteX10-4491" fmla="*/ 101 w 10000"/>
                <a:gd name="connsiteY10-4492" fmla="*/ 1088 h 10000"/>
                <a:gd name="connsiteX11-4493" fmla="*/ 101 w 10000"/>
                <a:gd name="connsiteY11-4494" fmla="*/ 1088 h 10000"/>
                <a:gd name="connsiteX12-4495" fmla="*/ 101 w 10000"/>
                <a:gd name="connsiteY12-4496" fmla="*/ 1098 h 10000"/>
                <a:gd name="connsiteX13-4497" fmla="*/ 101 w 10000"/>
                <a:gd name="connsiteY13-4498" fmla="*/ 1098 h 10000"/>
                <a:gd name="connsiteX14-4499" fmla="*/ 111 w 10000"/>
                <a:gd name="connsiteY14-4500" fmla="*/ 1116 h 10000"/>
                <a:gd name="connsiteX15-4501" fmla="*/ 111 w 10000"/>
                <a:gd name="connsiteY15-4502" fmla="*/ 1116 h 10000"/>
                <a:gd name="connsiteX16-4503" fmla="*/ 201 w 10000"/>
                <a:gd name="connsiteY16-4504" fmla="*/ 1274 h 10000"/>
                <a:gd name="connsiteX17-4505" fmla="*/ 291 w 10000"/>
                <a:gd name="connsiteY17-4506" fmla="*/ 1433 h 10000"/>
                <a:gd name="connsiteX18-4507" fmla="*/ 412 w 10000"/>
                <a:gd name="connsiteY18-4508" fmla="*/ 1572 h 10000"/>
                <a:gd name="connsiteX19-4509" fmla="*/ 482 w 10000"/>
                <a:gd name="connsiteY19-4510" fmla="*/ 1647 h 10000"/>
                <a:gd name="connsiteX20-4511" fmla="*/ 553 w 10000"/>
                <a:gd name="connsiteY20-4512" fmla="*/ 1712 h 10000"/>
                <a:gd name="connsiteX21-4513" fmla="*/ 623 w 10000"/>
                <a:gd name="connsiteY21-4514" fmla="*/ 1767 h 10000"/>
                <a:gd name="connsiteX22-4515" fmla="*/ 714 w 10000"/>
                <a:gd name="connsiteY22-4516" fmla="*/ 1823 h 10000"/>
                <a:gd name="connsiteX23-4517" fmla="*/ 804 w 10000"/>
                <a:gd name="connsiteY23-4518" fmla="*/ 1870 h 10000"/>
                <a:gd name="connsiteX24-4519" fmla="*/ 905 w 10000"/>
                <a:gd name="connsiteY24-4520" fmla="*/ 1916 h 10000"/>
                <a:gd name="connsiteX25-4521" fmla="*/ 1015 w 10000"/>
                <a:gd name="connsiteY25-4522" fmla="*/ 1935 h 10000"/>
                <a:gd name="connsiteX26-4523" fmla="*/ 1136 w 10000"/>
                <a:gd name="connsiteY26-4524" fmla="*/ 1972 h 10000"/>
                <a:gd name="connsiteX27-4525" fmla="*/ 1256 w 10000"/>
                <a:gd name="connsiteY27-4526" fmla="*/ 1981 h 10000"/>
                <a:gd name="connsiteX28-4527" fmla="*/ 1407 w 10000"/>
                <a:gd name="connsiteY28-4528" fmla="*/ 1981 h 10000"/>
                <a:gd name="connsiteX29-4529" fmla="*/ 1407 w 10000"/>
                <a:gd name="connsiteY29-4530" fmla="*/ 1981 h 10000"/>
                <a:gd name="connsiteX30-4531" fmla="*/ 1407 w 10000"/>
                <a:gd name="connsiteY30-4532" fmla="*/ 1981 h 10000"/>
                <a:gd name="connsiteX31-4533" fmla="*/ 1407 w 10000"/>
                <a:gd name="connsiteY31-4534" fmla="*/ 1981 h 10000"/>
                <a:gd name="connsiteX32-4535" fmla="*/ 1407 w 10000"/>
                <a:gd name="connsiteY32-4536" fmla="*/ 1981 h 10000"/>
                <a:gd name="connsiteX33-4537" fmla="*/ 1407 w 10000"/>
                <a:gd name="connsiteY33-4538" fmla="*/ 1981 h 10000"/>
                <a:gd name="connsiteX34-4539" fmla="*/ 1558 w 10000"/>
                <a:gd name="connsiteY34-4540" fmla="*/ 1981 h 10000"/>
                <a:gd name="connsiteX35-4541" fmla="*/ 1749 w 10000"/>
                <a:gd name="connsiteY35-4542" fmla="*/ 1963 h 10000"/>
                <a:gd name="connsiteX36-4543" fmla="*/ 1940 w 10000"/>
                <a:gd name="connsiteY36-4544" fmla="*/ 1926 h 10000"/>
                <a:gd name="connsiteX37-4545" fmla="*/ 2151 w 10000"/>
                <a:gd name="connsiteY37-4546" fmla="*/ 1879 h 10000"/>
                <a:gd name="connsiteX38-4547" fmla="*/ 2151 w 10000"/>
                <a:gd name="connsiteY38-4548" fmla="*/ 1879 h 10000"/>
                <a:gd name="connsiteX39-4549" fmla="*/ 2161 w 10000"/>
                <a:gd name="connsiteY39-4550" fmla="*/ 1879 h 10000"/>
                <a:gd name="connsiteX40-4551" fmla="*/ 2161 w 10000"/>
                <a:gd name="connsiteY40-4552" fmla="*/ 1879 h 10000"/>
                <a:gd name="connsiteX41-4553" fmla="*/ 2171 w 10000"/>
                <a:gd name="connsiteY41-4554" fmla="*/ 1879 h 10000"/>
                <a:gd name="connsiteX42-4555" fmla="*/ 2171 w 10000"/>
                <a:gd name="connsiteY42-4556" fmla="*/ 1879 h 10000"/>
                <a:gd name="connsiteX43-4557" fmla="*/ 2352 w 10000"/>
                <a:gd name="connsiteY43-4558" fmla="*/ 1833 h 10000"/>
                <a:gd name="connsiteX44-4559" fmla="*/ 2513 w 10000"/>
                <a:gd name="connsiteY44-4560" fmla="*/ 1814 h 10000"/>
                <a:gd name="connsiteX45-4561" fmla="*/ 2673 w 10000"/>
                <a:gd name="connsiteY45-4562" fmla="*/ 1786 h 10000"/>
                <a:gd name="connsiteX46-4563" fmla="*/ 2804 w 10000"/>
                <a:gd name="connsiteY46-4564" fmla="*/ 1786 h 10000"/>
                <a:gd name="connsiteX47-4565" fmla="*/ 2804 w 10000"/>
                <a:gd name="connsiteY47-4566" fmla="*/ 1786 h 10000"/>
                <a:gd name="connsiteX48-4567" fmla="*/ 2804 w 10000"/>
                <a:gd name="connsiteY48-4568" fmla="*/ 1786 h 10000"/>
                <a:gd name="connsiteX49-4569" fmla="*/ 2804 w 10000"/>
                <a:gd name="connsiteY49-4570" fmla="*/ 1786 h 10000"/>
                <a:gd name="connsiteX50-4571" fmla="*/ 2804 w 10000"/>
                <a:gd name="connsiteY50-4572" fmla="*/ 1786 h 10000"/>
                <a:gd name="connsiteX51-4573" fmla="*/ 2804 w 10000"/>
                <a:gd name="connsiteY51-4574" fmla="*/ 1786 h 10000"/>
                <a:gd name="connsiteX52-4575" fmla="*/ 2804 w 10000"/>
                <a:gd name="connsiteY52-4576" fmla="*/ 1786 h 10000"/>
                <a:gd name="connsiteX53-4577" fmla="*/ 2804 w 10000"/>
                <a:gd name="connsiteY53-4578" fmla="*/ 1786 h 10000"/>
                <a:gd name="connsiteX54-4579" fmla="*/ 2925 w 10000"/>
                <a:gd name="connsiteY54-4580" fmla="*/ 1786 h 10000"/>
                <a:gd name="connsiteX55-4581" fmla="*/ 3035 w 10000"/>
                <a:gd name="connsiteY55-4582" fmla="*/ 1805 h 10000"/>
                <a:gd name="connsiteX56-4583" fmla="*/ 3136 w 10000"/>
                <a:gd name="connsiteY56-4584" fmla="*/ 1823 h 10000"/>
                <a:gd name="connsiteX57-4585" fmla="*/ 3236 w 10000"/>
                <a:gd name="connsiteY57-4586" fmla="*/ 1842 h 10000"/>
                <a:gd name="connsiteX58-4587" fmla="*/ 3307 w 10000"/>
                <a:gd name="connsiteY58-4588" fmla="*/ 1879 h 10000"/>
                <a:gd name="connsiteX59-4589" fmla="*/ 3377 w 10000"/>
                <a:gd name="connsiteY59-4590" fmla="*/ 1926 h 10000"/>
                <a:gd name="connsiteX60-4591" fmla="*/ 3447 w 10000"/>
                <a:gd name="connsiteY60-4592" fmla="*/ 1972 h 10000"/>
                <a:gd name="connsiteX61-4593" fmla="*/ 3497 w 10000"/>
                <a:gd name="connsiteY61-4594" fmla="*/ 2028 h 10000"/>
                <a:gd name="connsiteX62-4595" fmla="*/ 3548 w 10000"/>
                <a:gd name="connsiteY62-4596" fmla="*/ 2074 h 10000"/>
                <a:gd name="connsiteX63-4597" fmla="*/ 3598 w 10000"/>
                <a:gd name="connsiteY63-4598" fmla="*/ 2140 h 10000"/>
                <a:gd name="connsiteX64-4599" fmla="*/ 3658 w 10000"/>
                <a:gd name="connsiteY64-4600" fmla="*/ 2260 h 10000"/>
                <a:gd name="connsiteX65-4601" fmla="*/ 3709 w 10000"/>
                <a:gd name="connsiteY65-4602" fmla="*/ 2400 h 10000"/>
                <a:gd name="connsiteX66-4603" fmla="*/ 3729 w 10000"/>
                <a:gd name="connsiteY66-4604" fmla="*/ 2549 h 10000"/>
                <a:gd name="connsiteX67-4605" fmla="*/ 3729 w 10000"/>
                <a:gd name="connsiteY67-4606" fmla="*/ 2688 h 10000"/>
                <a:gd name="connsiteX68-4607" fmla="*/ 3729 w 10000"/>
                <a:gd name="connsiteY68-4608" fmla="*/ 2837 h 10000"/>
                <a:gd name="connsiteX69-4609" fmla="*/ 3709 w 10000"/>
                <a:gd name="connsiteY69-4610" fmla="*/ 2977 h 10000"/>
                <a:gd name="connsiteX70-4611" fmla="*/ 3668 w 10000"/>
                <a:gd name="connsiteY70-4612" fmla="*/ 3107 h 10000"/>
                <a:gd name="connsiteX71-4613" fmla="*/ 3638 w 10000"/>
                <a:gd name="connsiteY71-4614" fmla="*/ 3219 h 10000"/>
                <a:gd name="connsiteX72-4615" fmla="*/ 3598 w 10000"/>
                <a:gd name="connsiteY72-4616" fmla="*/ 3312 h 10000"/>
                <a:gd name="connsiteX73-4617" fmla="*/ 3548 w 10000"/>
                <a:gd name="connsiteY73-4618" fmla="*/ 3377 h 10000"/>
                <a:gd name="connsiteX74-4619" fmla="*/ 3518 w 10000"/>
                <a:gd name="connsiteY74-4620" fmla="*/ 3423 h 10000"/>
                <a:gd name="connsiteX75-4621" fmla="*/ 3518 w 10000"/>
                <a:gd name="connsiteY75-4622" fmla="*/ 3423 h 10000"/>
                <a:gd name="connsiteX76-4623" fmla="*/ 3518 w 10000"/>
                <a:gd name="connsiteY76-4624" fmla="*/ 3423 h 10000"/>
                <a:gd name="connsiteX77-4625" fmla="*/ 3518 w 10000"/>
                <a:gd name="connsiteY77-4626" fmla="*/ 3423 h 10000"/>
                <a:gd name="connsiteX78-4627" fmla="*/ 3518 w 10000"/>
                <a:gd name="connsiteY78-4628" fmla="*/ 3423 h 10000"/>
                <a:gd name="connsiteX79-4629" fmla="*/ 3518 w 10000"/>
                <a:gd name="connsiteY79-4630" fmla="*/ 3423 h 10000"/>
                <a:gd name="connsiteX80-4631" fmla="*/ 3518 w 10000"/>
                <a:gd name="connsiteY80-4632" fmla="*/ 3423 h 10000"/>
                <a:gd name="connsiteX81-4633" fmla="*/ 3518 w 10000"/>
                <a:gd name="connsiteY81-4634" fmla="*/ 3423 h 10000"/>
                <a:gd name="connsiteX82-4635" fmla="*/ 3518 w 10000"/>
                <a:gd name="connsiteY82-4636" fmla="*/ 3423 h 10000"/>
                <a:gd name="connsiteX83-4637" fmla="*/ 3518 w 10000"/>
                <a:gd name="connsiteY83-4638" fmla="*/ 3423 h 10000"/>
                <a:gd name="connsiteX84-4639" fmla="*/ 3518 w 10000"/>
                <a:gd name="connsiteY84-4640" fmla="*/ 3433 h 10000"/>
                <a:gd name="connsiteX85-4641" fmla="*/ 3518 w 10000"/>
                <a:gd name="connsiteY85-4642" fmla="*/ 3433 h 10000"/>
                <a:gd name="connsiteX86-4643" fmla="*/ 3518 w 10000"/>
                <a:gd name="connsiteY86-4644" fmla="*/ 3433 h 10000"/>
                <a:gd name="connsiteX87-4645" fmla="*/ 3518 w 10000"/>
                <a:gd name="connsiteY87-4646" fmla="*/ 3433 h 10000"/>
                <a:gd name="connsiteX88-4647" fmla="*/ 3497 w 10000"/>
                <a:gd name="connsiteY88-4648" fmla="*/ 3433 h 10000"/>
                <a:gd name="connsiteX89-4649" fmla="*/ 3497 w 10000"/>
                <a:gd name="connsiteY89-4650" fmla="*/ 3433 h 10000"/>
                <a:gd name="connsiteX90-4651" fmla="*/ 3497 w 10000"/>
                <a:gd name="connsiteY90-4652" fmla="*/ 3433 h 10000"/>
                <a:gd name="connsiteX91-4653" fmla="*/ 3497 w 10000"/>
                <a:gd name="connsiteY91-4654" fmla="*/ 3433 h 10000"/>
                <a:gd name="connsiteX92-4655" fmla="*/ 3497 w 10000"/>
                <a:gd name="connsiteY92-4656" fmla="*/ 3433 h 10000"/>
                <a:gd name="connsiteX93-4657" fmla="*/ 3497 w 10000"/>
                <a:gd name="connsiteY93-4658" fmla="*/ 3433 h 10000"/>
                <a:gd name="connsiteX94-4659" fmla="*/ 3427 w 10000"/>
                <a:gd name="connsiteY94-4660" fmla="*/ 3498 h 10000"/>
                <a:gd name="connsiteX95-4661" fmla="*/ 3347 w 10000"/>
                <a:gd name="connsiteY95-4662" fmla="*/ 3535 h 10000"/>
                <a:gd name="connsiteX96-4663" fmla="*/ 3246 w 10000"/>
                <a:gd name="connsiteY96-4664" fmla="*/ 3563 h 10000"/>
                <a:gd name="connsiteX97-4665" fmla="*/ 3136 w 10000"/>
                <a:gd name="connsiteY97-4666" fmla="*/ 3572 h 10000"/>
                <a:gd name="connsiteX98-4667" fmla="*/ 3136 w 10000"/>
                <a:gd name="connsiteY98-4668" fmla="*/ 3572 h 10000"/>
                <a:gd name="connsiteX99-4669" fmla="*/ 3136 w 10000"/>
                <a:gd name="connsiteY99-4670" fmla="*/ 3572 h 10000"/>
                <a:gd name="connsiteX100-4671" fmla="*/ 3136 w 10000"/>
                <a:gd name="connsiteY100-4672" fmla="*/ 3572 h 10000"/>
                <a:gd name="connsiteX101-4673" fmla="*/ 3136 w 10000"/>
                <a:gd name="connsiteY101-4674" fmla="*/ 3572 h 10000"/>
                <a:gd name="connsiteX102-4675" fmla="*/ 3136 w 10000"/>
                <a:gd name="connsiteY102-4676" fmla="*/ 3572 h 10000"/>
                <a:gd name="connsiteX103-4677" fmla="*/ 3116 w 10000"/>
                <a:gd name="connsiteY103-4678" fmla="*/ 3572 h 10000"/>
                <a:gd name="connsiteX104-4679" fmla="*/ 3116 w 10000"/>
                <a:gd name="connsiteY104-4680" fmla="*/ 3572 h 10000"/>
                <a:gd name="connsiteX105-4681" fmla="*/ 3025 w 10000"/>
                <a:gd name="connsiteY105-4682" fmla="*/ 3572 h 10000"/>
                <a:gd name="connsiteX106-4683" fmla="*/ 2925 w 10000"/>
                <a:gd name="connsiteY106-4684" fmla="*/ 3553 h 10000"/>
                <a:gd name="connsiteX107-4685" fmla="*/ 2814 w 10000"/>
                <a:gd name="connsiteY107-4686" fmla="*/ 3526 h 10000"/>
                <a:gd name="connsiteX108-4687" fmla="*/ 2693 w 10000"/>
                <a:gd name="connsiteY108-4688" fmla="*/ 3479 h 10000"/>
                <a:gd name="connsiteX109-4689" fmla="*/ 2553 w 10000"/>
                <a:gd name="connsiteY109-4690" fmla="*/ 3423 h 10000"/>
                <a:gd name="connsiteX110-4691" fmla="*/ 2392 w 10000"/>
                <a:gd name="connsiteY110-4692" fmla="*/ 3349 h 10000"/>
                <a:gd name="connsiteX111-4693" fmla="*/ 2010 w 10000"/>
                <a:gd name="connsiteY111-4694" fmla="*/ 3153 h 10000"/>
                <a:gd name="connsiteX112-4695" fmla="*/ 2010 w 10000"/>
                <a:gd name="connsiteY112-4696" fmla="*/ 3153 h 10000"/>
                <a:gd name="connsiteX113-4697" fmla="*/ 2010 w 10000"/>
                <a:gd name="connsiteY113-4698" fmla="*/ 3153 h 10000"/>
                <a:gd name="connsiteX114-4699" fmla="*/ 2010 w 10000"/>
                <a:gd name="connsiteY114-4700" fmla="*/ 3153 h 10000"/>
                <a:gd name="connsiteX115-4701" fmla="*/ 2000 w 10000"/>
                <a:gd name="connsiteY115-4702" fmla="*/ 3153 h 10000"/>
                <a:gd name="connsiteX116-4703" fmla="*/ 2000 w 10000"/>
                <a:gd name="connsiteY116-4704" fmla="*/ 3153 h 10000"/>
                <a:gd name="connsiteX117-4705" fmla="*/ 2000 w 10000"/>
                <a:gd name="connsiteY117-4706" fmla="*/ 3153 h 10000"/>
                <a:gd name="connsiteX118-4707" fmla="*/ 2000 w 10000"/>
                <a:gd name="connsiteY118-4708" fmla="*/ 3153 h 10000"/>
                <a:gd name="connsiteX119-4709" fmla="*/ 2000 w 10000"/>
                <a:gd name="connsiteY119-4710" fmla="*/ 3144 h 10000"/>
                <a:gd name="connsiteX120-4711" fmla="*/ 1950 w 10000"/>
                <a:gd name="connsiteY120-4712" fmla="*/ 3135 h 10000"/>
                <a:gd name="connsiteX121-4713" fmla="*/ 1950 w 10000"/>
                <a:gd name="connsiteY121-4714" fmla="*/ 3135 h 10000"/>
                <a:gd name="connsiteX122-4715" fmla="*/ 1950 w 10000"/>
                <a:gd name="connsiteY122-4716" fmla="*/ 3135 h 10000"/>
                <a:gd name="connsiteX123-4717" fmla="*/ 1769 w 10000"/>
                <a:gd name="connsiteY123-4718" fmla="*/ 3033 h 10000"/>
                <a:gd name="connsiteX124-4719" fmla="*/ 1588 w 10000"/>
                <a:gd name="connsiteY124-4720" fmla="*/ 2967 h 10000"/>
                <a:gd name="connsiteX125-4721" fmla="*/ 1427 w 10000"/>
                <a:gd name="connsiteY125-4722" fmla="*/ 2921 h 10000"/>
                <a:gd name="connsiteX126-4723" fmla="*/ 1347 w 10000"/>
                <a:gd name="connsiteY126-4724" fmla="*/ 2902 h 10000"/>
                <a:gd name="connsiteX127-4725" fmla="*/ 1266 w 10000"/>
                <a:gd name="connsiteY127-4726" fmla="*/ 2902 h 10000"/>
                <a:gd name="connsiteX128-4727" fmla="*/ 1266 w 10000"/>
                <a:gd name="connsiteY128-4728" fmla="*/ 2902 h 10000"/>
                <a:gd name="connsiteX129-4729" fmla="*/ 1266 w 10000"/>
                <a:gd name="connsiteY129-4730" fmla="*/ 2902 h 10000"/>
                <a:gd name="connsiteX130-4731" fmla="*/ 1266 w 10000"/>
                <a:gd name="connsiteY130-4732" fmla="*/ 2902 h 10000"/>
                <a:gd name="connsiteX131-4733" fmla="*/ 1266 w 10000"/>
                <a:gd name="connsiteY131-4734" fmla="*/ 2902 h 10000"/>
                <a:gd name="connsiteX132-4735" fmla="*/ 1266 w 10000"/>
                <a:gd name="connsiteY132-4736" fmla="*/ 2902 h 10000"/>
                <a:gd name="connsiteX133-4737" fmla="*/ 1146 w 10000"/>
                <a:gd name="connsiteY133-4738" fmla="*/ 2921 h 10000"/>
                <a:gd name="connsiteX134-4739" fmla="*/ 1085 w 10000"/>
                <a:gd name="connsiteY134-4740" fmla="*/ 2940 h 10000"/>
                <a:gd name="connsiteX135-4741" fmla="*/ 1025 w 10000"/>
                <a:gd name="connsiteY135-4742" fmla="*/ 2949 h 10000"/>
                <a:gd name="connsiteX136-4743" fmla="*/ 965 w 10000"/>
                <a:gd name="connsiteY136-4744" fmla="*/ 2986 h 10000"/>
                <a:gd name="connsiteX137-4745" fmla="*/ 915 w 10000"/>
                <a:gd name="connsiteY137-4746" fmla="*/ 3023 h 10000"/>
                <a:gd name="connsiteX138-4747" fmla="*/ 864 w 10000"/>
                <a:gd name="connsiteY138-4748" fmla="*/ 3060 h 10000"/>
                <a:gd name="connsiteX139-4749" fmla="*/ 814 w 10000"/>
                <a:gd name="connsiteY139-4750" fmla="*/ 3107 h 10000"/>
                <a:gd name="connsiteX140-4751" fmla="*/ 784 w 10000"/>
                <a:gd name="connsiteY140-4752" fmla="*/ 3163 h 10000"/>
                <a:gd name="connsiteX141-4753" fmla="*/ 744 w 10000"/>
                <a:gd name="connsiteY141-4754" fmla="*/ 3237 h 10000"/>
                <a:gd name="connsiteX142-4755" fmla="*/ 673 w 10000"/>
                <a:gd name="connsiteY142-4756" fmla="*/ 3377 h 10000"/>
                <a:gd name="connsiteX143-4757" fmla="*/ 623 w 10000"/>
                <a:gd name="connsiteY143-4758" fmla="*/ 3563 h 10000"/>
                <a:gd name="connsiteX144-4759" fmla="*/ 603 w 10000"/>
                <a:gd name="connsiteY144-4760" fmla="*/ 3786 h 10000"/>
                <a:gd name="connsiteX145-4761" fmla="*/ 573 w 10000"/>
                <a:gd name="connsiteY145-4762" fmla="*/ 4037 h 10000"/>
                <a:gd name="connsiteX146-4763" fmla="*/ 583 w 10000"/>
                <a:gd name="connsiteY146-4764" fmla="*/ 4326 h 10000"/>
                <a:gd name="connsiteX147-4765" fmla="*/ 613 w 10000"/>
                <a:gd name="connsiteY147-4766" fmla="*/ 4651 h 10000"/>
                <a:gd name="connsiteX148-4767" fmla="*/ 663 w 10000"/>
                <a:gd name="connsiteY148-4768" fmla="*/ 5014 h 10000"/>
                <a:gd name="connsiteX149-4769" fmla="*/ 734 w 10000"/>
                <a:gd name="connsiteY149-4770" fmla="*/ 5423 h 10000"/>
                <a:gd name="connsiteX150-4771" fmla="*/ 814 w 10000"/>
                <a:gd name="connsiteY150-4772" fmla="*/ 5870 h 10000"/>
                <a:gd name="connsiteX151-4773" fmla="*/ 945 w 10000"/>
                <a:gd name="connsiteY151-4774" fmla="*/ 6372 h 10000"/>
                <a:gd name="connsiteX152-4775" fmla="*/ 1085 w 10000"/>
                <a:gd name="connsiteY152-4776" fmla="*/ 6912 h 10000"/>
                <a:gd name="connsiteX153-4777" fmla="*/ 1085 w 10000"/>
                <a:gd name="connsiteY153-4778" fmla="*/ 6912 h 10000"/>
                <a:gd name="connsiteX154-4779" fmla="*/ 1085 w 10000"/>
                <a:gd name="connsiteY154-4780" fmla="*/ 6930 h 10000"/>
                <a:gd name="connsiteX155-4781" fmla="*/ 1085 w 10000"/>
                <a:gd name="connsiteY155-4782" fmla="*/ 6930 h 10000"/>
                <a:gd name="connsiteX156-4783" fmla="*/ 1116 w 10000"/>
                <a:gd name="connsiteY156-4784" fmla="*/ 7005 h 10000"/>
                <a:gd name="connsiteX157-4785" fmla="*/ 1116 w 10000"/>
                <a:gd name="connsiteY157-4786" fmla="*/ 7005 h 10000"/>
                <a:gd name="connsiteX158-4787" fmla="*/ 1116 w 10000"/>
                <a:gd name="connsiteY158-4788" fmla="*/ 7005 h 10000"/>
                <a:gd name="connsiteX159-4789" fmla="*/ 1116 w 10000"/>
                <a:gd name="connsiteY159-4790" fmla="*/ 7005 h 10000"/>
                <a:gd name="connsiteX160-4791" fmla="*/ 1116 w 10000"/>
                <a:gd name="connsiteY160-4792" fmla="*/ 7005 h 10000"/>
                <a:gd name="connsiteX161-4793" fmla="*/ 1126 w 10000"/>
                <a:gd name="connsiteY161-4794" fmla="*/ 7060 h 10000"/>
                <a:gd name="connsiteX162-4795" fmla="*/ 1126 w 10000"/>
                <a:gd name="connsiteY162-4796" fmla="*/ 7060 h 10000"/>
                <a:gd name="connsiteX163-4797" fmla="*/ 1126 w 10000"/>
                <a:gd name="connsiteY163-4798" fmla="*/ 7060 h 10000"/>
                <a:gd name="connsiteX164-4799" fmla="*/ 1126 w 10000"/>
                <a:gd name="connsiteY164-4800" fmla="*/ 7060 h 10000"/>
                <a:gd name="connsiteX165-4801" fmla="*/ 1146 w 10000"/>
                <a:gd name="connsiteY165-4802" fmla="*/ 7060 h 10000"/>
                <a:gd name="connsiteX166-4803" fmla="*/ 1146 w 10000"/>
                <a:gd name="connsiteY166-4804" fmla="*/ 7060 h 10000"/>
                <a:gd name="connsiteX167-4805" fmla="*/ 1156 w 10000"/>
                <a:gd name="connsiteY167-4806" fmla="*/ 7060 h 10000"/>
                <a:gd name="connsiteX168-4807" fmla="*/ 1156 w 10000"/>
                <a:gd name="connsiteY168-4808" fmla="*/ 7060 h 10000"/>
                <a:gd name="connsiteX169-4809" fmla="*/ 1156 w 10000"/>
                <a:gd name="connsiteY169-4810" fmla="*/ 7060 h 10000"/>
                <a:gd name="connsiteX170-4811" fmla="*/ 1156 w 10000"/>
                <a:gd name="connsiteY170-4812" fmla="*/ 7060 h 10000"/>
                <a:gd name="connsiteX171-4813" fmla="*/ 1457 w 10000"/>
                <a:gd name="connsiteY171-4814" fmla="*/ 7051 h 10000"/>
                <a:gd name="connsiteX172-4815" fmla="*/ 1749 w 10000"/>
                <a:gd name="connsiteY172-4816" fmla="*/ 7051 h 10000"/>
                <a:gd name="connsiteX173-4817" fmla="*/ 1749 w 10000"/>
                <a:gd name="connsiteY173-4818" fmla="*/ 7051 h 10000"/>
                <a:gd name="connsiteX174-4819" fmla="*/ 1749 w 10000"/>
                <a:gd name="connsiteY174-4820" fmla="*/ 7051 h 10000"/>
                <a:gd name="connsiteX175-4821" fmla="*/ 1749 w 10000"/>
                <a:gd name="connsiteY175-4822" fmla="*/ 7051 h 10000"/>
                <a:gd name="connsiteX176-4823" fmla="*/ 1749 w 10000"/>
                <a:gd name="connsiteY176-4824" fmla="*/ 7051 h 10000"/>
                <a:gd name="connsiteX177-4825" fmla="*/ 1749 w 10000"/>
                <a:gd name="connsiteY177-4826" fmla="*/ 7051 h 10000"/>
                <a:gd name="connsiteX178-4827" fmla="*/ 1759 w 10000"/>
                <a:gd name="connsiteY178-4828" fmla="*/ 7051 h 10000"/>
                <a:gd name="connsiteX179-4829" fmla="*/ 1759 w 10000"/>
                <a:gd name="connsiteY179-4830" fmla="*/ 7051 h 10000"/>
                <a:gd name="connsiteX180-4831" fmla="*/ 1759 w 10000"/>
                <a:gd name="connsiteY180-4832" fmla="*/ 7051 h 10000"/>
                <a:gd name="connsiteX181-4833" fmla="*/ 1759 w 10000"/>
                <a:gd name="connsiteY181-4834" fmla="*/ 7051 h 10000"/>
                <a:gd name="connsiteX182-4835" fmla="*/ 1759 w 10000"/>
                <a:gd name="connsiteY182-4836" fmla="*/ 7051 h 10000"/>
                <a:gd name="connsiteX183-4837" fmla="*/ 1759 w 10000"/>
                <a:gd name="connsiteY183-4838" fmla="*/ 7051 h 10000"/>
                <a:gd name="connsiteX184-4839" fmla="*/ 1769 w 10000"/>
                <a:gd name="connsiteY184-4840" fmla="*/ 7051 h 10000"/>
                <a:gd name="connsiteX185-4841" fmla="*/ 1769 w 10000"/>
                <a:gd name="connsiteY185-4842" fmla="*/ 7051 h 10000"/>
                <a:gd name="connsiteX186-4843" fmla="*/ 1769 w 10000"/>
                <a:gd name="connsiteY186-4844" fmla="*/ 7051 h 10000"/>
                <a:gd name="connsiteX187-4845" fmla="*/ 1769 w 10000"/>
                <a:gd name="connsiteY187-4846" fmla="*/ 7051 h 10000"/>
                <a:gd name="connsiteX188-4847" fmla="*/ 1769 w 10000"/>
                <a:gd name="connsiteY188-4848" fmla="*/ 7051 h 10000"/>
                <a:gd name="connsiteX189-4849" fmla="*/ 1980 w 10000"/>
                <a:gd name="connsiteY189-4850" fmla="*/ 7051 h 10000"/>
                <a:gd name="connsiteX190-4851" fmla="*/ 1980 w 10000"/>
                <a:gd name="connsiteY190-4852" fmla="*/ 7051 h 10000"/>
                <a:gd name="connsiteX191-4853" fmla="*/ 2281 w 10000"/>
                <a:gd name="connsiteY191-4854" fmla="*/ 7033 h 10000"/>
                <a:gd name="connsiteX192-4855" fmla="*/ 2281 w 10000"/>
                <a:gd name="connsiteY192-4856" fmla="*/ 7033 h 10000"/>
                <a:gd name="connsiteX193-4857" fmla="*/ 2281 w 10000"/>
                <a:gd name="connsiteY193-4858" fmla="*/ 7033 h 10000"/>
                <a:gd name="connsiteX194-4859" fmla="*/ 2281 w 10000"/>
                <a:gd name="connsiteY194-4860" fmla="*/ 7033 h 10000"/>
                <a:gd name="connsiteX195-4861" fmla="*/ 2291 w 10000"/>
                <a:gd name="connsiteY195-4862" fmla="*/ 7033 h 10000"/>
                <a:gd name="connsiteX196-4863" fmla="*/ 2291 w 10000"/>
                <a:gd name="connsiteY196-4864" fmla="*/ 7033 h 10000"/>
                <a:gd name="connsiteX197-4865" fmla="*/ 2302 w 10000"/>
                <a:gd name="connsiteY197-4866" fmla="*/ 7033 h 10000"/>
                <a:gd name="connsiteX198-4867" fmla="*/ 2302 w 10000"/>
                <a:gd name="connsiteY198-4868" fmla="*/ 7033 h 10000"/>
                <a:gd name="connsiteX199-4869" fmla="*/ 2332 w 10000"/>
                <a:gd name="connsiteY199-4870" fmla="*/ 7033 h 10000"/>
                <a:gd name="connsiteX200-4871" fmla="*/ 2332 w 10000"/>
                <a:gd name="connsiteY200-4872" fmla="*/ 7033 h 10000"/>
                <a:gd name="connsiteX201-4873" fmla="*/ 2854 w 10000"/>
                <a:gd name="connsiteY201-4874" fmla="*/ 7033 h 10000"/>
                <a:gd name="connsiteX202-4875" fmla="*/ 2854 w 10000"/>
                <a:gd name="connsiteY202-4876" fmla="*/ 7033 h 10000"/>
                <a:gd name="connsiteX203-4877" fmla="*/ 2854 w 10000"/>
                <a:gd name="connsiteY203-4878" fmla="*/ 7033 h 10000"/>
                <a:gd name="connsiteX204-4879" fmla="*/ 2854 w 10000"/>
                <a:gd name="connsiteY204-4880" fmla="*/ 7033 h 10000"/>
                <a:gd name="connsiteX205-4881" fmla="*/ 2854 w 10000"/>
                <a:gd name="connsiteY205-4882" fmla="*/ 7033 h 10000"/>
                <a:gd name="connsiteX206-4883" fmla="*/ 2854 w 10000"/>
                <a:gd name="connsiteY206-4884" fmla="*/ 7033 h 10000"/>
                <a:gd name="connsiteX207-4885" fmla="*/ 2854 w 10000"/>
                <a:gd name="connsiteY207-4886" fmla="*/ 7033 h 10000"/>
                <a:gd name="connsiteX208-4887" fmla="*/ 2854 w 10000"/>
                <a:gd name="connsiteY208-4888" fmla="*/ 7033 h 10000"/>
                <a:gd name="connsiteX209-4889" fmla="*/ 3286 w 10000"/>
                <a:gd name="connsiteY209-4890" fmla="*/ 7033 h 10000"/>
                <a:gd name="connsiteX210-4891" fmla="*/ 3709 w 10000"/>
                <a:gd name="connsiteY210-4892" fmla="*/ 7060 h 10000"/>
                <a:gd name="connsiteX211-4893" fmla="*/ 4101 w 10000"/>
                <a:gd name="connsiteY211-4894" fmla="*/ 7088 h 10000"/>
                <a:gd name="connsiteX212-4895" fmla="*/ 4291 w 10000"/>
                <a:gd name="connsiteY212-4896" fmla="*/ 7116 h 10000"/>
                <a:gd name="connsiteX213-4897" fmla="*/ 4462 w 10000"/>
                <a:gd name="connsiteY213-4898" fmla="*/ 7135 h 10000"/>
                <a:gd name="connsiteX214-4899" fmla="*/ 4623 w 10000"/>
                <a:gd name="connsiteY214-4900" fmla="*/ 7172 h 10000"/>
                <a:gd name="connsiteX215-4901" fmla="*/ 4764 w 10000"/>
                <a:gd name="connsiteY215-4902" fmla="*/ 7219 h 10000"/>
                <a:gd name="connsiteX216-4903" fmla="*/ 4894 w 10000"/>
                <a:gd name="connsiteY216-4904" fmla="*/ 7274 h 10000"/>
                <a:gd name="connsiteX217-4905" fmla="*/ 4985 w 10000"/>
                <a:gd name="connsiteY217-4906" fmla="*/ 7330 h 10000"/>
                <a:gd name="connsiteX218-4907" fmla="*/ 5075 w 10000"/>
                <a:gd name="connsiteY218-4908" fmla="*/ 7395 h 10000"/>
                <a:gd name="connsiteX219-4909" fmla="*/ 5136 w 10000"/>
                <a:gd name="connsiteY219-4910" fmla="*/ 7460 h 10000"/>
                <a:gd name="connsiteX220-4911" fmla="*/ 5156 w 10000"/>
                <a:gd name="connsiteY220-4912" fmla="*/ 7507 h 10000"/>
                <a:gd name="connsiteX221-4913" fmla="*/ 5176 w 10000"/>
                <a:gd name="connsiteY221-4914" fmla="*/ 7553 h 10000"/>
                <a:gd name="connsiteX222-4915" fmla="*/ 5176 w 10000"/>
                <a:gd name="connsiteY222-4916" fmla="*/ 7600 h 10000"/>
                <a:gd name="connsiteX223-4917" fmla="*/ 5176 w 10000"/>
                <a:gd name="connsiteY223-4918" fmla="*/ 7656 h 10000"/>
                <a:gd name="connsiteX224-4919" fmla="*/ 5176 w 10000"/>
                <a:gd name="connsiteY224-4920" fmla="*/ 7656 h 10000"/>
                <a:gd name="connsiteX225-4921" fmla="*/ 5176 w 10000"/>
                <a:gd name="connsiteY225-4922" fmla="*/ 7665 h 10000"/>
                <a:gd name="connsiteX226-4923" fmla="*/ 5176 w 10000"/>
                <a:gd name="connsiteY226-4924" fmla="*/ 7665 h 10000"/>
                <a:gd name="connsiteX227-4925" fmla="*/ 5176 w 10000"/>
                <a:gd name="connsiteY227-4926" fmla="*/ 7665 h 10000"/>
                <a:gd name="connsiteX228-4927" fmla="*/ 5146 w 10000"/>
                <a:gd name="connsiteY228-4928" fmla="*/ 7851 h 10000"/>
                <a:gd name="connsiteX229-4929" fmla="*/ 5095 w 10000"/>
                <a:gd name="connsiteY229-4930" fmla="*/ 8037 h 10000"/>
                <a:gd name="connsiteX230-4931" fmla="*/ 5005 w 10000"/>
                <a:gd name="connsiteY230-4932" fmla="*/ 8437 h 10000"/>
                <a:gd name="connsiteX231-4933" fmla="*/ 4955 w 10000"/>
                <a:gd name="connsiteY231-4934" fmla="*/ 8642 h 10000"/>
                <a:gd name="connsiteX232-4935" fmla="*/ 4915 w 10000"/>
                <a:gd name="connsiteY232-4936" fmla="*/ 8828 h 10000"/>
                <a:gd name="connsiteX233-4937" fmla="*/ 4894 w 10000"/>
                <a:gd name="connsiteY233-4938" fmla="*/ 9023 h 10000"/>
                <a:gd name="connsiteX234-4939" fmla="*/ 4874 w 10000"/>
                <a:gd name="connsiteY234-4940" fmla="*/ 9200 h 10000"/>
                <a:gd name="connsiteX235-4941" fmla="*/ 4874 w 10000"/>
                <a:gd name="connsiteY235-4942" fmla="*/ 9200 h 10000"/>
                <a:gd name="connsiteX236-4943" fmla="*/ 4874 w 10000"/>
                <a:gd name="connsiteY236-4944" fmla="*/ 9293 h 10000"/>
                <a:gd name="connsiteX237-4945" fmla="*/ 4894 w 10000"/>
                <a:gd name="connsiteY237-4946" fmla="*/ 9395 h 10000"/>
                <a:gd name="connsiteX238-4947" fmla="*/ 4915 w 10000"/>
                <a:gd name="connsiteY238-4948" fmla="*/ 9488 h 10000"/>
                <a:gd name="connsiteX239-4949" fmla="*/ 4935 w 10000"/>
                <a:gd name="connsiteY239-4950" fmla="*/ 9563 h 10000"/>
                <a:gd name="connsiteX240-4951" fmla="*/ 4985 w 10000"/>
                <a:gd name="connsiteY240-4952" fmla="*/ 9647 h 10000"/>
                <a:gd name="connsiteX241-4953" fmla="*/ 5035 w 10000"/>
                <a:gd name="connsiteY241-4954" fmla="*/ 9721 h 10000"/>
                <a:gd name="connsiteX242-4955" fmla="*/ 5095 w 10000"/>
                <a:gd name="connsiteY242-4956" fmla="*/ 9786 h 10000"/>
                <a:gd name="connsiteX243-4957" fmla="*/ 5176 w 10000"/>
                <a:gd name="connsiteY243-4958" fmla="*/ 9842 h 10000"/>
                <a:gd name="connsiteX244-4959" fmla="*/ 5176 w 10000"/>
                <a:gd name="connsiteY244-4960" fmla="*/ 9842 h 10000"/>
                <a:gd name="connsiteX245-4961" fmla="*/ 5176 w 10000"/>
                <a:gd name="connsiteY245-4962" fmla="*/ 9842 h 10000"/>
                <a:gd name="connsiteX246-4963" fmla="*/ 5236 w 10000"/>
                <a:gd name="connsiteY246-4964" fmla="*/ 9879 h 10000"/>
                <a:gd name="connsiteX247-4965" fmla="*/ 5307 w 10000"/>
                <a:gd name="connsiteY247-4966" fmla="*/ 9916 h 10000"/>
                <a:gd name="connsiteX248-4967" fmla="*/ 5447 w 10000"/>
                <a:gd name="connsiteY248-4968" fmla="*/ 9963 h 10000"/>
                <a:gd name="connsiteX249-4969" fmla="*/ 5608 w 10000"/>
                <a:gd name="connsiteY249-4970" fmla="*/ 9991 h 10000"/>
                <a:gd name="connsiteX250-4971" fmla="*/ 5779 w 10000"/>
                <a:gd name="connsiteY250-4972" fmla="*/ 10000 h 10000"/>
                <a:gd name="connsiteX251-4973" fmla="*/ 5779 w 10000"/>
                <a:gd name="connsiteY251-4974" fmla="*/ 10000 h 10000"/>
                <a:gd name="connsiteX252-4975" fmla="*/ 5779 w 10000"/>
                <a:gd name="connsiteY252-4976" fmla="*/ 10000 h 10000"/>
                <a:gd name="connsiteX253-4977" fmla="*/ 5779 w 10000"/>
                <a:gd name="connsiteY253-4978" fmla="*/ 10000 h 10000"/>
                <a:gd name="connsiteX254-4979" fmla="*/ 5779 w 10000"/>
                <a:gd name="connsiteY254-4980" fmla="*/ 10000 h 10000"/>
                <a:gd name="connsiteX255-4981" fmla="*/ 5779 w 10000"/>
                <a:gd name="connsiteY255-4982" fmla="*/ 10000 h 10000"/>
                <a:gd name="connsiteX256-4983" fmla="*/ 5899 w 10000"/>
                <a:gd name="connsiteY256-4984" fmla="*/ 9991 h 10000"/>
                <a:gd name="connsiteX257-4985" fmla="*/ 6040 w 10000"/>
                <a:gd name="connsiteY257-4986" fmla="*/ 9981 h 10000"/>
                <a:gd name="connsiteX258-4987" fmla="*/ 6171 w 10000"/>
                <a:gd name="connsiteY258-4988" fmla="*/ 9963 h 10000"/>
                <a:gd name="connsiteX259-4989" fmla="*/ 6291 w 10000"/>
                <a:gd name="connsiteY259-4990" fmla="*/ 9926 h 10000"/>
                <a:gd name="connsiteX260-4991" fmla="*/ 6412 w 10000"/>
                <a:gd name="connsiteY260-4992" fmla="*/ 9888 h 10000"/>
                <a:gd name="connsiteX261-4993" fmla="*/ 6533 w 10000"/>
                <a:gd name="connsiteY261-4994" fmla="*/ 9842 h 10000"/>
                <a:gd name="connsiteX262-4995" fmla="*/ 6643 w 10000"/>
                <a:gd name="connsiteY262-4996" fmla="*/ 9805 h 10000"/>
                <a:gd name="connsiteX263-4997" fmla="*/ 6744 w 10000"/>
                <a:gd name="connsiteY263-4998" fmla="*/ 9740 h 10000"/>
                <a:gd name="connsiteX264-4999" fmla="*/ 6824 w 10000"/>
                <a:gd name="connsiteY264-5000" fmla="*/ 9674 h 10000"/>
                <a:gd name="connsiteX265-5001" fmla="*/ 6905 w 10000"/>
                <a:gd name="connsiteY265-5002" fmla="*/ 9609 h 10000"/>
                <a:gd name="connsiteX266-5003" fmla="*/ 6965 w 10000"/>
                <a:gd name="connsiteY266-5004" fmla="*/ 9544 h 10000"/>
                <a:gd name="connsiteX267-5005" fmla="*/ 7015 w 10000"/>
                <a:gd name="connsiteY267-5006" fmla="*/ 9460 h 10000"/>
                <a:gd name="connsiteX268-5007" fmla="*/ 7035 w 10000"/>
                <a:gd name="connsiteY268-5008" fmla="*/ 9395 h 10000"/>
                <a:gd name="connsiteX269-5009" fmla="*/ 7045 w 10000"/>
                <a:gd name="connsiteY269-5010" fmla="*/ 9302 h 10000"/>
                <a:gd name="connsiteX270-5011" fmla="*/ 7035 w 10000"/>
                <a:gd name="connsiteY270-5012" fmla="*/ 9228 h 10000"/>
                <a:gd name="connsiteX271-5013" fmla="*/ 6995 w 10000"/>
                <a:gd name="connsiteY271-5014" fmla="*/ 9144 h 10000"/>
                <a:gd name="connsiteX272-5015" fmla="*/ 6995 w 10000"/>
                <a:gd name="connsiteY272-5016" fmla="*/ 9144 h 10000"/>
                <a:gd name="connsiteX273-5017" fmla="*/ 6995 w 10000"/>
                <a:gd name="connsiteY273-5018" fmla="*/ 9135 h 10000"/>
                <a:gd name="connsiteX274-5019" fmla="*/ 6995 w 10000"/>
                <a:gd name="connsiteY274-5020" fmla="*/ 9135 h 10000"/>
                <a:gd name="connsiteX275-5021" fmla="*/ 6985 w 10000"/>
                <a:gd name="connsiteY275-5022" fmla="*/ 9135 h 10000"/>
                <a:gd name="connsiteX276-5023" fmla="*/ 6985 w 10000"/>
                <a:gd name="connsiteY276-5024" fmla="*/ 9135 h 10000"/>
                <a:gd name="connsiteX277-5025" fmla="*/ 6985 w 10000"/>
                <a:gd name="connsiteY277-5026" fmla="*/ 9135 h 10000"/>
                <a:gd name="connsiteX278-5027" fmla="*/ 6985 w 10000"/>
                <a:gd name="connsiteY278-5028" fmla="*/ 9135 h 10000"/>
                <a:gd name="connsiteX279-5029" fmla="*/ 6985 w 10000"/>
                <a:gd name="connsiteY279-5030" fmla="*/ 9135 h 10000"/>
                <a:gd name="connsiteX280-5031" fmla="*/ 6985 w 10000"/>
                <a:gd name="connsiteY280-5032" fmla="*/ 9135 h 10000"/>
                <a:gd name="connsiteX281-5033" fmla="*/ 6985 w 10000"/>
                <a:gd name="connsiteY281-5034" fmla="*/ 9135 h 10000"/>
                <a:gd name="connsiteX282-5035" fmla="*/ 6985 w 10000"/>
                <a:gd name="connsiteY282-5036" fmla="*/ 9135 h 10000"/>
                <a:gd name="connsiteX283-5037" fmla="*/ 6985 w 10000"/>
                <a:gd name="connsiteY283-5038" fmla="*/ 9126 h 10000"/>
                <a:gd name="connsiteX284-5039" fmla="*/ 6985 w 10000"/>
                <a:gd name="connsiteY284-5040" fmla="*/ 9126 h 10000"/>
                <a:gd name="connsiteX285-5041" fmla="*/ 6985 w 10000"/>
                <a:gd name="connsiteY285-5042" fmla="*/ 9126 h 10000"/>
                <a:gd name="connsiteX286-5043" fmla="*/ 6985 w 10000"/>
                <a:gd name="connsiteY286-5044" fmla="*/ 9126 h 10000"/>
                <a:gd name="connsiteX287-5045" fmla="*/ 6985 w 10000"/>
                <a:gd name="connsiteY287-5046" fmla="*/ 9126 h 10000"/>
                <a:gd name="connsiteX288-5047" fmla="*/ 6985 w 10000"/>
                <a:gd name="connsiteY288-5048" fmla="*/ 9126 h 10000"/>
                <a:gd name="connsiteX289-5049" fmla="*/ 6985 w 10000"/>
                <a:gd name="connsiteY289-5050" fmla="*/ 9126 h 10000"/>
                <a:gd name="connsiteX290-5051" fmla="*/ 6985 w 10000"/>
                <a:gd name="connsiteY290-5052" fmla="*/ 9126 h 10000"/>
                <a:gd name="connsiteX291-5053" fmla="*/ 6794 w 10000"/>
                <a:gd name="connsiteY291-5054" fmla="*/ 8837 h 10000"/>
                <a:gd name="connsiteX292-5055" fmla="*/ 6693 w 10000"/>
                <a:gd name="connsiteY292-5056" fmla="*/ 8679 h 10000"/>
                <a:gd name="connsiteX293-5057" fmla="*/ 6593 w 10000"/>
                <a:gd name="connsiteY293-5058" fmla="*/ 8521 h 10000"/>
                <a:gd name="connsiteX294-5059" fmla="*/ 6513 w 10000"/>
                <a:gd name="connsiteY294-5060" fmla="*/ 8372 h 10000"/>
                <a:gd name="connsiteX295-5061" fmla="*/ 6442 w 10000"/>
                <a:gd name="connsiteY295-5062" fmla="*/ 8214 h 10000"/>
                <a:gd name="connsiteX296-5063" fmla="*/ 6392 w 10000"/>
                <a:gd name="connsiteY296-5064" fmla="*/ 8056 h 10000"/>
                <a:gd name="connsiteX297-5065" fmla="*/ 6382 w 10000"/>
                <a:gd name="connsiteY297-5066" fmla="*/ 7981 h 10000"/>
                <a:gd name="connsiteX298-5067" fmla="*/ 6382 w 10000"/>
                <a:gd name="connsiteY298-5068" fmla="*/ 7907 h 10000"/>
                <a:gd name="connsiteX299-5069" fmla="*/ 6382 w 10000"/>
                <a:gd name="connsiteY299-5070" fmla="*/ 7907 h 10000"/>
                <a:gd name="connsiteX300-5071" fmla="*/ 6392 w 10000"/>
                <a:gd name="connsiteY300-5072" fmla="*/ 7805 h 10000"/>
                <a:gd name="connsiteX301-5073" fmla="*/ 6422 w 10000"/>
                <a:gd name="connsiteY301-5074" fmla="*/ 7702 h 10000"/>
                <a:gd name="connsiteX302-5075" fmla="*/ 6452 w 10000"/>
                <a:gd name="connsiteY302-5076" fmla="*/ 7656 h 10000"/>
                <a:gd name="connsiteX303-5077" fmla="*/ 6492 w 10000"/>
                <a:gd name="connsiteY303-5078" fmla="*/ 7609 h 10000"/>
                <a:gd name="connsiteX304-5079" fmla="*/ 6523 w 10000"/>
                <a:gd name="connsiteY304-5080" fmla="*/ 7563 h 10000"/>
                <a:gd name="connsiteX305-5081" fmla="*/ 6573 w 10000"/>
                <a:gd name="connsiteY305-5082" fmla="*/ 7526 h 10000"/>
                <a:gd name="connsiteX306-5083" fmla="*/ 6704 w 10000"/>
                <a:gd name="connsiteY306-5084" fmla="*/ 7451 h 10000"/>
                <a:gd name="connsiteX307-5085" fmla="*/ 6864 w 10000"/>
                <a:gd name="connsiteY307-5086" fmla="*/ 7395 h 10000"/>
                <a:gd name="connsiteX308-5087" fmla="*/ 7065 w 10000"/>
                <a:gd name="connsiteY308-5088" fmla="*/ 7349 h 10000"/>
                <a:gd name="connsiteX309-5089" fmla="*/ 7307 w 10000"/>
                <a:gd name="connsiteY309-5090" fmla="*/ 7321 h 10000"/>
                <a:gd name="connsiteX310-5091" fmla="*/ 7307 w 10000"/>
                <a:gd name="connsiteY310-5092" fmla="*/ 7321 h 10000"/>
                <a:gd name="connsiteX311-5093" fmla="*/ 8533 w 10000"/>
                <a:gd name="connsiteY311-5094" fmla="*/ 7219 h 10000"/>
                <a:gd name="connsiteX312-5095" fmla="*/ 10000 w 10000"/>
                <a:gd name="connsiteY312-5096" fmla="*/ 7116 h 10000"/>
                <a:gd name="connsiteX313-5097" fmla="*/ 10000 w 10000"/>
                <a:gd name="connsiteY313-5098" fmla="*/ 7116 h 10000"/>
                <a:gd name="connsiteX314-5099" fmla="*/ 10000 w 10000"/>
                <a:gd name="connsiteY314-5100" fmla="*/ 7116 h 10000"/>
                <a:gd name="connsiteX315-5101" fmla="*/ 10000 w 10000"/>
                <a:gd name="connsiteY315-5102" fmla="*/ 7116 h 10000"/>
                <a:gd name="connsiteX316-5103" fmla="*/ 10000 w 10000"/>
                <a:gd name="connsiteY316-5104" fmla="*/ 0 h 10000"/>
                <a:gd name="connsiteX0-5105" fmla="*/ 10000 w 10000"/>
                <a:gd name="connsiteY0-5106" fmla="*/ 0 h 10000"/>
                <a:gd name="connsiteX1-5107" fmla="*/ 40 w 10000"/>
                <a:gd name="connsiteY1-5108" fmla="*/ 0 h 10000"/>
                <a:gd name="connsiteX2-5109" fmla="*/ 40 w 10000"/>
                <a:gd name="connsiteY2-5110" fmla="*/ 0 h 10000"/>
                <a:gd name="connsiteX3-5111" fmla="*/ 10 w 10000"/>
                <a:gd name="connsiteY3-5112" fmla="*/ 270 h 10000"/>
                <a:gd name="connsiteX4-5113" fmla="*/ 0 w 10000"/>
                <a:gd name="connsiteY4-5114" fmla="*/ 530 h 10000"/>
                <a:gd name="connsiteX5-5115" fmla="*/ 0 w 10000"/>
                <a:gd name="connsiteY5-5116" fmla="*/ 530 h 10000"/>
                <a:gd name="connsiteX6-5117" fmla="*/ 0 w 10000"/>
                <a:gd name="connsiteY6-5118" fmla="*/ 698 h 10000"/>
                <a:gd name="connsiteX7-5119" fmla="*/ 30 w 10000"/>
                <a:gd name="connsiteY7-5120" fmla="*/ 856 h 10000"/>
                <a:gd name="connsiteX8-5121" fmla="*/ 50 w 10000"/>
                <a:gd name="connsiteY8-5122" fmla="*/ 986 h 10000"/>
                <a:gd name="connsiteX9-5123" fmla="*/ 101 w 10000"/>
                <a:gd name="connsiteY9-5124" fmla="*/ 1088 h 10000"/>
                <a:gd name="connsiteX10-5125" fmla="*/ 101 w 10000"/>
                <a:gd name="connsiteY10-5126" fmla="*/ 1088 h 10000"/>
                <a:gd name="connsiteX11-5127" fmla="*/ 101 w 10000"/>
                <a:gd name="connsiteY11-5128" fmla="*/ 1088 h 10000"/>
                <a:gd name="connsiteX12-5129" fmla="*/ 101 w 10000"/>
                <a:gd name="connsiteY12-5130" fmla="*/ 1098 h 10000"/>
                <a:gd name="connsiteX13-5131" fmla="*/ 101 w 10000"/>
                <a:gd name="connsiteY13-5132" fmla="*/ 1098 h 10000"/>
                <a:gd name="connsiteX14-5133" fmla="*/ 111 w 10000"/>
                <a:gd name="connsiteY14-5134" fmla="*/ 1116 h 10000"/>
                <a:gd name="connsiteX15-5135" fmla="*/ 111 w 10000"/>
                <a:gd name="connsiteY15-5136" fmla="*/ 1116 h 10000"/>
                <a:gd name="connsiteX16-5137" fmla="*/ 201 w 10000"/>
                <a:gd name="connsiteY16-5138" fmla="*/ 1274 h 10000"/>
                <a:gd name="connsiteX17-5139" fmla="*/ 291 w 10000"/>
                <a:gd name="connsiteY17-5140" fmla="*/ 1433 h 10000"/>
                <a:gd name="connsiteX18-5141" fmla="*/ 412 w 10000"/>
                <a:gd name="connsiteY18-5142" fmla="*/ 1572 h 10000"/>
                <a:gd name="connsiteX19-5143" fmla="*/ 482 w 10000"/>
                <a:gd name="connsiteY19-5144" fmla="*/ 1647 h 10000"/>
                <a:gd name="connsiteX20-5145" fmla="*/ 553 w 10000"/>
                <a:gd name="connsiteY20-5146" fmla="*/ 1712 h 10000"/>
                <a:gd name="connsiteX21-5147" fmla="*/ 623 w 10000"/>
                <a:gd name="connsiteY21-5148" fmla="*/ 1767 h 10000"/>
                <a:gd name="connsiteX22-5149" fmla="*/ 714 w 10000"/>
                <a:gd name="connsiteY22-5150" fmla="*/ 1823 h 10000"/>
                <a:gd name="connsiteX23-5151" fmla="*/ 804 w 10000"/>
                <a:gd name="connsiteY23-5152" fmla="*/ 1870 h 10000"/>
                <a:gd name="connsiteX24-5153" fmla="*/ 905 w 10000"/>
                <a:gd name="connsiteY24-5154" fmla="*/ 1916 h 10000"/>
                <a:gd name="connsiteX25-5155" fmla="*/ 1015 w 10000"/>
                <a:gd name="connsiteY25-5156" fmla="*/ 1935 h 10000"/>
                <a:gd name="connsiteX26-5157" fmla="*/ 1136 w 10000"/>
                <a:gd name="connsiteY26-5158" fmla="*/ 1972 h 10000"/>
                <a:gd name="connsiteX27-5159" fmla="*/ 1256 w 10000"/>
                <a:gd name="connsiteY27-5160" fmla="*/ 1981 h 10000"/>
                <a:gd name="connsiteX28-5161" fmla="*/ 1407 w 10000"/>
                <a:gd name="connsiteY28-5162" fmla="*/ 1981 h 10000"/>
                <a:gd name="connsiteX29-5163" fmla="*/ 1407 w 10000"/>
                <a:gd name="connsiteY29-5164" fmla="*/ 1981 h 10000"/>
                <a:gd name="connsiteX30-5165" fmla="*/ 1407 w 10000"/>
                <a:gd name="connsiteY30-5166" fmla="*/ 1981 h 10000"/>
                <a:gd name="connsiteX31-5167" fmla="*/ 1407 w 10000"/>
                <a:gd name="connsiteY31-5168" fmla="*/ 1981 h 10000"/>
                <a:gd name="connsiteX32-5169" fmla="*/ 1407 w 10000"/>
                <a:gd name="connsiteY32-5170" fmla="*/ 1981 h 10000"/>
                <a:gd name="connsiteX33-5171" fmla="*/ 1407 w 10000"/>
                <a:gd name="connsiteY33-5172" fmla="*/ 1981 h 10000"/>
                <a:gd name="connsiteX34-5173" fmla="*/ 1558 w 10000"/>
                <a:gd name="connsiteY34-5174" fmla="*/ 1981 h 10000"/>
                <a:gd name="connsiteX35-5175" fmla="*/ 1749 w 10000"/>
                <a:gd name="connsiteY35-5176" fmla="*/ 1963 h 10000"/>
                <a:gd name="connsiteX36-5177" fmla="*/ 1940 w 10000"/>
                <a:gd name="connsiteY36-5178" fmla="*/ 1926 h 10000"/>
                <a:gd name="connsiteX37-5179" fmla="*/ 2151 w 10000"/>
                <a:gd name="connsiteY37-5180" fmla="*/ 1879 h 10000"/>
                <a:gd name="connsiteX38-5181" fmla="*/ 2151 w 10000"/>
                <a:gd name="connsiteY38-5182" fmla="*/ 1879 h 10000"/>
                <a:gd name="connsiteX39-5183" fmla="*/ 2161 w 10000"/>
                <a:gd name="connsiteY39-5184" fmla="*/ 1879 h 10000"/>
                <a:gd name="connsiteX40-5185" fmla="*/ 2161 w 10000"/>
                <a:gd name="connsiteY40-5186" fmla="*/ 1879 h 10000"/>
                <a:gd name="connsiteX41-5187" fmla="*/ 2171 w 10000"/>
                <a:gd name="connsiteY41-5188" fmla="*/ 1879 h 10000"/>
                <a:gd name="connsiteX42-5189" fmla="*/ 2171 w 10000"/>
                <a:gd name="connsiteY42-5190" fmla="*/ 1879 h 10000"/>
                <a:gd name="connsiteX43-5191" fmla="*/ 2352 w 10000"/>
                <a:gd name="connsiteY43-5192" fmla="*/ 1833 h 10000"/>
                <a:gd name="connsiteX44-5193" fmla="*/ 2513 w 10000"/>
                <a:gd name="connsiteY44-5194" fmla="*/ 1814 h 10000"/>
                <a:gd name="connsiteX45-5195" fmla="*/ 2673 w 10000"/>
                <a:gd name="connsiteY45-5196" fmla="*/ 1786 h 10000"/>
                <a:gd name="connsiteX46-5197" fmla="*/ 2804 w 10000"/>
                <a:gd name="connsiteY46-5198" fmla="*/ 1786 h 10000"/>
                <a:gd name="connsiteX47-5199" fmla="*/ 2804 w 10000"/>
                <a:gd name="connsiteY47-5200" fmla="*/ 1786 h 10000"/>
                <a:gd name="connsiteX48-5201" fmla="*/ 2804 w 10000"/>
                <a:gd name="connsiteY48-5202" fmla="*/ 1786 h 10000"/>
                <a:gd name="connsiteX49-5203" fmla="*/ 2804 w 10000"/>
                <a:gd name="connsiteY49-5204" fmla="*/ 1786 h 10000"/>
                <a:gd name="connsiteX50-5205" fmla="*/ 2804 w 10000"/>
                <a:gd name="connsiteY50-5206" fmla="*/ 1786 h 10000"/>
                <a:gd name="connsiteX51-5207" fmla="*/ 2804 w 10000"/>
                <a:gd name="connsiteY51-5208" fmla="*/ 1786 h 10000"/>
                <a:gd name="connsiteX52-5209" fmla="*/ 2804 w 10000"/>
                <a:gd name="connsiteY52-5210" fmla="*/ 1786 h 10000"/>
                <a:gd name="connsiteX53-5211" fmla="*/ 2804 w 10000"/>
                <a:gd name="connsiteY53-5212" fmla="*/ 1786 h 10000"/>
                <a:gd name="connsiteX54-5213" fmla="*/ 2925 w 10000"/>
                <a:gd name="connsiteY54-5214" fmla="*/ 1786 h 10000"/>
                <a:gd name="connsiteX55-5215" fmla="*/ 3035 w 10000"/>
                <a:gd name="connsiteY55-5216" fmla="*/ 1805 h 10000"/>
                <a:gd name="connsiteX56-5217" fmla="*/ 3136 w 10000"/>
                <a:gd name="connsiteY56-5218" fmla="*/ 1823 h 10000"/>
                <a:gd name="connsiteX57-5219" fmla="*/ 3236 w 10000"/>
                <a:gd name="connsiteY57-5220" fmla="*/ 1842 h 10000"/>
                <a:gd name="connsiteX58-5221" fmla="*/ 3307 w 10000"/>
                <a:gd name="connsiteY58-5222" fmla="*/ 1879 h 10000"/>
                <a:gd name="connsiteX59-5223" fmla="*/ 3377 w 10000"/>
                <a:gd name="connsiteY59-5224" fmla="*/ 1926 h 10000"/>
                <a:gd name="connsiteX60-5225" fmla="*/ 3447 w 10000"/>
                <a:gd name="connsiteY60-5226" fmla="*/ 1972 h 10000"/>
                <a:gd name="connsiteX61-5227" fmla="*/ 3497 w 10000"/>
                <a:gd name="connsiteY61-5228" fmla="*/ 2028 h 10000"/>
                <a:gd name="connsiteX62-5229" fmla="*/ 3548 w 10000"/>
                <a:gd name="connsiteY62-5230" fmla="*/ 2074 h 10000"/>
                <a:gd name="connsiteX63-5231" fmla="*/ 3598 w 10000"/>
                <a:gd name="connsiteY63-5232" fmla="*/ 2140 h 10000"/>
                <a:gd name="connsiteX64-5233" fmla="*/ 3658 w 10000"/>
                <a:gd name="connsiteY64-5234" fmla="*/ 2260 h 10000"/>
                <a:gd name="connsiteX65-5235" fmla="*/ 3709 w 10000"/>
                <a:gd name="connsiteY65-5236" fmla="*/ 2400 h 10000"/>
                <a:gd name="connsiteX66-5237" fmla="*/ 3729 w 10000"/>
                <a:gd name="connsiteY66-5238" fmla="*/ 2549 h 10000"/>
                <a:gd name="connsiteX67-5239" fmla="*/ 3729 w 10000"/>
                <a:gd name="connsiteY67-5240" fmla="*/ 2688 h 10000"/>
                <a:gd name="connsiteX68-5241" fmla="*/ 3729 w 10000"/>
                <a:gd name="connsiteY68-5242" fmla="*/ 2837 h 10000"/>
                <a:gd name="connsiteX69-5243" fmla="*/ 3709 w 10000"/>
                <a:gd name="connsiteY69-5244" fmla="*/ 2977 h 10000"/>
                <a:gd name="connsiteX70-5245" fmla="*/ 3668 w 10000"/>
                <a:gd name="connsiteY70-5246" fmla="*/ 3107 h 10000"/>
                <a:gd name="connsiteX71-5247" fmla="*/ 3638 w 10000"/>
                <a:gd name="connsiteY71-5248" fmla="*/ 3219 h 10000"/>
                <a:gd name="connsiteX72-5249" fmla="*/ 3598 w 10000"/>
                <a:gd name="connsiteY72-5250" fmla="*/ 3312 h 10000"/>
                <a:gd name="connsiteX73-5251" fmla="*/ 3548 w 10000"/>
                <a:gd name="connsiteY73-5252" fmla="*/ 3377 h 10000"/>
                <a:gd name="connsiteX74-5253" fmla="*/ 3518 w 10000"/>
                <a:gd name="connsiteY74-5254" fmla="*/ 3423 h 10000"/>
                <a:gd name="connsiteX75-5255" fmla="*/ 3518 w 10000"/>
                <a:gd name="connsiteY75-5256" fmla="*/ 3423 h 10000"/>
                <a:gd name="connsiteX76-5257" fmla="*/ 3518 w 10000"/>
                <a:gd name="connsiteY76-5258" fmla="*/ 3423 h 10000"/>
                <a:gd name="connsiteX77-5259" fmla="*/ 3518 w 10000"/>
                <a:gd name="connsiteY77-5260" fmla="*/ 3423 h 10000"/>
                <a:gd name="connsiteX78-5261" fmla="*/ 3518 w 10000"/>
                <a:gd name="connsiteY78-5262" fmla="*/ 3423 h 10000"/>
                <a:gd name="connsiteX79-5263" fmla="*/ 3518 w 10000"/>
                <a:gd name="connsiteY79-5264" fmla="*/ 3423 h 10000"/>
                <a:gd name="connsiteX80-5265" fmla="*/ 3518 w 10000"/>
                <a:gd name="connsiteY80-5266" fmla="*/ 3423 h 10000"/>
                <a:gd name="connsiteX81-5267" fmla="*/ 3518 w 10000"/>
                <a:gd name="connsiteY81-5268" fmla="*/ 3423 h 10000"/>
                <a:gd name="connsiteX82-5269" fmla="*/ 3518 w 10000"/>
                <a:gd name="connsiteY82-5270" fmla="*/ 3423 h 10000"/>
                <a:gd name="connsiteX83-5271" fmla="*/ 3518 w 10000"/>
                <a:gd name="connsiteY83-5272" fmla="*/ 3423 h 10000"/>
                <a:gd name="connsiteX84-5273" fmla="*/ 3518 w 10000"/>
                <a:gd name="connsiteY84-5274" fmla="*/ 3433 h 10000"/>
                <a:gd name="connsiteX85-5275" fmla="*/ 3518 w 10000"/>
                <a:gd name="connsiteY85-5276" fmla="*/ 3433 h 10000"/>
                <a:gd name="connsiteX86-5277" fmla="*/ 3518 w 10000"/>
                <a:gd name="connsiteY86-5278" fmla="*/ 3433 h 10000"/>
                <a:gd name="connsiteX87-5279" fmla="*/ 3518 w 10000"/>
                <a:gd name="connsiteY87-5280" fmla="*/ 3433 h 10000"/>
                <a:gd name="connsiteX88-5281" fmla="*/ 3497 w 10000"/>
                <a:gd name="connsiteY88-5282" fmla="*/ 3433 h 10000"/>
                <a:gd name="connsiteX89-5283" fmla="*/ 3497 w 10000"/>
                <a:gd name="connsiteY89-5284" fmla="*/ 3433 h 10000"/>
                <a:gd name="connsiteX90-5285" fmla="*/ 3497 w 10000"/>
                <a:gd name="connsiteY90-5286" fmla="*/ 3433 h 10000"/>
                <a:gd name="connsiteX91-5287" fmla="*/ 3497 w 10000"/>
                <a:gd name="connsiteY91-5288" fmla="*/ 3433 h 10000"/>
                <a:gd name="connsiteX92-5289" fmla="*/ 3497 w 10000"/>
                <a:gd name="connsiteY92-5290" fmla="*/ 3433 h 10000"/>
                <a:gd name="connsiteX93-5291" fmla="*/ 3497 w 10000"/>
                <a:gd name="connsiteY93-5292" fmla="*/ 3433 h 10000"/>
                <a:gd name="connsiteX94-5293" fmla="*/ 3427 w 10000"/>
                <a:gd name="connsiteY94-5294" fmla="*/ 3498 h 10000"/>
                <a:gd name="connsiteX95-5295" fmla="*/ 3347 w 10000"/>
                <a:gd name="connsiteY95-5296" fmla="*/ 3535 h 10000"/>
                <a:gd name="connsiteX96-5297" fmla="*/ 3246 w 10000"/>
                <a:gd name="connsiteY96-5298" fmla="*/ 3563 h 10000"/>
                <a:gd name="connsiteX97-5299" fmla="*/ 3136 w 10000"/>
                <a:gd name="connsiteY97-5300" fmla="*/ 3572 h 10000"/>
                <a:gd name="connsiteX98-5301" fmla="*/ 3136 w 10000"/>
                <a:gd name="connsiteY98-5302" fmla="*/ 3572 h 10000"/>
                <a:gd name="connsiteX99-5303" fmla="*/ 3136 w 10000"/>
                <a:gd name="connsiteY99-5304" fmla="*/ 3572 h 10000"/>
                <a:gd name="connsiteX100-5305" fmla="*/ 3136 w 10000"/>
                <a:gd name="connsiteY100-5306" fmla="*/ 3572 h 10000"/>
                <a:gd name="connsiteX101-5307" fmla="*/ 3136 w 10000"/>
                <a:gd name="connsiteY101-5308" fmla="*/ 3572 h 10000"/>
                <a:gd name="connsiteX102-5309" fmla="*/ 3136 w 10000"/>
                <a:gd name="connsiteY102-5310" fmla="*/ 3572 h 10000"/>
                <a:gd name="connsiteX103-5311" fmla="*/ 3116 w 10000"/>
                <a:gd name="connsiteY103-5312" fmla="*/ 3572 h 10000"/>
                <a:gd name="connsiteX104-5313" fmla="*/ 3116 w 10000"/>
                <a:gd name="connsiteY104-5314" fmla="*/ 3572 h 10000"/>
                <a:gd name="connsiteX105-5315" fmla="*/ 3025 w 10000"/>
                <a:gd name="connsiteY105-5316" fmla="*/ 3572 h 10000"/>
                <a:gd name="connsiteX106-5317" fmla="*/ 2925 w 10000"/>
                <a:gd name="connsiteY106-5318" fmla="*/ 3553 h 10000"/>
                <a:gd name="connsiteX107-5319" fmla="*/ 2814 w 10000"/>
                <a:gd name="connsiteY107-5320" fmla="*/ 3526 h 10000"/>
                <a:gd name="connsiteX108-5321" fmla="*/ 2693 w 10000"/>
                <a:gd name="connsiteY108-5322" fmla="*/ 3479 h 10000"/>
                <a:gd name="connsiteX109-5323" fmla="*/ 2553 w 10000"/>
                <a:gd name="connsiteY109-5324" fmla="*/ 3423 h 10000"/>
                <a:gd name="connsiteX110-5325" fmla="*/ 2392 w 10000"/>
                <a:gd name="connsiteY110-5326" fmla="*/ 3349 h 10000"/>
                <a:gd name="connsiteX111-5327" fmla="*/ 2010 w 10000"/>
                <a:gd name="connsiteY111-5328" fmla="*/ 3153 h 10000"/>
                <a:gd name="connsiteX112-5329" fmla="*/ 2010 w 10000"/>
                <a:gd name="connsiteY112-5330" fmla="*/ 3153 h 10000"/>
                <a:gd name="connsiteX113-5331" fmla="*/ 2010 w 10000"/>
                <a:gd name="connsiteY113-5332" fmla="*/ 3153 h 10000"/>
                <a:gd name="connsiteX114-5333" fmla="*/ 2010 w 10000"/>
                <a:gd name="connsiteY114-5334" fmla="*/ 3153 h 10000"/>
                <a:gd name="connsiteX115-5335" fmla="*/ 2000 w 10000"/>
                <a:gd name="connsiteY115-5336" fmla="*/ 3153 h 10000"/>
                <a:gd name="connsiteX116-5337" fmla="*/ 2000 w 10000"/>
                <a:gd name="connsiteY116-5338" fmla="*/ 3153 h 10000"/>
                <a:gd name="connsiteX117-5339" fmla="*/ 2000 w 10000"/>
                <a:gd name="connsiteY117-5340" fmla="*/ 3153 h 10000"/>
                <a:gd name="connsiteX118-5341" fmla="*/ 2000 w 10000"/>
                <a:gd name="connsiteY118-5342" fmla="*/ 3153 h 10000"/>
                <a:gd name="connsiteX119-5343" fmla="*/ 2000 w 10000"/>
                <a:gd name="connsiteY119-5344" fmla="*/ 3144 h 10000"/>
                <a:gd name="connsiteX120-5345" fmla="*/ 1950 w 10000"/>
                <a:gd name="connsiteY120-5346" fmla="*/ 3135 h 10000"/>
                <a:gd name="connsiteX121-5347" fmla="*/ 1950 w 10000"/>
                <a:gd name="connsiteY121-5348" fmla="*/ 3135 h 10000"/>
                <a:gd name="connsiteX122-5349" fmla="*/ 1950 w 10000"/>
                <a:gd name="connsiteY122-5350" fmla="*/ 3508 h 10000"/>
                <a:gd name="connsiteX123-5351" fmla="*/ 1769 w 10000"/>
                <a:gd name="connsiteY123-5352" fmla="*/ 3033 h 10000"/>
                <a:gd name="connsiteX124-5353" fmla="*/ 1588 w 10000"/>
                <a:gd name="connsiteY124-5354" fmla="*/ 2967 h 10000"/>
                <a:gd name="connsiteX125-5355" fmla="*/ 1427 w 10000"/>
                <a:gd name="connsiteY125-5356" fmla="*/ 2921 h 10000"/>
                <a:gd name="connsiteX126-5357" fmla="*/ 1347 w 10000"/>
                <a:gd name="connsiteY126-5358" fmla="*/ 2902 h 10000"/>
                <a:gd name="connsiteX127-5359" fmla="*/ 1266 w 10000"/>
                <a:gd name="connsiteY127-5360" fmla="*/ 2902 h 10000"/>
                <a:gd name="connsiteX128-5361" fmla="*/ 1266 w 10000"/>
                <a:gd name="connsiteY128-5362" fmla="*/ 2902 h 10000"/>
                <a:gd name="connsiteX129-5363" fmla="*/ 1266 w 10000"/>
                <a:gd name="connsiteY129-5364" fmla="*/ 2902 h 10000"/>
                <a:gd name="connsiteX130-5365" fmla="*/ 1266 w 10000"/>
                <a:gd name="connsiteY130-5366" fmla="*/ 2902 h 10000"/>
                <a:gd name="connsiteX131-5367" fmla="*/ 1266 w 10000"/>
                <a:gd name="connsiteY131-5368" fmla="*/ 2902 h 10000"/>
                <a:gd name="connsiteX132-5369" fmla="*/ 1266 w 10000"/>
                <a:gd name="connsiteY132-5370" fmla="*/ 2902 h 10000"/>
                <a:gd name="connsiteX133-5371" fmla="*/ 1146 w 10000"/>
                <a:gd name="connsiteY133-5372" fmla="*/ 2921 h 10000"/>
                <a:gd name="connsiteX134-5373" fmla="*/ 1085 w 10000"/>
                <a:gd name="connsiteY134-5374" fmla="*/ 2940 h 10000"/>
                <a:gd name="connsiteX135-5375" fmla="*/ 1025 w 10000"/>
                <a:gd name="connsiteY135-5376" fmla="*/ 2949 h 10000"/>
                <a:gd name="connsiteX136-5377" fmla="*/ 965 w 10000"/>
                <a:gd name="connsiteY136-5378" fmla="*/ 2986 h 10000"/>
                <a:gd name="connsiteX137-5379" fmla="*/ 915 w 10000"/>
                <a:gd name="connsiteY137-5380" fmla="*/ 3023 h 10000"/>
                <a:gd name="connsiteX138-5381" fmla="*/ 864 w 10000"/>
                <a:gd name="connsiteY138-5382" fmla="*/ 3060 h 10000"/>
                <a:gd name="connsiteX139-5383" fmla="*/ 814 w 10000"/>
                <a:gd name="connsiteY139-5384" fmla="*/ 3107 h 10000"/>
                <a:gd name="connsiteX140-5385" fmla="*/ 784 w 10000"/>
                <a:gd name="connsiteY140-5386" fmla="*/ 3163 h 10000"/>
                <a:gd name="connsiteX141-5387" fmla="*/ 744 w 10000"/>
                <a:gd name="connsiteY141-5388" fmla="*/ 3237 h 10000"/>
                <a:gd name="connsiteX142-5389" fmla="*/ 673 w 10000"/>
                <a:gd name="connsiteY142-5390" fmla="*/ 3377 h 10000"/>
                <a:gd name="connsiteX143-5391" fmla="*/ 623 w 10000"/>
                <a:gd name="connsiteY143-5392" fmla="*/ 3563 h 10000"/>
                <a:gd name="connsiteX144-5393" fmla="*/ 603 w 10000"/>
                <a:gd name="connsiteY144-5394" fmla="*/ 3786 h 10000"/>
                <a:gd name="connsiteX145-5395" fmla="*/ 573 w 10000"/>
                <a:gd name="connsiteY145-5396" fmla="*/ 4037 h 10000"/>
                <a:gd name="connsiteX146-5397" fmla="*/ 583 w 10000"/>
                <a:gd name="connsiteY146-5398" fmla="*/ 4326 h 10000"/>
                <a:gd name="connsiteX147-5399" fmla="*/ 613 w 10000"/>
                <a:gd name="connsiteY147-5400" fmla="*/ 4651 h 10000"/>
                <a:gd name="connsiteX148-5401" fmla="*/ 663 w 10000"/>
                <a:gd name="connsiteY148-5402" fmla="*/ 5014 h 10000"/>
                <a:gd name="connsiteX149-5403" fmla="*/ 734 w 10000"/>
                <a:gd name="connsiteY149-5404" fmla="*/ 5423 h 10000"/>
                <a:gd name="connsiteX150-5405" fmla="*/ 814 w 10000"/>
                <a:gd name="connsiteY150-5406" fmla="*/ 5870 h 10000"/>
                <a:gd name="connsiteX151-5407" fmla="*/ 945 w 10000"/>
                <a:gd name="connsiteY151-5408" fmla="*/ 6372 h 10000"/>
                <a:gd name="connsiteX152-5409" fmla="*/ 1085 w 10000"/>
                <a:gd name="connsiteY152-5410" fmla="*/ 6912 h 10000"/>
                <a:gd name="connsiteX153-5411" fmla="*/ 1085 w 10000"/>
                <a:gd name="connsiteY153-5412" fmla="*/ 6912 h 10000"/>
                <a:gd name="connsiteX154-5413" fmla="*/ 1085 w 10000"/>
                <a:gd name="connsiteY154-5414" fmla="*/ 6930 h 10000"/>
                <a:gd name="connsiteX155-5415" fmla="*/ 1085 w 10000"/>
                <a:gd name="connsiteY155-5416" fmla="*/ 6930 h 10000"/>
                <a:gd name="connsiteX156-5417" fmla="*/ 1116 w 10000"/>
                <a:gd name="connsiteY156-5418" fmla="*/ 7005 h 10000"/>
                <a:gd name="connsiteX157-5419" fmla="*/ 1116 w 10000"/>
                <a:gd name="connsiteY157-5420" fmla="*/ 7005 h 10000"/>
                <a:gd name="connsiteX158-5421" fmla="*/ 1116 w 10000"/>
                <a:gd name="connsiteY158-5422" fmla="*/ 7005 h 10000"/>
                <a:gd name="connsiteX159-5423" fmla="*/ 1116 w 10000"/>
                <a:gd name="connsiteY159-5424" fmla="*/ 7005 h 10000"/>
                <a:gd name="connsiteX160-5425" fmla="*/ 1116 w 10000"/>
                <a:gd name="connsiteY160-5426" fmla="*/ 7005 h 10000"/>
                <a:gd name="connsiteX161-5427" fmla="*/ 1126 w 10000"/>
                <a:gd name="connsiteY161-5428" fmla="*/ 7060 h 10000"/>
                <a:gd name="connsiteX162-5429" fmla="*/ 1126 w 10000"/>
                <a:gd name="connsiteY162-5430" fmla="*/ 7060 h 10000"/>
                <a:gd name="connsiteX163-5431" fmla="*/ 1126 w 10000"/>
                <a:gd name="connsiteY163-5432" fmla="*/ 7060 h 10000"/>
                <a:gd name="connsiteX164-5433" fmla="*/ 1126 w 10000"/>
                <a:gd name="connsiteY164-5434" fmla="*/ 7060 h 10000"/>
                <a:gd name="connsiteX165-5435" fmla="*/ 1146 w 10000"/>
                <a:gd name="connsiteY165-5436" fmla="*/ 7060 h 10000"/>
                <a:gd name="connsiteX166-5437" fmla="*/ 1146 w 10000"/>
                <a:gd name="connsiteY166-5438" fmla="*/ 7060 h 10000"/>
                <a:gd name="connsiteX167-5439" fmla="*/ 1156 w 10000"/>
                <a:gd name="connsiteY167-5440" fmla="*/ 7060 h 10000"/>
                <a:gd name="connsiteX168-5441" fmla="*/ 1156 w 10000"/>
                <a:gd name="connsiteY168-5442" fmla="*/ 7060 h 10000"/>
                <a:gd name="connsiteX169-5443" fmla="*/ 1156 w 10000"/>
                <a:gd name="connsiteY169-5444" fmla="*/ 7060 h 10000"/>
                <a:gd name="connsiteX170-5445" fmla="*/ 1156 w 10000"/>
                <a:gd name="connsiteY170-5446" fmla="*/ 7060 h 10000"/>
                <a:gd name="connsiteX171-5447" fmla="*/ 1457 w 10000"/>
                <a:gd name="connsiteY171-5448" fmla="*/ 7051 h 10000"/>
                <a:gd name="connsiteX172-5449" fmla="*/ 1749 w 10000"/>
                <a:gd name="connsiteY172-5450" fmla="*/ 7051 h 10000"/>
                <a:gd name="connsiteX173-5451" fmla="*/ 1749 w 10000"/>
                <a:gd name="connsiteY173-5452" fmla="*/ 7051 h 10000"/>
                <a:gd name="connsiteX174-5453" fmla="*/ 1749 w 10000"/>
                <a:gd name="connsiteY174-5454" fmla="*/ 7051 h 10000"/>
                <a:gd name="connsiteX175-5455" fmla="*/ 1749 w 10000"/>
                <a:gd name="connsiteY175-5456" fmla="*/ 7051 h 10000"/>
                <a:gd name="connsiteX176-5457" fmla="*/ 1749 w 10000"/>
                <a:gd name="connsiteY176-5458" fmla="*/ 7051 h 10000"/>
                <a:gd name="connsiteX177-5459" fmla="*/ 1749 w 10000"/>
                <a:gd name="connsiteY177-5460" fmla="*/ 7051 h 10000"/>
                <a:gd name="connsiteX178-5461" fmla="*/ 1759 w 10000"/>
                <a:gd name="connsiteY178-5462" fmla="*/ 7051 h 10000"/>
                <a:gd name="connsiteX179-5463" fmla="*/ 1759 w 10000"/>
                <a:gd name="connsiteY179-5464" fmla="*/ 7051 h 10000"/>
                <a:gd name="connsiteX180-5465" fmla="*/ 1759 w 10000"/>
                <a:gd name="connsiteY180-5466" fmla="*/ 7051 h 10000"/>
                <a:gd name="connsiteX181-5467" fmla="*/ 1759 w 10000"/>
                <a:gd name="connsiteY181-5468" fmla="*/ 7051 h 10000"/>
                <a:gd name="connsiteX182-5469" fmla="*/ 1759 w 10000"/>
                <a:gd name="connsiteY182-5470" fmla="*/ 7051 h 10000"/>
                <a:gd name="connsiteX183-5471" fmla="*/ 1759 w 10000"/>
                <a:gd name="connsiteY183-5472" fmla="*/ 7051 h 10000"/>
                <a:gd name="connsiteX184-5473" fmla="*/ 1769 w 10000"/>
                <a:gd name="connsiteY184-5474" fmla="*/ 7051 h 10000"/>
                <a:gd name="connsiteX185-5475" fmla="*/ 1769 w 10000"/>
                <a:gd name="connsiteY185-5476" fmla="*/ 7051 h 10000"/>
                <a:gd name="connsiteX186-5477" fmla="*/ 1769 w 10000"/>
                <a:gd name="connsiteY186-5478" fmla="*/ 7051 h 10000"/>
                <a:gd name="connsiteX187-5479" fmla="*/ 1769 w 10000"/>
                <a:gd name="connsiteY187-5480" fmla="*/ 7051 h 10000"/>
                <a:gd name="connsiteX188-5481" fmla="*/ 1769 w 10000"/>
                <a:gd name="connsiteY188-5482" fmla="*/ 7051 h 10000"/>
                <a:gd name="connsiteX189-5483" fmla="*/ 1980 w 10000"/>
                <a:gd name="connsiteY189-5484" fmla="*/ 7051 h 10000"/>
                <a:gd name="connsiteX190-5485" fmla="*/ 1980 w 10000"/>
                <a:gd name="connsiteY190-5486" fmla="*/ 7051 h 10000"/>
                <a:gd name="connsiteX191-5487" fmla="*/ 2281 w 10000"/>
                <a:gd name="connsiteY191-5488" fmla="*/ 7033 h 10000"/>
                <a:gd name="connsiteX192-5489" fmla="*/ 2281 w 10000"/>
                <a:gd name="connsiteY192-5490" fmla="*/ 7033 h 10000"/>
                <a:gd name="connsiteX193-5491" fmla="*/ 2281 w 10000"/>
                <a:gd name="connsiteY193-5492" fmla="*/ 7033 h 10000"/>
                <a:gd name="connsiteX194-5493" fmla="*/ 2281 w 10000"/>
                <a:gd name="connsiteY194-5494" fmla="*/ 7033 h 10000"/>
                <a:gd name="connsiteX195-5495" fmla="*/ 2291 w 10000"/>
                <a:gd name="connsiteY195-5496" fmla="*/ 7033 h 10000"/>
                <a:gd name="connsiteX196-5497" fmla="*/ 2291 w 10000"/>
                <a:gd name="connsiteY196-5498" fmla="*/ 7033 h 10000"/>
                <a:gd name="connsiteX197-5499" fmla="*/ 2302 w 10000"/>
                <a:gd name="connsiteY197-5500" fmla="*/ 7033 h 10000"/>
                <a:gd name="connsiteX198-5501" fmla="*/ 2302 w 10000"/>
                <a:gd name="connsiteY198-5502" fmla="*/ 7033 h 10000"/>
                <a:gd name="connsiteX199-5503" fmla="*/ 2332 w 10000"/>
                <a:gd name="connsiteY199-5504" fmla="*/ 7033 h 10000"/>
                <a:gd name="connsiteX200-5505" fmla="*/ 2332 w 10000"/>
                <a:gd name="connsiteY200-5506" fmla="*/ 7033 h 10000"/>
                <a:gd name="connsiteX201-5507" fmla="*/ 2854 w 10000"/>
                <a:gd name="connsiteY201-5508" fmla="*/ 7033 h 10000"/>
                <a:gd name="connsiteX202-5509" fmla="*/ 2854 w 10000"/>
                <a:gd name="connsiteY202-5510" fmla="*/ 7033 h 10000"/>
                <a:gd name="connsiteX203-5511" fmla="*/ 2854 w 10000"/>
                <a:gd name="connsiteY203-5512" fmla="*/ 7033 h 10000"/>
                <a:gd name="connsiteX204-5513" fmla="*/ 2854 w 10000"/>
                <a:gd name="connsiteY204-5514" fmla="*/ 7033 h 10000"/>
                <a:gd name="connsiteX205-5515" fmla="*/ 2854 w 10000"/>
                <a:gd name="connsiteY205-5516" fmla="*/ 7033 h 10000"/>
                <a:gd name="connsiteX206-5517" fmla="*/ 2854 w 10000"/>
                <a:gd name="connsiteY206-5518" fmla="*/ 7033 h 10000"/>
                <a:gd name="connsiteX207-5519" fmla="*/ 2854 w 10000"/>
                <a:gd name="connsiteY207-5520" fmla="*/ 7033 h 10000"/>
                <a:gd name="connsiteX208-5521" fmla="*/ 2854 w 10000"/>
                <a:gd name="connsiteY208-5522" fmla="*/ 7033 h 10000"/>
                <a:gd name="connsiteX209-5523" fmla="*/ 3286 w 10000"/>
                <a:gd name="connsiteY209-5524" fmla="*/ 7033 h 10000"/>
                <a:gd name="connsiteX210-5525" fmla="*/ 3709 w 10000"/>
                <a:gd name="connsiteY210-5526" fmla="*/ 7060 h 10000"/>
                <a:gd name="connsiteX211-5527" fmla="*/ 4101 w 10000"/>
                <a:gd name="connsiteY211-5528" fmla="*/ 7088 h 10000"/>
                <a:gd name="connsiteX212-5529" fmla="*/ 4291 w 10000"/>
                <a:gd name="connsiteY212-5530" fmla="*/ 7116 h 10000"/>
                <a:gd name="connsiteX213-5531" fmla="*/ 4462 w 10000"/>
                <a:gd name="connsiteY213-5532" fmla="*/ 7135 h 10000"/>
                <a:gd name="connsiteX214-5533" fmla="*/ 4623 w 10000"/>
                <a:gd name="connsiteY214-5534" fmla="*/ 7172 h 10000"/>
                <a:gd name="connsiteX215-5535" fmla="*/ 4764 w 10000"/>
                <a:gd name="connsiteY215-5536" fmla="*/ 7219 h 10000"/>
                <a:gd name="connsiteX216-5537" fmla="*/ 4894 w 10000"/>
                <a:gd name="connsiteY216-5538" fmla="*/ 7274 h 10000"/>
                <a:gd name="connsiteX217-5539" fmla="*/ 4985 w 10000"/>
                <a:gd name="connsiteY217-5540" fmla="*/ 7330 h 10000"/>
                <a:gd name="connsiteX218-5541" fmla="*/ 5075 w 10000"/>
                <a:gd name="connsiteY218-5542" fmla="*/ 7395 h 10000"/>
                <a:gd name="connsiteX219-5543" fmla="*/ 5136 w 10000"/>
                <a:gd name="connsiteY219-5544" fmla="*/ 7460 h 10000"/>
                <a:gd name="connsiteX220-5545" fmla="*/ 5156 w 10000"/>
                <a:gd name="connsiteY220-5546" fmla="*/ 7507 h 10000"/>
                <a:gd name="connsiteX221-5547" fmla="*/ 5176 w 10000"/>
                <a:gd name="connsiteY221-5548" fmla="*/ 7553 h 10000"/>
                <a:gd name="connsiteX222-5549" fmla="*/ 5176 w 10000"/>
                <a:gd name="connsiteY222-5550" fmla="*/ 7600 h 10000"/>
                <a:gd name="connsiteX223-5551" fmla="*/ 5176 w 10000"/>
                <a:gd name="connsiteY223-5552" fmla="*/ 7656 h 10000"/>
                <a:gd name="connsiteX224-5553" fmla="*/ 5176 w 10000"/>
                <a:gd name="connsiteY224-5554" fmla="*/ 7656 h 10000"/>
                <a:gd name="connsiteX225-5555" fmla="*/ 5176 w 10000"/>
                <a:gd name="connsiteY225-5556" fmla="*/ 7665 h 10000"/>
                <a:gd name="connsiteX226-5557" fmla="*/ 5176 w 10000"/>
                <a:gd name="connsiteY226-5558" fmla="*/ 7665 h 10000"/>
                <a:gd name="connsiteX227-5559" fmla="*/ 5176 w 10000"/>
                <a:gd name="connsiteY227-5560" fmla="*/ 7665 h 10000"/>
                <a:gd name="connsiteX228-5561" fmla="*/ 5146 w 10000"/>
                <a:gd name="connsiteY228-5562" fmla="*/ 7851 h 10000"/>
                <a:gd name="connsiteX229-5563" fmla="*/ 5095 w 10000"/>
                <a:gd name="connsiteY229-5564" fmla="*/ 8037 h 10000"/>
                <a:gd name="connsiteX230-5565" fmla="*/ 5005 w 10000"/>
                <a:gd name="connsiteY230-5566" fmla="*/ 8437 h 10000"/>
                <a:gd name="connsiteX231-5567" fmla="*/ 4955 w 10000"/>
                <a:gd name="connsiteY231-5568" fmla="*/ 8642 h 10000"/>
                <a:gd name="connsiteX232-5569" fmla="*/ 4915 w 10000"/>
                <a:gd name="connsiteY232-5570" fmla="*/ 8828 h 10000"/>
                <a:gd name="connsiteX233-5571" fmla="*/ 4894 w 10000"/>
                <a:gd name="connsiteY233-5572" fmla="*/ 9023 h 10000"/>
                <a:gd name="connsiteX234-5573" fmla="*/ 4874 w 10000"/>
                <a:gd name="connsiteY234-5574" fmla="*/ 9200 h 10000"/>
                <a:gd name="connsiteX235-5575" fmla="*/ 4874 w 10000"/>
                <a:gd name="connsiteY235-5576" fmla="*/ 9200 h 10000"/>
                <a:gd name="connsiteX236-5577" fmla="*/ 4874 w 10000"/>
                <a:gd name="connsiteY236-5578" fmla="*/ 9293 h 10000"/>
                <a:gd name="connsiteX237-5579" fmla="*/ 4894 w 10000"/>
                <a:gd name="connsiteY237-5580" fmla="*/ 9395 h 10000"/>
                <a:gd name="connsiteX238-5581" fmla="*/ 4915 w 10000"/>
                <a:gd name="connsiteY238-5582" fmla="*/ 9488 h 10000"/>
                <a:gd name="connsiteX239-5583" fmla="*/ 4935 w 10000"/>
                <a:gd name="connsiteY239-5584" fmla="*/ 9563 h 10000"/>
                <a:gd name="connsiteX240-5585" fmla="*/ 4985 w 10000"/>
                <a:gd name="connsiteY240-5586" fmla="*/ 9647 h 10000"/>
                <a:gd name="connsiteX241-5587" fmla="*/ 5035 w 10000"/>
                <a:gd name="connsiteY241-5588" fmla="*/ 9721 h 10000"/>
                <a:gd name="connsiteX242-5589" fmla="*/ 5095 w 10000"/>
                <a:gd name="connsiteY242-5590" fmla="*/ 9786 h 10000"/>
                <a:gd name="connsiteX243-5591" fmla="*/ 5176 w 10000"/>
                <a:gd name="connsiteY243-5592" fmla="*/ 9842 h 10000"/>
                <a:gd name="connsiteX244-5593" fmla="*/ 5176 w 10000"/>
                <a:gd name="connsiteY244-5594" fmla="*/ 9842 h 10000"/>
                <a:gd name="connsiteX245-5595" fmla="*/ 5176 w 10000"/>
                <a:gd name="connsiteY245-5596" fmla="*/ 9842 h 10000"/>
                <a:gd name="connsiteX246-5597" fmla="*/ 5236 w 10000"/>
                <a:gd name="connsiteY246-5598" fmla="*/ 9879 h 10000"/>
                <a:gd name="connsiteX247-5599" fmla="*/ 5307 w 10000"/>
                <a:gd name="connsiteY247-5600" fmla="*/ 9916 h 10000"/>
                <a:gd name="connsiteX248-5601" fmla="*/ 5447 w 10000"/>
                <a:gd name="connsiteY248-5602" fmla="*/ 9963 h 10000"/>
                <a:gd name="connsiteX249-5603" fmla="*/ 5608 w 10000"/>
                <a:gd name="connsiteY249-5604" fmla="*/ 9991 h 10000"/>
                <a:gd name="connsiteX250-5605" fmla="*/ 5779 w 10000"/>
                <a:gd name="connsiteY250-5606" fmla="*/ 10000 h 10000"/>
                <a:gd name="connsiteX251-5607" fmla="*/ 5779 w 10000"/>
                <a:gd name="connsiteY251-5608" fmla="*/ 10000 h 10000"/>
                <a:gd name="connsiteX252-5609" fmla="*/ 5779 w 10000"/>
                <a:gd name="connsiteY252-5610" fmla="*/ 10000 h 10000"/>
                <a:gd name="connsiteX253-5611" fmla="*/ 5779 w 10000"/>
                <a:gd name="connsiteY253-5612" fmla="*/ 10000 h 10000"/>
                <a:gd name="connsiteX254-5613" fmla="*/ 5779 w 10000"/>
                <a:gd name="connsiteY254-5614" fmla="*/ 10000 h 10000"/>
                <a:gd name="connsiteX255-5615" fmla="*/ 5779 w 10000"/>
                <a:gd name="connsiteY255-5616" fmla="*/ 10000 h 10000"/>
                <a:gd name="connsiteX256-5617" fmla="*/ 5899 w 10000"/>
                <a:gd name="connsiteY256-5618" fmla="*/ 9991 h 10000"/>
                <a:gd name="connsiteX257-5619" fmla="*/ 6040 w 10000"/>
                <a:gd name="connsiteY257-5620" fmla="*/ 9981 h 10000"/>
                <a:gd name="connsiteX258-5621" fmla="*/ 6171 w 10000"/>
                <a:gd name="connsiteY258-5622" fmla="*/ 9963 h 10000"/>
                <a:gd name="connsiteX259-5623" fmla="*/ 6291 w 10000"/>
                <a:gd name="connsiteY259-5624" fmla="*/ 9926 h 10000"/>
                <a:gd name="connsiteX260-5625" fmla="*/ 6412 w 10000"/>
                <a:gd name="connsiteY260-5626" fmla="*/ 9888 h 10000"/>
                <a:gd name="connsiteX261-5627" fmla="*/ 6533 w 10000"/>
                <a:gd name="connsiteY261-5628" fmla="*/ 9842 h 10000"/>
                <a:gd name="connsiteX262-5629" fmla="*/ 6643 w 10000"/>
                <a:gd name="connsiteY262-5630" fmla="*/ 9805 h 10000"/>
                <a:gd name="connsiteX263-5631" fmla="*/ 6744 w 10000"/>
                <a:gd name="connsiteY263-5632" fmla="*/ 9740 h 10000"/>
                <a:gd name="connsiteX264-5633" fmla="*/ 6824 w 10000"/>
                <a:gd name="connsiteY264-5634" fmla="*/ 9674 h 10000"/>
                <a:gd name="connsiteX265-5635" fmla="*/ 6905 w 10000"/>
                <a:gd name="connsiteY265-5636" fmla="*/ 9609 h 10000"/>
                <a:gd name="connsiteX266-5637" fmla="*/ 6965 w 10000"/>
                <a:gd name="connsiteY266-5638" fmla="*/ 9544 h 10000"/>
                <a:gd name="connsiteX267-5639" fmla="*/ 7015 w 10000"/>
                <a:gd name="connsiteY267-5640" fmla="*/ 9460 h 10000"/>
                <a:gd name="connsiteX268-5641" fmla="*/ 7035 w 10000"/>
                <a:gd name="connsiteY268-5642" fmla="*/ 9395 h 10000"/>
                <a:gd name="connsiteX269-5643" fmla="*/ 7045 w 10000"/>
                <a:gd name="connsiteY269-5644" fmla="*/ 9302 h 10000"/>
                <a:gd name="connsiteX270-5645" fmla="*/ 7035 w 10000"/>
                <a:gd name="connsiteY270-5646" fmla="*/ 9228 h 10000"/>
                <a:gd name="connsiteX271-5647" fmla="*/ 6995 w 10000"/>
                <a:gd name="connsiteY271-5648" fmla="*/ 9144 h 10000"/>
                <a:gd name="connsiteX272-5649" fmla="*/ 6995 w 10000"/>
                <a:gd name="connsiteY272-5650" fmla="*/ 9144 h 10000"/>
                <a:gd name="connsiteX273-5651" fmla="*/ 6995 w 10000"/>
                <a:gd name="connsiteY273-5652" fmla="*/ 9135 h 10000"/>
                <a:gd name="connsiteX274-5653" fmla="*/ 6995 w 10000"/>
                <a:gd name="connsiteY274-5654" fmla="*/ 9135 h 10000"/>
                <a:gd name="connsiteX275-5655" fmla="*/ 6985 w 10000"/>
                <a:gd name="connsiteY275-5656" fmla="*/ 9135 h 10000"/>
                <a:gd name="connsiteX276-5657" fmla="*/ 6985 w 10000"/>
                <a:gd name="connsiteY276-5658" fmla="*/ 9135 h 10000"/>
                <a:gd name="connsiteX277-5659" fmla="*/ 6985 w 10000"/>
                <a:gd name="connsiteY277-5660" fmla="*/ 9135 h 10000"/>
                <a:gd name="connsiteX278-5661" fmla="*/ 6985 w 10000"/>
                <a:gd name="connsiteY278-5662" fmla="*/ 9135 h 10000"/>
                <a:gd name="connsiteX279-5663" fmla="*/ 6985 w 10000"/>
                <a:gd name="connsiteY279-5664" fmla="*/ 9135 h 10000"/>
                <a:gd name="connsiteX280-5665" fmla="*/ 6985 w 10000"/>
                <a:gd name="connsiteY280-5666" fmla="*/ 9135 h 10000"/>
                <a:gd name="connsiteX281-5667" fmla="*/ 6985 w 10000"/>
                <a:gd name="connsiteY281-5668" fmla="*/ 9135 h 10000"/>
                <a:gd name="connsiteX282-5669" fmla="*/ 6985 w 10000"/>
                <a:gd name="connsiteY282-5670" fmla="*/ 9135 h 10000"/>
                <a:gd name="connsiteX283-5671" fmla="*/ 6985 w 10000"/>
                <a:gd name="connsiteY283-5672" fmla="*/ 9126 h 10000"/>
                <a:gd name="connsiteX284-5673" fmla="*/ 6985 w 10000"/>
                <a:gd name="connsiteY284-5674" fmla="*/ 9126 h 10000"/>
                <a:gd name="connsiteX285-5675" fmla="*/ 6985 w 10000"/>
                <a:gd name="connsiteY285-5676" fmla="*/ 9126 h 10000"/>
                <a:gd name="connsiteX286-5677" fmla="*/ 6985 w 10000"/>
                <a:gd name="connsiteY286-5678" fmla="*/ 9126 h 10000"/>
                <a:gd name="connsiteX287-5679" fmla="*/ 6985 w 10000"/>
                <a:gd name="connsiteY287-5680" fmla="*/ 9126 h 10000"/>
                <a:gd name="connsiteX288-5681" fmla="*/ 6985 w 10000"/>
                <a:gd name="connsiteY288-5682" fmla="*/ 9126 h 10000"/>
                <a:gd name="connsiteX289-5683" fmla="*/ 6985 w 10000"/>
                <a:gd name="connsiteY289-5684" fmla="*/ 9126 h 10000"/>
                <a:gd name="connsiteX290-5685" fmla="*/ 6985 w 10000"/>
                <a:gd name="connsiteY290-5686" fmla="*/ 9126 h 10000"/>
                <a:gd name="connsiteX291-5687" fmla="*/ 6794 w 10000"/>
                <a:gd name="connsiteY291-5688" fmla="*/ 8837 h 10000"/>
                <a:gd name="connsiteX292-5689" fmla="*/ 6693 w 10000"/>
                <a:gd name="connsiteY292-5690" fmla="*/ 8679 h 10000"/>
                <a:gd name="connsiteX293-5691" fmla="*/ 6593 w 10000"/>
                <a:gd name="connsiteY293-5692" fmla="*/ 8521 h 10000"/>
                <a:gd name="connsiteX294-5693" fmla="*/ 6513 w 10000"/>
                <a:gd name="connsiteY294-5694" fmla="*/ 8372 h 10000"/>
                <a:gd name="connsiteX295-5695" fmla="*/ 6442 w 10000"/>
                <a:gd name="connsiteY295-5696" fmla="*/ 8214 h 10000"/>
                <a:gd name="connsiteX296-5697" fmla="*/ 6392 w 10000"/>
                <a:gd name="connsiteY296-5698" fmla="*/ 8056 h 10000"/>
                <a:gd name="connsiteX297-5699" fmla="*/ 6382 w 10000"/>
                <a:gd name="connsiteY297-5700" fmla="*/ 7981 h 10000"/>
                <a:gd name="connsiteX298-5701" fmla="*/ 6382 w 10000"/>
                <a:gd name="connsiteY298-5702" fmla="*/ 7907 h 10000"/>
                <a:gd name="connsiteX299-5703" fmla="*/ 6382 w 10000"/>
                <a:gd name="connsiteY299-5704" fmla="*/ 7907 h 10000"/>
                <a:gd name="connsiteX300-5705" fmla="*/ 6392 w 10000"/>
                <a:gd name="connsiteY300-5706" fmla="*/ 7805 h 10000"/>
                <a:gd name="connsiteX301-5707" fmla="*/ 6422 w 10000"/>
                <a:gd name="connsiteY301-5708" fmla="*/ 7702 h 10000"/>
                <a:gd name="connsiteX302-5709" fmla="*/ 6452 w 10000"/>
                <a:gd name="connsiteY302-5710" fmla="*/ 7656 h 10000"/>
                <a:gd name="connsiteX303-5711" fmla="*/ 6492 w 10000"/>
                <a:gd name="connsiteY303-5712" fmla="*/ 7609 h 10000"/>
                <a:gd name="connsiteX304-5713" fmla="*/ 6523 w 10000"/>
                <a:gd name="connsiteY304-5714" fmla="*/ 7563 h 10000"/>
                <a:gd name="connsiteX305-5715" fmla="*/ 6573 w 10000"/>
                <a:gd name="connsiteY305-5716" fmla="*/ 7526 h 10000"/>
                <a:gd name="connsiteX306-5717" fmla="*/ 6704 w 10000"/>
                <a:gd name="connsiteY306-5718" fmla="*/ 7451 h 10000"/>
                <a:gd name="connsiteX307-5719" fmla="*/ 6864 w 10000"/>
                <a:gd name="connsiteY307-5720" fmla="*/ 7395 h 10000"/>
                <a:gd name="connsiteX308-5721" fmla="*/ 7065 w 10000"/>
                <a:gd name="connsiteY308-5722" fmla="*/ 7349 h 10000"/>
                <a:gd name="connsiteX309-5723" fmla="*/ 7307 w 10000"/>
                <a:gd name="connsiteY309-5724" fmla="*/ 7321 h 10000"/>
                <a:gd name="connsiteX310-5725" fmla="*/ 7307 w 10000"/>
                <a:gd name="connsiteY310-5726" fmla="*/ 7321 h 10000"/>
                <a:gd name="connsiteX311-5727" fmla="*/ 8533 w 10000"/>
                <a:gd name="connsiteY311-5728" fmla="*/ 7219 h 10000"/>
                <a:gd name="connsiteX312-5729" fmla="*/ 10000 w 10000"/>
                <a:gd name="connsiteY312-5730" fmla="*/ 7116 h 10000"/>
                <a:gd name="connsiteX313-5731" fmla="*/ 10000 w 10000"/>
                <a:gd name="connsiteY313-5732" fmla="*/ 7116 h 10000"/>
                <a:gd name="connsiteX314-5733" fmla="*/ 10000 w 10000"/>
                <a:gd name="connsiteY314-5734" fmla="*/ 7116 h 10000"/>
                <a:gd name="connsiteX315-5735" fmla="*/ 10000 w 10000"/>
                <a:gd name="connsiteY315-5736" fmla="*/ 7116 h 10000"/>
                <a:gd name="connsiteX316-5737" fmla="*/ 10000 w 10000"/>
                <a:gd name="connsiteY316-5738" fmla="*/ 0 h 10000"/>
                <a:gd name="connsiteX0-5739" fmla="*/ 10000 w 10000"/>
                <a:gd name="connsiteY0-5740" fmla="*/ 0 h 10000"/>
                <a:gd name="connsiteX1-5741" fmla="*/ 40 w 10000"/>
                <a:gd name="connsiteY1-5742" fmla="*/ 0 h 10000"/>
                <a:gd name="connsiteX2-5743" fmla="*/ 40 w 10000"/>
                <a:gd name="connsiteY2-5744" fmla="*/ 0 h 10000"/>
                <a:gd name="connsiteX3-5745" fmla="*/ 10 w 10000"/>
                <a:gd name="connsiteY3-5746" fmla="*/ 270 h 10000"/>
                <a:gd name="connsiteX4-5747" fmla="*/ 0 w 10000"/>
                <a:gd name="connsiteY4-5748" fmla="*/ 530 h 10000"/>
                <a:gd name="connsiteX5-5749" fmla="*/ 0 w 10000"/>
                <a:gd name="connsiteY5-5750" fmla="*/ 530 h 10000"/>
                <a:gd name="connsiteX6-5751" fmla="*/ 0 w 10000"/>
                <a:gd name="connsiteY6-5752" fmla="*/ 698 h 10000"/>
                <a:gd name="connsiteX7-5753" fmla="*/ 30 w 10000"/>
                <a:gd name="connsiteY7-5754" fmla="*/ 856 h 10000"/>
                <a:gd name="connsiteX8-5755" fmla="*/ 50 w 10000"/>
                <a:gd name="connsiteY8-5756" fmla="*/ 986 h 10000"/>
                <a:gd name="connsiteX9-5757" fmla="*/ 101 w 10000"/>
                <a:gd name="connsiteY9-5758" fmla="*/ 1088 h 10000"/>
                <a:gd name="connsiteX10-5759" fmla="*/ 101 w 10000"/>
                <a:gd name="connsiteY10-5760" fmla="*/ 1088 h 10000"/>
                <a:gd name="connsiteX11-5761" fmla="*/ 101 w 10000"/>
                <a:gd name="connsiteY11-5762" fmla="*/ 1088 h 10000"/>
                <a:gd name="connsiteX12-5763" fmla="*/ 101 w 10000"/>
                <a:gd name="connsiteY12-5764" fmla="*/ 1098 h 10000"/>
                <a:gd name="connsiteX13-5765" fmla="*/ 101 w 10000"/>
                <a:gd name="connsiteY13-5766" fmla="*/ 1098 h 10000"/>
                <a:gd name="connsiteX14-5767" fmla="*/ 111 w 10000"/>
                <a:gd name="connsiteY14-5768" fmla="*/ 1116 h 10000"/>
                <a:gd name="connsiteX15-5769" fmla="*/ 111 w 10000"/>
                <a:gd name="connsiteY15-5770" fmla="*/ 1116 h 10000"/>
                <a:gd name="connsiteX16-5771" fmla="*/ 201 w 10000"/>
                <a:gd name="connsiteY16-5772" fmla="*/ 1274 h 10000"/>
                <a:gd name="connsiteX17-5773" fmla="*/ 291 w 10000"/>
                <a:gd name="connsiteY17-5774" fmla="*/ 1433 h 10000"/>
                <a:gd name="connsiteX18-5775" fmla="*/ 412 w 10000"/>
                <a:gd name="connsiteY18-5776" fmla="*/ 1572 h 10000"/>
                <a:gd name="connsiteX19-5777" fmla="*/ 482 w 10000"/>
                <a:gd name="connsiteY19-5778" fmla="*/ 1647 h 10000"/>
                <a:gd name="connsiteX20-5779" fmla="*/ 553 w 10000"/>
                <a:gd name="connsiteY20-5780" fmla="*/ 1712 h 10000"/>
                <a:gd name="connsiteX21-5781" fmla="*/ 623 w 10000"/>
                <a:gd name="connsiteY21-5782" fmla="*/ 1767 h 10000"/>
                <a:gd name="connsiteX22-5783" fmla="*/ 714 w 10000"/>
                <a:gd name="connsiteY22-5784" fmla="*/ 1823 h 10000"/>
                <a:gd name="connsiteX23-5785" fmla="*/ 804 w 10000"/>
                <a:gd name="connsiteY23-5786" fmla="*/ 1870 h 10000"/>
                <a:gd name="connsiteX24-5787" fmla="*/ 905 w 10000"/>
                <a:gd name="connsiteY24-5788" fmla="*/ 1916 h 10000"/>
                <a:gd name="connsiteX25-5789" fmla="*/ 1015 w 10000"/>
                <a:gd name="connsiteY25-5790" fmla="*/ 1935 h 10000"/>
                <a:gd name="connsiteX26-5791" fmla="*/ 1136 w 10000"/>
                <a:gd name="connsiteY26-5792" fmla="*/ 1972 h 10000"/>
                <a:gd name="connsiteX27-5793" fmla="*/ 1256 w 10000"/>
                <a:gd name="connsiteY27-5794" fmla="*/ 1981 h 10000"/>
                <a:gd name="connsiteX28-5795" fmla="*/ 1407 w 10000"/>
                <a:gd name="connsiteY28-5796" fmla="*/ 1981 h 10000"/>
                <a:gd name="connsiteX29-5797" fmla="*/ 1407 w 10000"/>
                <a:gd name="connsiteY29-5798" fmla="*/ 1981 h 10000"/>
                <a:gd name="connsiteX30-5799" fmla="*/ 1407 w 10000"/>
                <a:gd name="connsiteY30-5800" fmla="*/ 1981 h 10000"/>
                <a:gd name="connsiteX31-5801" fmla="*/ 1407 w 10000"/>
                <a:gd name="connsiteY31-5802" fmla="*/ 1981 h 10000"/>
                <a:gd name="connsiteX32-5803" fmla="*/ 1407 w 10000"/>
                <a:gd name="connsiteY32-5804" fmla="*/ 1981 h 10000"/>
                <a:gd name="connsiteX33-5805" fmla="*/ 1407 w 10000"/>
                <a:gd name="connsiteY33-5806" fmla="*/ 1981 h 10000"/>
                <a:gd name="connsiteX34-5807" fmla="*/ 1558 w 10000"/>
                <a:gd name="connsiteY34-5808" fmla="*/ 1981 h 10000"/>
                <a:gd name="connsiteX35-5809" fmla="*/ 1749 w 10000"/>
                <a:gd name="connsiteY35-5810" fmla="*/ 1963 h 10000"/>
                <a:gd name="connsiteX36-5811" fmla="*/ 1940 w 10000"/>
                <a:gd name="connsiteY36-5812" fmla="*/ 1926 h 10000"/>
                <a:gd name="connsiteX37-5813" fmla="*/ 2151 w 10000"/>
                <a:gd name="connsiteY37-5814" fmla="*/ 1879 h 10000"/>
                <a:gd name="connsiteX38-5815" fmla="*/ 2151 w 10000"/>
                <a:gd name="connsiteY38-5816" fmla="*/ 1879 h 10000"/>
                <a:gd name="connsiteX39-5817" fmla="*/ 2161 w 10000"/>
                <a:gd name="connsiteY39-5818" fmla="*/ 1879 h 10000"/>
                <a:gd name="connsiteX40-5819" fmla="*/ 2161 w 10000"/>
                <a:gd name="connsiteY40-5820" fmla="*/ 1879 h 10000"/>
                <a:gd name="connsiteX41-5821" fmla="*/ 2171 w 10000"/>
                <a:gd name="connsiteY41-5822" fmla="*/ 1879 h 10000"/>
                <a:gd name="connsiteX42-5823" fmla="*/ 2171 w 10000"/>
                <a:gd name="connsiteY42-5824" fmla="*/ 1879 h 10000"/>
                <a:gd name="connsiteX43-5825" fmla="*/ 2352 w 10000"/>
                <a:gd name="connsiteY43-5826" fmla="*/ 1833 h 10000"/>
                <a:gd name="connsiteX44-5827" fmla="*/ 2513 w 10000"/>
                <a:gd name="connsiteY44-5828" fmla="*/ 1814 h 10000"/>
                <a:gd name="connsiteX45-5829" fmla="*/ 2673 w 10000"/>
                <a:gd name="connsiteY45-5830" fmla="*/ 1786 h 10000"/>
                <a:gd name="connsiteX46-5831" fmla="*/ 2804 w 10000"/>
                <a:gd name="connsiteY46-5832" fmla="*/ 1786 h 10000"/>
                <a:gd name="connsiteX47-5833" fmla="*/ 2804 w 10000"/>
                <a:gd name="connsiteY47-5834" fmla="*/ 1786 h 10000"/>
                <a:gd name="connsiteX48-5835" fmla="*/ 2804 w 10000"/>
                <a:gd name="connsiteY48-5836" fmla="*/ 1786 h 10000"/>
                <a:gd name="connsiteX49-5837" fmla="*/ 2804 w 10000"/>
                <a:gd name="connsiteY49-5838" fmla="*/ 1786 h 10000"/>
                <a:gd name="connsiteX50-5839" fmla="*/ 2804 w 10000"/>
                <a:gd name="connsiteY50-5840" fmla="*/ 1786 h 10000"/>
                <a:gd name="connsiteX51-5841" fmla="*/ 2804 w 10000"/>
                <a:gd name="connsiteY51-5842" fmla="*/ 1786 h 10000"/>
                <a:gd name="connsiteX52-5843" fmla="*/ 2804 w 10000"/>
                <a:gd name="connsiteY52-5844" fmla="*/ 1786 h 10000"/>
                <a:gd name="connsiteX53-5845" fmla="*/ 2804 w 10000"/>
                <a:gd name="connsiteY53-5846" fmla="*/ 1786 h 10000"/>
                <a:gd name="connsiteX54-5847" fmla="*/ 2925 w 10000"/>
                <a:gd name="connsiteY54-5848" fmla="*/ 1786 h 10000"/>
                <a:gd name="connsiteX55-5849" fmla="*/ 3035 w 10000"/>
                <a:gd name="connsiteY55-5850" fmla="*/ 1805 h 10000"/>
                <a:gd name="connsiteX56-5851" fmla="*/ 3136 w 10000"/>
                <a:gd name="connsiteY56-5852" fmla="*/ 1823 h 10000"/>
                <a:gd name="connsiteX57-5853" fmla="*/ 3236 w 10000"/>
                <a:gd name="connsiteY57-5854" fmla="*/ 1842 h 10000"/>
                <a:gd name="connsiteX58-5855" fmla="*/ 3307 w 10000"/>
                <a:gd name="connsiteY58-5856" fmla="*/ 1879 h 10000"/>
                <a:gd name="connsiteX59-5857" fmla="*/ 3377 w 10000"/>
                <a:gd name="connsiteY59-5858" fmla="*/ 1926 h 10000"/>
                <a:gd name="connsiteX60-5859" fmla="*/ 3447 w 10000"/>
                <a:gd name="connsiteY60-5860" fmla="*/ 1972 h 10000"/>
                <a:gd name="connsiteX61-5861" fmla="*/ 3497 w 10000"/>
                <a:gd name="connsiteY61-5862" fmla="*/ 2028 h 10000"/>
                <a:gd name="connsiteX62-5863" fmla="*/ 3548 w 10000"/>
                <a:gd name="connsiteY62-5864" fmla="*/ 2074 h 10000"/>
                <a:gd name="connsiteX63-5865" fmla="*/ 3598 w 10000"/>
                <a:gd name="connsiteY63-5866" fmla="*/ 2140 h 10000"/>
                <a:gd name="connsiteX64-5867" fmla="*/ 3658 w 10000"/>
                <a:gd name="connsiteY64-5868" fmla="*/ 2260 h 10000"/>
                <a:gd name="connsiteX65-5869" fmla="*/ 3709 w 10000"/>
                <a:gd name="connsiteY65-5870" fmla="*/ 2400 h 10000"/>
                <a:gd name="connsiteX66-5871" fmla="*/ 3729 w 10000"/>
                <a:gd name="connsiteY66-5872" fmla="*/ 2549 h 10000"/>
                <a:gd name="connsiteX67-5873" fmla="*/ 3729 w 10000"/>
                <a:gd name="connsiteY67-5874" fmla="*/ 2688 h 10000"/>
                <a:gd name="connsiteX68-5875" fmla="*/ 3729 w 10000"/>
                <a:gd name="connsiteY68-5876" fmla="*/ 2837 h 10000"/>
                <a:gd name="connsiteX69-5877" fmla="*/ 3709 w 10000"/>
                <a:gd name="connsiteY69-5878" fmla="*/ 2977 h 10000"/>
                <a:gd name="connsiteX70-5879" fmla="*/ 3668 w 10000"/>
                <a:gd name="connsiteY70-5880" fmla="*/ 3107 h 10000"/>
                <a:gd name="connsiteX71-5881" fmla="*/ 3638 w 10000"/>
                <a:gd name="connsiteY71-5882" fmla="*/ 3219 h 10000"/>
                <a:gd name="connsiteX72-5883" fmla="*/ 3598 w 10000"/>
                <a:gd name="connsiteY72-5884" fmla="*/ 3312 h 10000"/>
                <a:gd name="connsiteX73-5885" fmla="*/ 3548 w 10000"/>
                <a:gd name="connsiteY73-5886" fmla="*/ 3377 h 10000"/>
                <a:gd name="connsiteX74-5887" fmla="*/ 3518 w 10000"/>
                <a:gd name="connsiteY74-5888" fmla="*/ 3423 h 10000"/>
                <a:gd name="connsiteX75-5889" fmla="*/ 3518 w 10000"/>
                <a:gd name="connsiteY75-5890" fmla="*/ 3423 h 10000"/>
                <a:gd name="connsiteX76-5891" fmla="*/ 3518 w 10000"/>
                <a:gd name="connsiteY76-5892" fmla="*/ 3423 h 10000"/>
                <a:gd name="connsiteX77-5893" fmla="*/ 3518 w 10000"/>
                <a:gd name="connsiteY77-5894" fmla="*/ 3423 h 10000"/>
                <a:gd name="connsiteX78-5895" fmla="*/ 3518 w 10000"/>
                <a:gd name="connsiteY78-5896" fmla="*/ 3423 h 10000"/>
                <a:gd name="connsiteX79-5897" fmla="*/ 3518 w 10000"/>
                <a:gd name="connsiteY79-5898" fmla="*/ 3423 h 10000"/>
                <a:gd name="connsiteX80-5899" fmla="*/ 3518 w 10000"/>
                <a:gd name="connsiteY80-5900" fmla="*/ 3423 h 10000"/>
                <a:gd name="connsiteX81-5901" fmla="*/ 3518 w 10000"/>
                <a:gd name="connsiteY81-5902" fmla="*/ 3423 h 10000"/>
                <a:gd name="connsiteX82-5903" fmla="*/ 3518 w 10000"/>
                <a:gd name="connsiteY82-5904" fmla="*/ 3423 h 10000"/>
                <a:gd name="connsiteX83-5905" fmla="*/ 3518 w 10000"/>
                <a:gd name="connsiteY83-5906" fmla="*/ 3423 h 10000"/>
                <a:gd name="connsiteX84-5907" fmla="*/ 3518 w 10000"/>
                <a:gd name="connsiteY84-5908" fmla="*/ 3433 h 10000"/>
                <a:gd name="connsiteX85-5909" fmla="*/ 3518 w 10000"/>
                <a:gd name="connsiteY85-5910" fmla="*/ 3433 h 10000"/>
                <a:gd name="connsiteX86-5911" fmla="*/ 3518 w 10000"/>
                <a:gd name="connsiteY86-5912" fmla="*/ 3433 h 10000"/>
                <a:gd name="connsiteX87-5913" fmla="*/ 3518 w 10000"/>
                <a:gd name="connsiteY87-5914" fmla="*/ 3433 h 10000"/>
                <a:gd name="connsiteX88-5915" fmla="*/ 3497 w 10000"/>
                <a:gd name="connsiteY88-5916" fmla="*/ 3433 h 10000"/>
                <a:gd name="connsiteX89-5917" fmla="*/ 3497 w 10000"/>
                <a:gd name="connsiteY89-5918" fmla="*/ 3433 h 10000"/>
                <a:gd name="connsiteX90-5919" fmla="*/ 3497 w 10000"/>
                <a:gd name="connsiteY90-5920" fmla="*/ 3433 h 10000"/>
                <a:gd name="connsiteX91-5921" fmla="*/ 3497 w 10000"/>
                <a:gd name="connsiteY91-5922" fmla="*/ 3433 h 10000"/>
                <a:gd name="connsiteX92-5923" fmla="*/ 3497 w 10000"/>
                <a:gd name="connsiteY92-5924" fmla="*/ 3433 h 10000"/>
                <a:gd name="connsiteX93-5925" fmla="*/ 3497 w 10000"/>
                <a:gd name="connsiteY93-5926" fmla="*/ 3433 h 10000"/>
                <a:gd name="connsiteX94-5927" fmla="*/ 3427 w 10000"/>
                <a:gd name="connsiteY94-5928" fmla="*/ 3498 h 10000"/>
                <a:gd name="connsiteX95-5929" fmla="*/ 3347 w 10000"/>
                <a:gd name="connsiteY95-5930" fmla="*/ 3535 h 10000"/>
                <a:gd name="connsiteX96-5931" fmla="*/ 3246 w 10000"/>
                <a:gd name="connsiteY96-5932" fmla="*/ 3563 h 10000"/>
                <a:gd name="connsiteX97-5933" fmla="*/ 3136 w 10000"/>
                <a:gd name="connsiteY97-5934" fmla="*/ 3572 h 10000"/>
                <a:gd name="connsiteX98-5935" fmla="*/ 3136 w 10000"/>
                <a:gd name="connsiteY98-5936" fmla="*/ 3572 h 10000"/>
                <a:gd name="connsiteX99-5937" fmla="*/ 3136 w 10000"/>
                <a:gd name="connsiteY99-5938" fmla="*/ 3572 h 10000"/>
                <a:gd name="connsiteX100-5939" fmla="*/ 3136 w 10000"/>
                <a:gd name="connsiteY100-5940" fmla="*/ 3572 h 10000"/>
                <a:gd name="connsiteX101-5941" fmla="*/ 3136 w 10000"/>
                <a:gd name="connsiteY101-5942" fmla="*/ 3572 h 10000"/>
                <a:gd name="connsiteX102-5943" fmla="*/ 3136 w 10000"/>
                <a:gd name="connsiteY102-5944" fmla="*/ 3572 h 10000"/>
                <a:gd name="connsiteX103-5945" fmla="*/ 3116 w 10000"/>
                <a:gd name="connsiteY103-5946" fmla="*/ 3572 h 10000"/>
                <a:gd name="connsiteX104-5947" fmla="*/ 3116 w 10000"/>
                <a:gd name="connsiteY104-5948" fmla="*/ 3572 h 10000"/>
                <a:gd name="connsiteX105-5949" fmla="*/ 3025 w 10000"/>
                <a:gd name="connsiteY105-5950" fmla="*/ 3572 h 10000"/>
                <a:gd name="connsiteX106-5951" fmla="*/ 2925 w 10000"/>
                <a:gd name="connsiteY106-5952" fmla="*/ 3553 h 10000"/>
                <a:gd name="connsiteX107-5953" fmla="*/ 2814 w 10000"/>
                <a:gd name="connsiteY107-5954" fmla="*/ 3526 h 10000"/>
                <a:gd name="connsiteX108-5955" fmla="*/ 2693 w 10000"/>
                <a:gd name="connsiteY108-5956" fmla="*/ 3479 h 10000"/>
                <a:gd name="connsiteX109-5957" fmla="*/ 2553 w 10000"/>
                <a:gd name="connsiteY109-5958" fmla="*/ 3423 h 10000"/>
                <a:gd name="connsiteX110-5959" fmla="*/ 2392 w 10000"/>
                <a:gd name="connsiteY110-5960" fmla="*/ 3349 h 10000"/>
                <a:gd name="connsiteX111-5961" fmla="*/ 2010 w 10000"/>
                <a:gd name="connsiteY111-5962" fmla="*/ 3153 h 10000"/>
                <a:gd name="connsiteX112-5963" fmla="*/ 2010 w 10000"/>
                <a:gd name="connsiteY112-5964" fmla="*/ 3153 h 10000"/>
                <a:gd name="connsiteX113-5965" fmla="*/ 2010 w 10000"/>
                <a:gd name="connsiteY113-5966" fmla="*/ 3153 h 10000"/>
                <a:gd name="connsiteX114-5967" fmla="*/ 2010 w 10000"/>
                <a:gd name="connsiteY114-5968" fmla="*/ 3153 h 10000"/>
                <a:gd name="connsiteX115-5969" fmla="*/ 2000 w 10000"/>
                <a:gd name="connsiteY115-5970" fmla="*/ 3153 h 10000"/>
                <a:gd name="connsiteX116-5971" fmla="*/ 2000 w 10000"/>
                <a:gd name="connsiteY116-5972" fmla="*/ 3153 h 10000"/>
                <a:gd name="connsiteX117-5973" fmla="*/ 2000 w 10000"/>
                <a:gd name="connsiteY117-5974" fmla="*/ 3153 h 10000"/>
                <a:gd name="connsiteX118-5975" fmla="*/ 2000 w 10000"/>
                <a:gd name="connsiteY118-5976" fmla="*/ 3153 h 10000"/>
                <a:gd name="connsiteX119-5977" fmla="*/ 2000 w 10000"/>
                <a:gd name="connsiteY119-5978" fmla="*/ 3144 h 10000"/>
                <a:gd name="connsiteX120-5979" fmla="*/ 1950 w 10000"/>
                <a:gd name="connsiteY120-5980" fmla="*/ 3135 h 10000"/>
                <a:gd name="connsiteX121-5981" fmla="*/ 1950 w 10000"/>
                <a:gd name="connsiteY121-5982" fmla="*/ 3135 h 10000"/>
                <a:gd name="connsiteX122-5983" fmla="*/ 1769 w 10000"/>
                <a:gd name="connsiteY122-5984" fmla="*/ 3033 h 10000"/>
                <a:gd name="connsiteX123-5985" fmla="*/ 1588 w 10000"/>
                <a:gd name="connsiteY123-5986" fmla="*/ 2967 h 10000"/>
                <a:gd name="connsiteX124-5987" fmla="*/ 1427 w 10000"/>
                <a:gd name="connsiteY124-5988" fmla="*/ 2921 h 10000"/>
                <a:gd name="connsiteX125-5989" fmla="*/ 1347 w 10000"/>
                <a:gd name="connsiteY125-5990" fmla="*/ 2902 h 10000"/>
                <a:gd name="connsiteX126-5991" fmla="*/ 1266 w 10000"/>
                <a:gd name="connsiteY126-5992" fmla="*/ 2902 h 10000"/>
                <a:gd name="connsiteX127-5993" fmla="*/ 1266 w 10000"/>
                <a:gd name="connsiteY127-5994" fmla="*/ 2902 h 10000"/>
                <a:gd name="connsiteX128-5995" fmla="*/ 1266 w 10000"/>
                <a:gd name="connsiteY128-5996" fmla="*/ 2902 h 10000"/>
                <a:gd name="connsiteX129-5997" fmla="*/ 1266 w 10000"/>
                <a:gd name="connsiteY129-5998" fmla="*/ 2902 h 10000"/>
                <a:gd name="connsiteX130-5999" fmla="*/ 1266 w 10000"/>
                <a:gd name="connsiteY130-6000" fmla="*/ 2902 h 10000"/>
                <a:gd name="connsiteX131-6001" fmla="*/ 1266 w 10000"/>
                <a:gd name="connsiteY131-6002" fmla="*/ 2902 h 10000"/>
                <a:gd name="connsiteX132-6003" fmla="*/ 1146 w 10000"/>
                <a:gd name="connsiteY132-6004" fmla="*/ 2921 h 10000"/>
                <a:gd name="connsiteX133-6005" fmla="*/ 1085 w 10000"/>
                <a:gd name="connsiteY133-6006" fmla="*/ 2940 h 10000"/>
                <a:gd name="connsiteX134-6007" fmla="*/ 1025 w 10000"/>
                <a:gd name="connsiteY134-6008" fmla="*/ 2949 h 10000"/>
                <a:gd name="connsiteX135-6009" fmla="*/ 965 w 10000"/>
                <a:gd name="connsiteY135-6010" fmla="*/ 2986 h 10000"/>
                <a:gd name="connsiteX136-6011" fmla="*/ 915 w 10000"/>
                <a:gd name="connsiteY136-6012" fmla="*/ 3023 h 10000"/>
                <a:gd name="connsiteX137-6013" fmla="*/ 864 w 10000"/>
                <a:gd name="connsiteY137-6014" fmla="*/ 3060 h 10000"/>
                <a:gd name="connsiteX138-6015" fmla="*/ 814 w 10000"/>
                <a:gd name="connsiteY138-6016" fmla="*/ 3107 h 10000"/>
                <a:gd name="connsiteX139-6017" fmla="*/ 784 w 10000"/>
                <a:gd name="connsiteY139-6018" fmla="*/ 3163 h 10000"/>
                <a:gd name="connsiteX140-6019" fmla="*/ 744 w 10000"/>
                <a:gd name="connsiteY140-6020" fmla="*/ 3237 h 10000"/>
                <a:gd name="connsiteX141-6021" fmla="*/ 673 w 10000"/>
                <a:gd name="connsiteY141-6022" fmla="*/ 3377 h 10000"/>
                <a:gd name="connsiteX142-6023" fmla="*/ 623 w 10000"/>
                <a:gd name="connsiteY142-6024" fmla="*/ 3563 h 10000"/>
                <a:gd name="connsiteX143-6025" fmla="*/ 603 w 10000"/>
                <a:gd name="connsiteY143-6026" fmla="*/ 3786 h 10000"/>
                <a:gd name="connsiteX144-6027" fmla="*/ 573 w 10000"/>
                <a:gd name="connsiteY144-6028" fmla="*/ 4037 h 10000"/>
                <a:gd name="connsiteX145-6029" fmla="*/ 583 w 10000"/>
                <a:gd name="connsiteY145-6030" fmla="*/ 4326 h 10000"/>
                <a:gd name="connsiteX146-6031" fmla="*/ 613 w 10000"/>
                <a:gd name="connsiteY146-6032" fmla="*/ 4651 h 10000"/>
                <a:gd name="connsiteX147-6033" fmla="*/ 663 w 10000"/>
                <a:gd name="connsiteY147-6034" fmla="*/ 5014 h 10000"/>
                <a:gd name="connsiteX148-6035" fmla="*/ 734 w 10000"/>
                <a:gd name="connsiteY148-6036" fmla="*/ 5423 h 10000"/>
                <a:gd name="connsiteX149-6037" fmla="*/ 814 w 10000"/>
                <a:gd name="connsiteY149-6038" fmla="*/ 5870 h 10000"/>
                <a:gd name="connsiteX150-6039" fmla="*/ 945 w 10000"/>
                <a:gd name="connsiteY150-6040" fmla="*/ 6372 h 10000"/>
                <a:gd name="connsiteX151-6041" fmla="*/ 1085 w 10000"/>
                <a:gd name="connsiteY151-6042" fmla="*/ 6912 h 10000"/>
                <a:gd name="connsiteX152-6043" fmla="*/ 1085 w 10000"/>
                <a:gd name="connsiteY152-6044" fmla="*/ 6912 h 10000"/>
                <a:gd name="connsiteX153-6045" fmla="*/ 1085 w 10000"/>
                <a:gd name="connsiteY153-6046" fmla="*/ 6930 h 10000"/>
                <a:gd name="connsiteX154-6047" fmla="*/ 1085 w 10000"/>
                <a:gd name="connsiteY154-6048" fmla="*/ 6930 h 10000"/>
                <a:gd name="connsiteX155-6049" fmla="*/ 1116 w 10000"/>
                <a:gd name="connsiteY155-6050" fmla="*/ 7005 h 10000"/>
                <a:gd name="connsiteX156-6051" fmla="*/ 1116 w 10000"/>
                <a:gd name="connsiteY156-6052" fmla="*/ 7005 h 10000"/>
                <a:gd name="connsiteX157-6053" fmla="*/ 1116 w 10000"/>
                <a:gd name="connsiteY157-6054" fmla="*/ 7005 h 10000"/>
                <a:gd name="connsiteX158-6055" fmla="*/ 1116 w 10000"/>
                <a:gd name="connsiteY158-6056" fmla="*/ 7005 h 10000"/>
                <a:gd name="connsiteX159-6057" fmla="*/ 1116 w 10000"/>
                <a:gd name="connsiteY159-6058" fmla="*/ 7005 h 10000"/>
                <a:gd name="connsiteX160-6059" fmla="*/ 1126 w 10000"/>
                <a:gd name="connsiteY160-6060" fmla="*/ 7060 h 10000"/>
                <a:gd name="connsiteX161-6061" fmla="*/ 1126 w 10000"/>
                <a:gd name="connsiteY161-6062" fmla="*/ 7060 h 10000"/>
                <a:gd name="connsiteX162-6063" fmla="*/ 1126 w 10000"/>
                <a:gd name="connsiteY162-6064" fmla="*/ 7060 h 10000"/>
                <a:gd name="connsiteX163-6065" fmla="*/ 1126 w 10000"/>
                <a:gd name="connsiteY163-6066" fmla="*/ 7060 h 10000"/>
                <a:gd name="connsiteX164-6067" fmla="*/ 1146 w 10000"/>
                <a:gd name="connsiteY164-6068" fmla="*/ 7060 h 10000"/>
                <a:gd name="connsiteX165-6069" fmla="*/ 1146 w 10000"/>
                <a:gd name="connsiteY165-6070" fmla="*/ 7060 h 10000"/>
                <a:gd name="connsiteX166-6071" fmla="*/ 1156 w 10000"/>
                <a:gd name="connsiteY166-6072" fmla="*/ 7060 h 10000"/>
                <a:gd name="connsiteX167-6073" fmla="*/ 1156 w 10000"/>
                <a:gd name="connsiteY167-6074" fmla="*/ 7060 h 10000"/>
                <a:gd name="connsiteX168-6075" fmla="*/ 1156 w 10000"/>
                <a:gd name="connsiteY168-6076" fmla="*/ 7060 h 10000"/>
                <a:gd name="connsiteX169-6077" fmla="*/ 1156 w 10000"/>
                <a:gd name="connsiteY169-6078" fmla="*/ 7060 h 10000"/>
                <a:gd name="connsiteX170-6079" fmla="*/ 1457 w 10000"/>
                <a:gd name="connsiteY170-6080" fmla="*/ 7051 h 10000"/>
                <a:gd name="connsiteX171-6081" fmla="*/ 1749 w 10000"/>
                <a:gd name="connsiteY171-6082" fmla="*/ 7051 h 10000"/>
                <a:gd name="connsiteX172-6083" fmla="*/ 1749 w 10000"/>
                <a:gd name="connsiteY172-6084" fmla="*/ 7051 h 10000"/>
                <a:gd name="connsiteX173-6085" fmla="*/ 1749 w 10000"/>
                <a:gd name="connsiteY173-6086" fmla="*/ 7051 h 10000"/>
                <a:gd name="connsiteX174-6087" fmla="*/ 1749 w 10000"/>
                <a:gd name="connsiteY174-6088" fmla="*/ 7051 h 10000"/>
                <a:gd name="connsiteX175-6089" fmla="*/ 1749 w 10000"/>
                <a:gd name="connsiteY175-6090" fmla="*/ 7051 h 10000"/>
                <a:gd name="connsiteX176-6091" fmla="*/ 1749 w 10000"/>
                <a:gd name="connsiteY176-6092" fmla="*/ 7051 h 10000"/>
                <a:gd name="connsiteX177-6093" fmla="*/ 1759 w 10000"/>
                <a:gd name="connsiteY177-6094" fmla="*/ 7051 h 10000"/>
                <a:gd name="connsiteX178-6095" fmla="*/ 1759 w 10000"/>
                <a:gd name="connsiteY178-6096" fmla="*/ 7051 h 10000"/>
                <a:gd name="connsiteX179-6097" fmla="*/ 1759 w 10000"/>
                <a:gd name="connsiteY179-6098" fmla="*/ 7051 h 10000"/>
                <a:gd name="connsiteX180-6099" fmla="*/ 1759 w 10000"/>
                <a:gd name="connsiteY180-6100" fmla="*/ 7051 h 10000"/>
                <a:gd name="connsiteX181-6101" fmla="*/ 1759 w 10000"/>
                <a:gd name="connsiteY181-6102" fmla="*/ 7051 h 10000"/>
                <a:gd name="connsiteX182-6103" fmla="*/ 1759 w 10000"/>
                <a:gd name="connsiteY182-6104" fmla="*/ 7051 h 10000"/>
                <a:gd name="connsiteX183-6105" fmla="*/ 1769 w 10000"/>
                <a:gd name="connsiteY183-6106" fmla="*/ 7051 h 10000"/>
                <a:gd name="connsiteX184-6107" fmla="*/ 1769 w 10000"/>
                <a:gd name="connsiteY184-6108" fmla="*/ 7051 h 10000"/>
                <a:gd name="connsiteX185-6109" fmla="*/ 1769 w 10000"/>
                <a:gd name="connsiteY185-6110" fmla="*/ 7051 h 10000"/>
                <a:gd name="connsiteX186-6111" fmla="*/ 1769 w 10000"/>
                <a:gd name="connsiteY186-6112" fmla="*/ 7051 h 10000"/>
                <a:gd name="connsiteX187-6113" fmla="*/ 1769 w 10000"/>
                <a:gd name="connsiteY187-6114" fmla="*/ 7051 h 10000"/>
                <a:gd name="connsiteX188-6115" fmla="*/ 1980 w 10000"/>
                <a:gd name="connsiteY188-6116" fmla="*/ 7051 h 10000"/>
                <a:gd name="connsiteX189-6117" fmla="*/ 1980 w 10000"/>
                <a:gd name="connsiteY189-6118" fmla="*/ 7051 h 10000"/>
                <a:gd name="connsiteX190-6119" fmla="*/ 2281 w 10000"/>
                <a:gd name="connsiteY190-6120" fmla="*/ 7033 h 10000"/>
                <a:gd name="connsiteX191-6121" fmla="*/ 2281 w 10000"/>
                <a:gd name="connsiteY191-6122" fmla="*/ 7033 h 10000"/>
                <a:gd name="connsiteX192-6123" fmla="*/ 2281 w 10000"/>
                <a:gd name="connsiteY192-6124" fmla="*/ 7033 h 10000"/>
                <a:gd name="connsiteX193-6125" fmla="*/ 2281 w 10000"/>
                <a:gd name="connsiteY193-6126" fmla="*/ 7033 h 10000"/>
                <a:gd name="connsiteX194-6127" fmla="*/ 2291 w 10000"/>
                <a:gd name="connsiteY194-6128" fmla="*/ 7033 h 10000"/>
                <a:gd name="connsiteX195-6129" fmla="*/ 2291 w 10000"/>
                <a:gd name="connsiteY195-6130" fmla="*/ 7033 h 10000"/>
                <a:gd name="connsiteX196-6131" fmla="*/ 2302 w 10000"/>
                <a:gd name="connsiteY196-6132" fmla="*/ 7033 h 10000"/>
                <a:gd name="connsiteX197-6133" fmla="*/ 2302 w 10000"/>
                <a:gd name="connsiteY197-6134" fmla="*/ 7033 h 10000"/>
                <a:gd name="connsiteX198-6135" fmla="*/ 2332 w 10000"/>
                <a:gd name="connsiteY198-6136" fmla="*/ 7033 h 10000"/>
                <a:gd name="connsiteX199-6137" fmla="*/ 2332 w 10000"/>
                <a:gd name="connsiteY199-6138" fmla="*/ 7033 h 10000"/>
                <a:gd name="connsiteX200-6139" fmla="*/ 2854 w 10000"/>
                <a:gd name="connsiteY200-6140" fmla="*/ 7033 h 10000"/>
                <a:gd name="connsiteX201-6141" fmla="*/ 2854 w 10000"/>
                <a:gd name="connsiteY201-6142" fmla="*/ 7033 h 10000"/>
                <a:gd name="connsiteX202-6143" fmla="*/ 2854 w 10000"/>
                <a:gd name="connsiteY202-6144" fmla="*/ 7033 h 10000"/>
                <a:gd name="connsiteX203-6145" fmla="*/ 2854 w 10000"/>
                <a:gd name="connsiteY203-6146" fmla="*/ 7033 h 10000"/>
                <a:gd name="connsiteX204-6147" fmla="*/ 2854 w 10000"/>
                <a:gd name="connsiteY204-6148" fmla="*/ 7033 h 10000"/>
                <a:gd name="connsiteX205-6149" fmla="*/ 2854 w 10000"/>
                <a:gd name="connsiteY205-6150" fmla="*/ 7033 h 10000"/>
                <a:gd name="connsiteX206-6151" fmla="*/ 2854 w 10000"/>
                <a:gd name="connsiteY206-6152" fmla="*/ 7033 h 10000"/>
                <a:gd name="connsiteX207-6153" fmla="*/ 2854 w 10000"/>
                <a:gd name="connsiteY207-6154" fmla="*/ 7033 h 10000"/>
                <a:gd name="connsiteX208-6155" fmla="*/ 3286 w 10000"/>
                <a:gd name="connsiteY208-6156" fmla="*/ 7033 h 10000"/>
                <a:gd name="connsiteX209-6157" fmla="*/ 3709 w 10000"/>
                <a:gd name="connsiteY209-6158" fmla="*/ 7060 h 10000"/>
                <a:gd name="connsiteX210-6159" fmla="*/ 4101 w 10000"/>
                <a:gd name="connsiteY210-6160" fmla="*/ 7088 h 10000"/>
                <a:gd name="connsiteX211-6161" fmla="*/ 4291 w 10000"/>
                <a:gd name="connsiteY211-6162" fmla="*/ 7116 h 10000"/>
                <a:gd name="connsiteX212-6163" fmla="*/ 4462 w 10000"/>
                <a:gd name="connsiteY212-6164" fmla="*/ 7135 h 10000"/>
                <a:gd name="connsiteX213-6165" fmla="*/ 4623 w 10000"/>
                <a:gd name="connsiteY213-6166" fmla="*/ 7172 h 10000"/>
                <a:gd name="connsiteX214-6167" fmla="*/ 4764 w 10000"/>
                <a:gd name="connsiteY214-6168" fmla="*/ 7219 h 10000"/>
                <a:gd name="connsiteX215-6169" fmla="*/ 4894 w 10000"/>
                <a:gd name="connsiteY215-6170" fmla="*/ 7274 h 10000"/>
                <a:gd name="connsiteX216-6171" fmla="*/ 4985 w 10000"/>
                <a:gd name="connsiteY216-6172" fmla="*/ 7330 h 10000"/>
                <a:gd name="connsiteX217-6173" fmla="*/ 5075 w 10000"/>
                <a:gd name="connsiteY217-6174" fmla="*/ 7395 h 10000"/>
                <a:gd name="connsiteX218-6175" fmla="*/ 5136 w 10000"/>
                <a:gd name="connsiteY218-6176" fmla="*/ 7460 h 10000"/>
                <a:gd name="connsiteX219-6177" fmla="*/ 5156 w 10000"/>
                <a:gd name="connsiteY219-6178" fmla="*/ 7507 h 10000"/>
                <a:gd name="connsiteX220-6179" fmla="*/ 5176 w 10000"/>
                <a:gd name="connsiteY220-6180" fmla="*/ 7553 h 10000"/>
                <a:gd name="connsiteX221-6181" fmla="*/ 5176 w 10000"/>
                <a:gd name="connsiteY221-6182" fmla="*/ 7600 h 10000"/>
                <a:gd name="connsiteX222-6183" fmla="*/ 5176 w 10000"/>
                <a:gd name="connsiteY222-6184" fmla="*/ 7656 h 10000"/>
                <a:gd name="connsiteX223-6185" fmla="*/ 5176 w 10000"/>
                <a:gd name="connsiteY223-6186" fmla="*/ 7656 h 10000"/>
                <a:gd name="connsiteX224-6187" fmla="*/ 5176 w 10000"/>
                <a:gd name="connsiteY224-6188" fmla="*/ 7665 h 10000"/>
                <a:gd name="connsiteX225-6189" fmla="*/ 5176 w 10000"/>
                <a:gd name="connsiteY225-6190" fmla="*/ 7665 h 10000"/>
                <a:gd name="connsiteX226-6191" fmla="*/ 5176 w 10000"/>
                <a:gd name="connsiteY226-6192" fmla="*/ 7665 h 10000"/>
                <a:gd name="connsiteX227-6193" fmla="*/ 5146 w 10000"/>
                <a:gd name="connsiteY227-6194" fmla="*/ 7851 h 10000"/>
                <a:gd name="connsiteX228-6195" fmla="*/ 5095 w 10000"/>
                <a:gd name="connsiteY228-6196" fmla="*/ 8037 h 10000"/>
                <a:gd name="connsiteX229-6197" fmla="*/ 5005 w 10000"/>
                <a:gd name="connsiteY229-6198" fmla="*/ 8437 h 10000"/>
                <a:gd name="connsiteX230-6199" fmla="*/ 4955 w 10000"/>
                <a:gd name="connsiteY230-6200" fmla="*/ 8642 h 10000"/>
                <a:gd name="connsiteX231-6201" fmla="*/ 4915 w 10000"/>
                <a:gd name="connsiteY231-6202" fmla="*/ 8828 h 10000"/>
                <a:gd name="connsiteX232-6203" fmla="*/ 4894 w 10000"/>
                <a:gd name="connsiteY232-6204" fmla="*/ 9023 h 10000"/>
                <a:gd name="connsiteX233-6205" fmla="*/ 4874 w 10000"/>
                <a:gd name="connsiteY233-6206" fmla="*/ 9200 h 10000"/>
                <a:gd name="connsiteX234-6207" fmla="*/ 4874 w 10000"/>
                <a:gd name="connsiteY234-6208" fmla="*/ 9200 h 10000"/>
                <a:gd name="connsiteX235-6209" fmla="*/ 4874 w 10000"/>
                <a:gd name="connsiteY235-6210" fmla="*/ 9293 h 10000"/>
                <a:gd name="connsiteX236-6211" fmla="*/ 4894 w 10000"/>
                <a:gd name="connsiteY236-6212" fmla="*/ 9395 h 10000"/>
                <a:gd name="connsiteX237-6213" fmla="*/ 4915 w 10000"/>
                <a:gd name="connsiteY237-6214" fmla="*/ 9488 h 10000"/>
                <a:gd name="connsiteX238-6215" fmla="*/ 4935 w 10000"/>
                <a:gd name="connsiteY238-6216" fmla="*/ 9563 h 10000"/>
                <a:gd name="connsiteX239-6217" fmla="*/ 4985 w 10000"/>
                <a:gd name="connsiteY239-6218" fmla="*/ 9647 h 10000"/>
                <a:gd name="connsiteX240-6219" fmla="*/ 5035 w 10000"/>
                <a:gd name="connsiteY240-6220" fmla="*/ 9721 h 10000"/>
                <a:gd name="connsiteX241-6221" fmla="*/ 5095 w 10000"/>
                <a:gd name="connsiteY241-6222" fmla="*/ 9786 h 10000"/>
                <a:gd name="connsiteX242-6223" fmla="*/ 5176 w 10000"/>
                <a:gd name="connsiteY242-6224" fmla="*/ 9842 h 10000"/>
                <a:gd name="connsiteX243-6225" fmla="*/ 5176 w 10000"/>
                <a:gd name="connsiteY243-6226" fmla="*/ 9842 h 10000"/>
                <a:gd name="connsiteX244-6227" fmla="*/ 5176 w 10000"/>
                <a:gd name="connsiteY244-6228" fmla="*/ 9842 h 10000"/>
                <a:gd name="connsiteX245-6229" fmla="*/ 5236 w 10000"/>
                <a:gd name="connsiteY245-6230" fmla="*/ 9879 h 10000"/>
                <a:gd name="connsiteX246-6231" fmla="*/ 5307 w 10000"/>
                <a:gd name="connsiteY246-6232" fmla="*/ 9916 h 10000"/>
                <a:gd name="connsiteX247-6233" fmla="*/ 5447 w 10000"/>
                <a:gd name="connsiteY247-6234" fmla="*/ 9963 h 10000"/>
                <a:gd name="connsiteX248-6235" fmla="*/ 5608 w 10000"/>
                <a:gd name="connsiteY248-6236" fmla="*/ 9991 h 10000"/>
                <a:gd name="connsiteX249-6237" fmla="*/ 5779 w 10000"/>
                <a:gd name="connsiteY249-6238" fmla="*/ 10000 h 10000"/>
                <a:gd name="connsiteX250-6239" fmla="*/ 5779 w 10000"/>
                <a:gd name="connsiteY250-6240" fmla="*/ 10000 h 10000"/>
                <a:gd name="connsiteX251-6241" fmla="*/ 5779 w 10000"/>
                <a:gd name="connsiteY251-6242" fmla="*/ 10000 h 10000"/>
                <a:gd name="connsiteX252-6243" fmla="*/ 5779 w 10000"/>
                <a:gd name="connsiteY252-6244" fmla="*/ 10000 h 10000"/>
                <a:gd name="connsiteX253-6245" fmla="*/ 5779 w 10000"/>
                <a:gd name="connsiteY253-6246" fmla="*/ 10000 h 10000"/>
                <a:gd name="connsiteX254-6247" fmla="*/ 5779 w 10000"/>
                <a:gd name="connsiteY254-6248" fmla="*/ 10000 h 10000"/>
                <a:gd name="connsiteX255-6249" fmla="*/ 5899 w 10000"/>
                <a:gd name="connsiteY255-6250" fmla="*/ 9991 h 10000"/>
                <a:gd name="connsiteX256-6251" fmla="*/ 6040 w 10000"/>
                <a:gd name="connsiteY256-6252" fmla="*/ 9981 h 10000"/>
                <a:gd name="connsiteX257-6253" fmla="*/ 6171 w 10000"/>
                <a:gd name="connsiteY257-6254" fmla="*/ 9963 h 10000"/>
                <a:gd name="connsiteX258-6255" fmla="*/ 6291 w 10000"/>
                <a:gd name="connsiteY258-6256" fmla="*/ 9926 h 10000"/>
                <a:gd name="connsiteX259-6257" fmla="*/ 6412 w 10000"/>
                <a:gd name="connsiteY259-6258" fmla="*/ 9888 h 10000"/>
                <a:gd name="connsiteX260-6259" fmla="*/ 6533 w 10000"/>
                <a:gd name="connsiteY260-6260" fmla="*/ 9842 h 10000"/>
                <a:gd name="connsiteX261-6261" fmla="*/ 6643 w 10000"/>
                <a:gd name="connsiteY261-6262" fmla="*/ 9805 h 10000"/>
                <a:gd name="connsiteX262-6263" fmla="*/ 6744 w 10000"/>
                <a:gd name="connsiteY262-6264" fmla="*/ 9740 h 10000"/>
                <a:gd name="connsiteX263-6265" fmla="*/ 6824 w 10000"/>
                <a:gd name="connsiteY263-6266" fmla="*/ 9674 h 10000"/>
                <a:gd name="connsiteX264-6267" fmla="*/ 6905 w 10000"/>
                <a:gd name="connsiteY264-6268" fmla="*/ 9609 h 10000"/>
                <a:gd name="connsiteX265-6269" fmla="*/ 6965 w 10000"/>
                <a:gd name="connsiteY265-6270" fmla="*/ 9544 h 10000"/>
                <a:gd name="connsiteX266-6271" fmla="*/ 7015 w 10000"/>
                <a:gd name="connsiteY266-6272" fmla="*/ 9460 h 10000"/>
                <a:gd name="connsiteX267-6273" fmla="*/ 7035 w 10000"/>
                <a:gd name="connsiteY267-6274" fmla="*/ 9395 h 10000"/>
                <a:gd name="connsiteX268-6275" fmla="*/ 7045 w 10000"/>
                <a:gd name="connsiteY268-6276" fmla="*/ 9302 h 10000"/>
                <a:gd name="connsiteX269-6277" fmla="*/ 7035 w 10000"/>
                <a:gd name="connsiteY269-6278" fmla="*/ 9228 h 10000"/>
                <a:gd name="connsiteX270-6279" fmla="*/ 6995 w 10000"/>
                <a:gd name="connsiteY270-6280" fmla="*/ 9144 h 10000"/>
                <a:gd name="connsiteX271-6281" fmla="*/ 6995 w 10000"/>
                <a:gd name="connsiteY271-6282" fmla="*/ 9144 h 10000"/>
                <a:gd name="connsiteX272-6283" fmla="*/ 6995 w 10000"/>
                <a:gd name="connsiteY272-6284" fmla="*/ 9135 h 10000"/>
                <a:gd name="connsiteX273-6285" fmla="*/ 6995 w 10000"/>
                <a:gd name="connsiteY273-6286" fmla="*/ 9135 h 10000"/>
                <a:gd name="connsiteX274-6287" fmla="*/ 6985 w 10000"/>
                <a:gd name="connsiteY274-6288" fmla="*/ 9135 h 10000"/>
                <a:gd name="connsiteX275-6289" fmla="*/ 6985 w 10000"/>
                <a:gd name="connsiteY275-6290" fmla="*/ 9135 h 10000"/>
                <a:gd name="connsiteX276-6291" fmla="*/ 6985 w 10000"/>
                <a:gd name="connsiteY276-6292" fmla="*/ 9135 h 10000"/>
                <a:gd name="connsiteX277-6293" fmla="*/ 6985 w 10000"/>
                <a:gd name="connsiteY277-6294" fmla="*/ 9135 h 10000"/>
                <a:gd name="connsiteX278-6295" fmla="*/ 6985 w 10000"/>
                <a:gd name="connsiteY278-6296" fmla="*/ 9135 h 10000"/>
                <a:gd name="connsiteX279-6297" fmla="*/ 6985 w 10000"/>
                <a:gd name="connsiteY279-6298" fmla="*/ 9135 h 10000"/>
                <a:gd name="connsiteX280-6299" fmla="*/ 6985 w 10000"/>
                <a:gd name="connsiteY280-6300" fmla="*/ 9135 h 10000"/>
                <a:gd name="connsiteX281-6301" fmla="*/ 6985 w 10000"/>
                <a:gd name="connsiteY281-6302" fmla="*/ 9135 h 10000"/>
                <a:gd name="connsiteX282-6303" fmla="*/ 6985 w 10000"/>
                <a:gd name="connsiteY282-6304" fmla="*/ 9126 h 10000"/>
                <a:gd name="connsiteX283-6305" fmla="*/ 6985 w 10000"/>
                <a:gd name="connsiteY283-6306" fmla="*/ 9126 h 10000"/>
                <a:gd name="connsiteX284-6307" fmla="*/ 6985 w 10000"/>
                <a:gd name="connsiteY284-6308" fmla="*/ 9126 h 10000"/>
                <a:gd name="connsiteX285-6309" fmla="*/ 6985 w 10000"/>
                <a:gd name="connsiteY285-6310" fmla="*/ 9126 h 10000"/>
                <a:gd name="connsiteX286-6311" fmla="*/ 6985 w 10000"/>
                <a:gd name="connsiteY286-6312" fmla="*/ 9126 h 10000"/>
                <a:gd name="connsiteX287-6313" fmla="*/ 6985 w 10000"/>
                <a:gd name="connsiteY287-6314" fmla="*/ 9126 h 10000"/>
                <a:gd name="connsiteX288-6315" fmla="*/ 6985 w 10000"/>
                <a:gd name="connsiteY288-6316" fmla="*/ 9126 h 10000"/>
                <a:gd name="connsiteX289-6317" fmla="*/ 6985 w 10000"/>
                <a:gd name="connsiteY289-6318" fmla="*/ 9126 h 10000"/>
                <a:gd name="connsiteX290-6319" fmla="*/ 6794 w 10000"/>
                <a:gd name="connsiteY290-6320" fmla="*/ 8837 h 10000"/>
                <a:gd name="connsiteX291-6321" fmla="*/ 6693 w 10000"/>
                <a:gd name="connsiteY291-6322" fmla="*/ 8679 h 10000"/>
                <a:gd name="connsiteX292-6323" fmla="*/ 6593 w 10000"/>
                <a:gd name="connsiteY292-6324" fmla="*/ 8521 h 10000"/>
                <a:gd name="connsiteX293-6325" fmla="*/ 6513 w 10000"/>
                <a:gd name="connsiteY293-6326" fmla="*/ 8372 h 10000"/>
                <a:gd name="connsiteX294-6327" fmla="*/ 6442 w 10000"/>
                <a:gd name="connsiteY294-6328" fmla="*/ 8214 h 10000"/>
                <a:gd name="connsiteX295-6329" fmla="*/ 6392 w 10000"/>
                <a:gd name="connsiteY295-6330" fmla="*/ 8056 h 10000"/>
                <a:gd name="connsiteX296-6331" fmla="*/ 6382 w 10000"/>
                <a:gd name="connsiteY296-6332" fmla="*/ 7981 h 10000"/>
                <a:gd name="connsiteX297-6333" fmla="*/ 6382 w 10000"/>
                <a:gd name="connsiteY297-6334" fmla="*/ 7907 h 10000"/>
                <a:gd name="connsiteX298-6335" fmla="*/ 6382 w 10000"/>
                <a:gd name="connsiteY298-6336" fmla="*/ 7907 h 10000"/>
                <a:gd name="connsiteX299-6337" fmla="*/ 6392 w 10000"/>
                <a:gd name="connsiteY299-6338" fmla="*/ 7805 h 10000"/>
                <a:gd name="connsiteX300-6339" fmla="*/ 6422 w 10000"/>
                <a:gd name="connsiteY300-6340" fmla="*/ 7702 h 10000"/>
                <a:gd name="connsiteX301-6341" fmla="*/ 6452 w 10000"/>
                <a:gd name="connsiteY301-6342" fmla="*/ 7656 h 10000"/>
                <a:gd name="connsiteX302-6343" fmla="*/ 6492 w 10000"/>
                <a:gd name="connsiteY302-6344" fmla="*/ 7609 h 10000"/>
                <a:gd name="connsiteX303-6345" fmla="*/ 6523 w 10000"/>
                <a:gd name="connsiteY303-6346" fmla="*/ 7563 h 10000"/>
                <a:gd name="connsiteX304-6347" fmla="*/ 6573 w 10000"/>
                <a:gd name="connsiteY304-6348" fmla="*/ 7526 h 10000"/>
                <a:gd name="connsiteX305-6349" fmla="*/ 6704 w 10000"/>
                <a:gd name="connsiteY305-6350" fmla="*/ 7451 h 10000"/>
                <a:gd name="connsiteX306-6351" fmla="*/ 6864 w 10000"/>
                <a:gd name="connsiteY306-6352" fmla="*/ 7395 h 10000"/>
                <a:gd name="connsiteX307-6353" fmla="*/ 7065 w 10000"/>
                <a:gd name="connsiteY307-6354" fmla="*/ 7349 h 10000"/>
                <a:gd name="connsiteX308-6355" fmla="*/ 7307 w 10000"/>
                <a:gd name="connsiteY308-6356" fmla="*/ 7321 h 10000"/>
                <a:gd name="connsiteX309-6357" fmla="*/ 7307 w 10000"/>
                <a:gd name="connsiteY309-6358" fmla="*/ 7321 h 10000"/>
                <a:gd name="connsiteX310-6359" fmla="*/ 8533 w 10000"/>
                <a:gd name="connsiteY310-6360" fmla="*/ 7219 h 10000"/>
                <a:gd name="connsiteX311-6361" fmla="*/ 10000 w 10000"/>
                <a:gd name="connsiteY311-6362" fmla="*/ 7116 h 10000"/>
                <a:gd name="connsiteX312-6363" fmla="*/ 10000 w 10000"/>
                <a:gd name="connsiteY312-6364" fmla="*/ 7116 h 10000"/>
                <a:gd name="connsiteX313-6365" fmla="*/ 10000 w 10000"/>
                <a:gd name="connsiteY313-6366" fmla="*/ 7116 h 10000"/>
                <a:gd name="connsiteX314-6367" fmla="*/ 10000 w 10000"/>
                <a:gd name="connsiteY314-6368" fmla="*/ 7116 h 10000"/>
                <a:gd name="connsiteX315-6369" fmla="*/ 10000 w 10000"/>
                <a:gd name="connsiteY315-6370" fmla="*/ 0 h 10000"/>
                <a:gd name="connsiteX0-6371" fmla="*/ 10000 w 10000"/>
                <a:gd name="connsiteY0-6372" fmla="*/ 0 h 10000"/>
                <a:gd name="connsiteX1-6373" fmla="*/ 40 w 10000"/>
                <a:gd name="connsiteY1-6374" fmla="*/ 0 h 10000"/>
                <a:gd name="connsiteX2-6375" fmla="*/ 40 w 10000"/>
                <a:gd name="connsiteY2-6376" fmla="*/ 0 h 10000"/>
                <a:gd name="connsiteX3-6377" fmla="*/ 10 w 10000"/>
                <a:gd name="connsiteY3-6378" fmla="*/ 270 h 10000"/>
                <a:gd name="connsiteX4-6379" fmla="*/ 0 w 10000"/>
                <a:gd name="connsiteY4-6380" fmla="*/ 530 h 10000"/>
                <a:gd name="connsiteX5-6381" fmla="*/ 0 w 10000"/>
                <a:gd name="connsiteY5-6382" fmla="*/ 530 h 10000"/>
                <a:gd name="connsiteX6-6383" fmla="*/ 0 w 10000"/>
                <a:gd name="connsiteY6-6384" fmla="*/ 698 h 10000"/>
                <a:gd name="connsiteX7-6385" fmla="*/ 30 w 10000"/>
                <a:gd name="connsiteY7-6386" fmla="*/ 856 h 10000"/>
                <a:gd name="connsiteX8-6387" fmla="*/ 50 w 10000"/>
                <a:gd name="connsiteY8-6388" fmla="*/ 986 h 10000"/>
                <a:gd name="connsiteX9-6389" fmla="*/ 101 w 10000"/>
                <a:gd name="connsiteY9-6390" fmla="*/ 1088 h 10000"/>
                <a:gd name="connsiteX10-6391" fmla="*/ 101 w 10000"/>
                <a:gd name="connsiteY10-6392" fmla="*/ 1088 h 10000"/>
                <a:gd name="connsiteX11-6393" fmla="*/ 101 w 10000"/>
                <a:gd name="connsiteY11-6394" fmla="*/ 1088 h 10000"/>
                <a:gd name="connsiteX12-6395" fmla="*/ 101 w 10000"/>
                <a:gd name="connsiteY12-6396" fmla="*/ 1098 h 10000"/>
                <a:gd name="connsiteX13-6397" fmla="*/ 101 w 10000"/>
                <a:gd name="connsiteY13-6398" fmla="*/ 1098 h 10000"/>
                <a:gd name="connsiteX14-6399" fmla="*/ 111 w 10000"/>
                <a:gd name="connsiteY14-6400" fmla="*/ 1116 h 10000"/>
                <a:gd name="connsiteX15-6401" fmla="*/ 111 w 10000"/>
                <a:gd name="connsiteY15-6402" fmla="*/ 1116 h 10000"/>
                <a:gd name="connsiteX16-6403" fmla="*/ 201 w 10000"/>
                <a:gd name="connsiteY16-6404" fmla="*/ 1274 h 10000"/>
                <a:gd name="connsiteX17-6405" fmla="*/ 291 w 10000"/>
                <a:gd name="connsiteY17-6406" fmla="*/ 1433 h 10000"/>
                <a:gd name="connsiteX18-6407" fmla="*/ 412 w 10000"/>
                <a:gd name="connsiteY18-6408" fmla="*/ 1572 h 10000"/>
                <a:gd name="connsiteX19-6409" fmla="*/ 482 w 10000"/>
                <a:gd name="connsiteY19-6410" fmla="*/ 1647 h 10000"/>
                <a:gd name="connsiteX20-6411" fmla="*/ 553 w 10000"/>
                <a:gd name="connsiteY20-6412" fmla="*/ 1712 h 10000"/>
                <a:gd name="connsiteX21-6413" fmla="*/ 623 w 10000"/>
                <a:gd name="connsiteY21-6414" fmla="*/ 1767 h 10000"/>
                <a:gd name="connsiteX22-6415" fmla="*/ 714 w 10000"/>
                <a:gd name="connsiteY22-6416" fmla="*/ 1823 h 10000"/>
                <a:gd name="connsiteX23-6417" fmla="*/ 804 w 10000"/>
                <a:gd name="connsiteY23-6418" fmla="*/ 1870 h 10000"/>
                <a:gd name="connsiteX24-6419" fmla="*/ 905 w 10000"/>
                <a:gd name="connsiteY24-6420" fmla="*/ 1916 h 10000"/>
                <a:gd name="connsiteX25-6421" fmla="*/ 1015 w 10000"/>
                <a:gd name="connsiteY25-6422" fmla="*/ 1935 h 10000"/>
                <a:gd name="connsiteX26-6423" fmla="*/ 1136 w 10000"/>
                <a:gd name="connsiteY26-6424" fmla="*/ 1972 h 10000"/>
                <a:gd name="connsiteX27-6425" fmla="*/ 1256 w 10000"/>
                <a:gd name="connsiteY27-6426" fmla="*/ 1981 h 10000"/>
                <a:gd name="connsiteX28-6427" fmla="*/ 1407 w 10000"/>
                <a:gd name="connsiteY28-6428" fmla="*/ 1981 h 10000"/>
                <a:gd name="connsiteX29-6429" fmla="*/ 1407 w 10000"/>
                <a:gd name="connsiteY29-6430" fmla="*/ 1981 h 10000"/>
                <a:gd name="connsiteX30-6431" fmla="*/ 1407 w 10000"/>
                <a:gd name="connsiteY30-6432" fmla="*/ 1981 h 10000"/>
                <a:gd name="connsiteX31-6433" fmla="*/ 1407 w 10000"/>
                <a:gd name="connsiteY31-6434" fmla="*/ 1981 h 10000"/>
                <a:gd name="connsiteX32-6435" fmla="*/ 1407 w 10000"/>
                <a:gd name="connsiteY32-6436" fmla="*/ 1981 h 10000"/>
                <a:gd name="connsiteX33-6437" fmla="*/ 1407 w 10000"/>
                <a:gd name="connsiteY33-6438" fmla="*/ 1981 h 10000"/>
                <a:gd name="connsiteX34-6439" fmla="*/ 1558 w 10000"/>
                <a:gd name="connsiteY34-6440" fmla="*/ 1981 h 10000"/>
                <a:gd name="connsiteX35-6441" fmla="*/ 1749 w 10000"/>
                <a:gd name="connsiteY35-6442" fmla="*/ 1963 h 10000"/>
                <a:gd name="connsiteX36-6443" fmla="*/ 1940 w 10000"/>
                <a:gd name="connsiteY36-6444" fmla="*/ 1926 h 10000"/>
                <a:gd name="connsiteX37-6445" fmla="*/ 2151 w 10000"/>
                <a:gd name="connsiteY37-6446" fmla="*/ 1879 h 10000"/>
                <a:gd name="connsiteX38-6447" fmla="*/ 2151 w 10000"/>
                <a:gd name="connsiteY38-6448" fmla="*/ 1879 h 10000"/>
                <a:gd name="connsiteX39-6449" fmla="*/ 2161 w 10000"/>
                <a:gd name="connsiteY39-6450" fmla="*/ 1879 h 10000"/>
                <a:gd name="connsiteX40-6451" fmla="*/ 2161 w 10000"/>
                <a:gd name="connsiteY40-6452" fmla="*/ 1879 h 10000"/>
                <a:gd name="connsiteX41-6453" fmla="*/ 2171 w 10000"/>
                <a:gd name="connsiteY41-6454" fmla="*/ 1879 h 10000"/>
                <a:gd name="connsiteX42-6455" fmla="*/ 2171 w 10000"/>
                <a:gd name="connsiteY42-6456" fmla="*/ 1879 h 10000"/>
                <a:gd name="connsiteX43-6457" fmla="*/ 2352 w 10000"/>
                <a:gd name="connsiteY43-6458" fmla="*/ 1833 h 10000"/>
                <a:gd name="connsiteX44-6459" fmla="*/ 2513 w 10000"/>
                <a:gd name="connsiteY44-6460" fmla="*/ 1814 h 10000"/>
                <a:gd name="connsiteX45-6461" fmla="*/ 2673 w 10000"/>
                <a:gd name="connsiteY45-6462" fmla="*/ 1786 h 10000"/>
                <a:gd name="connsiteX46-6463" fmla="*/ 2804 w 10000"/>
                <a:gd name="connsiteY46-6464" fmla="*/ 1786 h 10000"/>
                <a:gd name="connsiteX47-6465" fmla="*/ 2804 w 10000"/>
                <a:gd name="connsiteY47-6466" fmla="*/ 1786 h 10000"/>
                <a:gd name="connsiteX48-6467" fmla="*/ 2804 w 10000"/>
                <a:gd name="connsiteY48-6468" fmla="*/ 1786 h 10000"/>
                <a:gd name="connsiteX49-6469" fmla="*/ 2804 w 10000"/>
                <a:gd name="connsiteY49-6470" fmla="*/ 1786 h 10000"/>
                <a:gd name="connsiteX50-6471" fmla="*/ 2804 w 10000"/>
                <a:gd name="connsiteY50-6472" fmla="*/ 1786 h 10000"/>
                <a:gd name="connsiteX51-6473" fmla="*/ 2804 w 10000"/>
                <a:gd name="connsiteY51-6474" fmla="*/ 1786 h 10000"/>
                <a:gd name="connsiteX52-6475" fmla="*/ 2804 w 10000"/>
                <a:gd name="connsiteY52-6476" fmla="*/ 1786 h 10000"/>
                <a:gd name="connsiteX53-6477" fmla="*/ 2804 w 10000"/>
                <a:gd name="connsiteY53-6478" fmla="*/ 1786 h 10000"/>
                <a:gd name="connsiteX54-6479" fmla="*/ 2925 w 10000"/>
                <a:gd name="connsiteY54-6480" fmla="*/ 1786 h 10000"/>
                <a:gd name="connsiteX55-6481" fmla="*/ 3035 w 10000"/>
                <a:gd name="connsiteY55-6482" fmla="*/ 1805 h 10000"/>
                <a:gd name="connsiteX56-6483" fmla="*/ 3136 w 10000"/>
                <a:gd name="connsiteY56-6484" fmla="*/ 1823 h 10000"/>
                <a:gd name="connsiteX57-6485" fmla="*/ 3236 w 10000"/>
                <a:gd name="connsiteY57-6486" fmla="*/ 1842 h 10000"/>
                <a:gd name="connsiteX58-6487" fmla="*/ 3307 w 10000"/>
                <a:gd name="connsiteY58-6488" fmla="*/ 1879 h 10000"/>
                <a:gd name="connsiteX59-6489" fmla="*/ 3377 w 10000"/>
                <a:gd name="connsiteY59-6490" fmla="*/ 1926 h 10000"/>
                <a:gd name="connsiteX60-6491" fmla="*/ 3447 w 10000"/>
                <a:gd name="connsiteY60-6492" fmla="*/ 1972 h 10000"/>
                <a:gd name="connsiteX61-6493" fmla="*/ 3497 w 10000"/>
                <a:gd name="connsiteY61-6494" fmla="*/ 2028 h 10000"/>
                <a:gd name="connsiteX62-6495" fmla="*/ 3548 w 10000"/>
                <a:gd name="connsiteY62-6496" fmla="*/ 2074 h 10000"/>
                <a:gd name="connsiteX63-6497" fmla="*/ 3598 w 10000"/>
                <a:gd name="connsiteY63-6498" fmla="*/ 2140 h 10000"/>
                <a:gd name="connsiteX64-6499" fmla="*/ 3658 w 10000"/>
                <a:gd name="connsiteY64-6500" fmla="*/ 2260 h 10000"/>
                <a:gd name="connsiteX65-6501" fmla="*/ 3709 w 10000"/>
                <a:gd name="connsiteY65-6502" fmla="*/ 2400 h 10000"/>
                <a:gd name="connsiteX66-6503" fmla="*/ 3729 w 10000"/>
                <a:gd name="connsiteY66-6504" fmla="*/ 2549 h 10000"/>
                <a:gd name="connsiteX67-6505" fmla="*/ 3729 w 10000"/>
                <a:gd name="connsiteY67-6506" fmla="*/ 2688 h 10000"/>
                <a:gd name="connsiteX68-6507" fmla="*/ 3729 w 10000"/>
                <a:gd name="connsiteY68-6508" fmla="*/ 2837 h 10000"/>
                <a:gd name="connsiteX69-6509" fmla="*/ 3709 w 10000"/>
                <a:gd name="connsiteY69-6510" fmla="*/ 2977 h 10000"/>
                <a:gd name="connsiteX70-6511" fmla="*/ 3668 w 10000"/>
                <a:gd name="connsiteY70-6512" fmla="*/ 3107 h 10000"/>
                <a:gd name="connsiteX71-6513" fmla="*/ 3638 w 10000"/>
                <a:gd name="connsiteY71-6514" fmla="*/ 3219 h 10000"/>
                <a:gd name="connsiteX72-6515" fmla="*/ 3598 w 10000"/>
                <a:gd name="connsiteY72-6516" fmla="*/ 3312 h 10000"/>
                <a:gd name="connsiteX73-6517" fmla="*/ 3548 w 10000"/>
                <a:gd name="connsiteY73-6518" fmla="*/ 3377 h 10000"/>
                <a:gd name="connsiteX74-6519" fmla="*/ 3518 w 10000"/>
                <a:gd name="connsiteY74-6520" fmla="*/ 3423 h 10000"/>
                <a:gd name="connsiteX75-6521" fmla="*/ 3518 w 10000"/>
                <a:gd name="connsiteY75-6522" fmla="*/ 3423 h 10000"/>
                <a:gd name="connsiteX76-6523" fmla="*/ 3518 w 10000"/>
                <a:gd name="connsiteY76-6524" fmla="*/ 3423 h 10000"/>
                <a:gd name="connsiteX77-6525" fmla="*/ 3518 w 10000"/>
                <a:gd name="connsiteY77-6526" fmla="*/ 3423 h 10000"/>
                <a:gd name="connsiteX78-6527" fmla="*/ 3518 w 10000"/>
                <a:gd name="connsiteY78-6528" fmla="*/ 3423 h 10000"/>
                <a:gd name="connsiteX79-6529" fmla="*/ 3518 w 10000"/>
                <a:gd name="connsiteY79-6530" fmla="*/ 3423 h 10000"/>
                <a:gd name="connsiteX80-6531" fmla="*/ 3518 w 10000"/>
                <a:gd name="connsiteY80-6532" fmla="*/ 3423 h 10000"/>
                <a:gd name="connsiteX81-6533" fmla="*/ 3518 w 10000"/>
                <a:gd name="connsiteY81-6534" fmla="*/ 3423 h 10000"/>
                <a:gd name="connsiteX82-6535" fmla="*/ 3518 w 10000"/>
                <a:gd name="connsiteY82-6536" fmla="*/ 3423 h 10000"/>
                <a:gd name="connsiteX83-6537" fmla="*/ 3518 w 10000"/>
                <a:gd name="connsiteY83-6538" fmla="*/ 3423 h 10000"/>
                <a:gd name="connsiteX84-6539" fmla="*/ 3518 w 10000"/>
                <a:gd name="connsiteY84-6540" fmla="*/ 3433 h 10000"/>
                <a:gd name="connsiteX85-6541" fmla="*/ 3518 w 10000"/>
                <a:gd name="connsiteY85-6542" fmla="*/ 3433 h 10000"/>
                <a:gd name="connsiteX86-6543" fmla="*/ 3518 w 10000"/>
                <a:gd name="connsiteY86-6544" fmla="*/ 3433 h 10000"/>
                <a:gd name="connsiteX87-6545" fmla="*/ 3518 w 10000"/>
                <a:gd name="connsiteY87-6546" fmla="*/ 3433 h 10000"/>
                <a:gd name="connsiteX88-6547" fmla="*/ 3497 w 10000"/>
                <a:gd name="connsiteY88-6548" fmla="*/ 3433 h 10000"/>
                <a:gd name="connsiteX89-6549" fmla="*/ 3497 w 10000"/>
                <a:gd name="connsiteY89-6550" fmla="*/ 3433 h 10000"/>
                <a:gd name="connsiteX90-6551" fmla="*/ 3497 w 10000"/>
                <a:gd name="connsiteY90-6552" fmla="*/ 3433 h 10000"/>
                <a:gd name="connsiteX91-6553" fmla="*/ 3497 w 10000"/>
                <a:gd name="connsiteY91-6554" fmla="*/ 3433 h 10000"/>
                <a:gd name="connsiteX92-6555" fmla="*/ 3497 w 10000"/>
                <a:gd name="connsiteY92-6556" fmla="*/ 3433 h 10000"/>
                <a:gd name="connsiteX93-6557" fmla="*/ 3497 w 10000"/>
                <a:gd name="connsiteY93-6558" fmla="*/ 3433 h 10000"/>
                <a:gd name="connsiteX94-6559" fmla="*/ 3427 w 10000"/>
                <a:gd name="connsiteY94-6560" fmla="*/ 3498 h 10000"/>
                <a:gd name="connsiteX95-6561" fmla="*/ 3347 w 10000"/>
                <a:gd name="connsiteY95-6562" fmla="*/ 3535 h 10000"/>
                <a:gd name="connsiteX96-6563" fmla="*/ 3246 w 10000"/>
                <a:gd name="connsiteY96-6564" fmla="*/ 3563 h 10000"/>
                <a:gd name="connsiteX97-6565" fmla="*/ 3136 w 10000"/>
                <a:gd name="connsiteY97-6566" fmla="*/ 3572 h 10000"/>
                <a:gd name="connsiteX98-6567" fmla="*/ 3136 w 10000"/>
                <a:gd name="connsiteY98-6568" fmla="*/ 3572 h 10000"/>
                <a:gd name="connsiteX99-6569" fmla="*/ 3136 w 10000"/>
                <a:gd name="connsiteY99-6570" fmla="*/ 3572 h 10000"/>
                <a:gd name="connsiteX100-6571" fmla="*/ 3136 w 10000"/>
                <a:gd name="connsiteY100-6572" fmla="*/ 3572 h 10000"/>
                <a:gd name="connsiteX101-6573" fmla="*/ 3136 w 10000"/>
                <a:gd name="connsiteY101-6574" fmla="*/ 3572 h 10000"/>
                <a:gd name="connsiteX102-6575" fmla="*/ 3136 w 10000"/>
                <a:gd name="connsiteY102-6576" fmla="*/ 3572 h 10000"/>
                <a:gd name="connsiteX103-6577" fmla="*/ 3116 w 10000"/>
                <a:gd name="connsiteY103-6578" fmla="*/ 3572 h 10000"/>
                <a:gd name="connsiteX104-6579" fmla="*/ 3116 w 10000"/>
                <a:gd name="connsiteY104-6580" fmla="*/ 3572 h 10000"/>
                <a:gd name="connsiteX105-6581" fmla="*/ 3025 w 10000"/>
                <a:gd name="connsiteY105-6582" fmla="*/ 3572 h 10000"/>
                <a:gd name="connsiteX106-6583" fmla="*/ 2925 w 10000"/>
                <a:gd name="connsiteY106-6584" fmla="*/ 3553 h 10000"/>
                <a:gd name="connsiteX107-6585" fmla="*/ 2814 w 10000"/>
                <a:gd name="connsiteY107-6586" fmla="*/ 3526 h 10000"/>
                <a:gd name="connsiteX108-6587" fmla="*/ 2693 w 10000"/>
                <a:gd name="connsiteY108-6588" fmla="*/ 3479 h 10000"/>
                <a:gd name="connsiteX109-6589" fmla="*/ 2553 w 10000"/>
                <a:gd name="connsiteY109-6590" fmla="*/ 3423 h 10000"/>
                <a:gd name="connsiteX110-6591" fmla="*/ 2392 w 10000"/>
                <a:gd name="connsiteY110-6592" fmla="*/ 3349 h 10000"/>
                <a:gd name="connsiteX111-6593" fmla="*/ 2010 w 10000"/>
                <a:gd name="connsiteY111-6594" fmla="*/ 3153 h 10000"/>
                <a:gd name="connsiteX112-6595" fmla="*/ 2010 w 10000"/>
                <a:gd name="connsiteY112-6596" fmla="*/ 3153 h 10000"/>
                <a:gd name="connsiteX113-6597" fmla="*/ 2010 w 10000"/>
                <a:gd name="connsiteY113-6598" fmla="*/ 3153 h 10000"/>
                <a:gd name="connsiteX114-6599" fmla="*/ 2010 w 10000"/>
                <a:gd name="connsiteY114-6600" fmla="*/ 3153 h 10000"/>
                <a:gd name="connsiteX115-6601" fmla="*/ 2000 w 10000"/>
                <a:gd name="connsiteY115-6602" fmla="*/ 3153 h 10000"/>
                <a:gd name="connsiteX116-6603" fmla="*/ 2000 w 10000"/>
                <a:gd name="connsiteY116-6604" fmla="*/ 3153 h 10000"/>
                <a:gd name="connsiteX117-6605" fmla="*/ 2000 w 10000"/>
                <a:gd name="connsiteY117-6606" fmla="*/ 3153 h 10000"/>
                <a:gd name="connsiteX118-6607" fmla="*/ 2000 w 10000"/>
                <a:gd name="connsiteY118-6608" fmla="*/ 3153 h 10000"/>
                <a:gd name="connsiteX119-6609" fmla="*/ 2000 w 10000"/>
                <a:gd name="connsiteY119-6610" fmla="*/ 3144 h 10000"/>
                <a:gd name="connsiteX120-6611" fmla="*/ 1950 w 10000"/>
                <a:gd name="connsiteY120-6612" fmla="*/ 3135 h 10000"/>
                <a:gd name="connsiteX121-6613" fmla="*/ 1769 w 10000"/>
                <a:gd name="connsiteY121-6614" fmla="*/ 3033 h 10000"/>
                <a:gd name="connsiteX122-6615" fmla="*/ 1588 w 10000"/>
                <a:gd name="connsiteY122-6616" fmla="*/ 2967 h 10000"/>
                <a:gd name="connsiteX123-6617" fmla="*/ 1427 w 10000"/>
                <a:gd name="connsiteY123-6618" fmla="*/ 2921 h 10000"/>
                <a:gd name="connsiteX124-6619" fmla="*/ 1347 w 10000"/>
                <a:gd name="connsiteY124-6620" fmla="*/ 2902 h 10000"/>
                <a:gd name="connsiteX125-6621" fmla="*/ 1266 w 10000"/>
                <a:gd name="connsiteY125-6622" fmla="*/ 2902 h 10000"/>
                <a:gd name="connsiteX126-6623" fmla="*/ 1266 w 10000"/>
                <a:gd name="connsiteY126-6624" fmla="*/ 2902 h 10000"/>
                <a:gd name="connsiteX127-6625" fmla="*/ 1266 w 10000"/>
                <a:gd name="connsiteY127-6626" fmla="*/ 2902 h 10000"/>
                <a:gd name="connsiteX128-6627" fmla="*/ 1266 w 10000"/>
                <a:gd name="connsiteY128-6628" fmla="*/ 2902 h 10000"/>
                <a:gd name="connsiteX129-6629" fmla="*/ 1266 w 10000"/>
                <a:gd name="connsiteY129-6630" fmla="*/ 2902 h 10000"/>
                <a:gd name="connsiteX130-6631" fmla="*/ 1266 w 10000"/>
                <a:gd name="connsiteY130-6632" fmla="*/ 2902 h 10000"/>
                <a:gd name="connsiteX131-6633" fmla="*/ 1146 w 10000"/>
                <a:gd name="connsiteY131-6634" fmla="*/ 2921 h 10000"/>
                <a:gd name="connsiteX132-6635" fmla="*/ 1085 w 10000"/>
                <a:gd name="connsiteY132-6636" fmla="*/ 2940 h 10000"/>
                <a:gd name="connsiteX133-6637" fmla="*/ 1025 w 10000"/>
                <a:gd name="connsiteY133-6638" fmla="*/ 2949 h 10000"/>
                <a:gd name="connsiteX134-6639" fmla="*/ 965 w 10000"/>
                <a:gd name="connsiteY134-6640" fmla="*/ 2986 h 10000"/>
                <a:gd name="connsiteX135-6641" fmla="*/ 915 w 10000"/>
                <a:gd name="connsiteY135-6642" fmla="*/ 3023 h 10000"/>
                <a:gd name="connsiteX136-6643" fmla="*/ 864 w 10000"/>
                <a:gd name="connsiteY136-6644" fmla="*/ 3060 h 10000"/>
                <a:gd name="connsiteX137-6645" fmla="*/ 814 w 10000"/>
                <a:gd name="connsiteY137-6646" fmla="*/ 3107 h 10000"/>
                <a:gd name="connsiteX138-6647" fmla="*/ 784 w 10000"/>
                <a:gd name="connsiteY138-6648" fmla="*/ 3163 h 10000"/>
                <a:gd name="connsiteX139-6649" fmla="*/ 744 w 10000"/>
                <a:gd name="connsiteY139-6650" fmla="*/ 3237 h 10000"/>
                <a:gd name="connsiteX140-6651" fmla="*/ 673 w 10000"/>
                <a:gd name="connsiteY140-6652" fmla="*/ 3377 h 10000"/>
                <a:gd name="connsiteX141-6653" fmla="*/ 623 w 10000"/>
                <a:gd name="connsiteY141-6654" fmla="*/ 3563 h 10000"/>
                <a:gd name="connsiteX142-6655" fmla="*/ 603 w 10000"/>
                <a:gd name="connsiteY142-6656" fmla="*/ 3786 h 10000"/>
                <a:gd name="connsiteX143-6657" fmla="*/ 573 w 10000"/>
                <a:gd name="connsiteY143-6658" fmla="*/ 4037 h 10000"/>
                <a:gd name="connsiteX144-6659" fmla="*/ 583 w 10000"/>
                <a:gd name="connsiteY144-6660" fmla="*/ 4326 h 10000"/>
                <a:gd name="connsiteX145-6661" fmla="*/ 613 w 10000"/>
                <a:gd name="connsiteY145-6662" fmla="*/ 4651 h 10000"/>
                <a:gd name="connsiteX146-6663" fmla="*/ 663 w 10000"/>
                <a:gd name="connsiteY146-6664" fmla="*/ 5014 h 10000"/>
                <a:gd name="connsiteX147-6665" fmla="*/ 734 w 10000"/>
                <a:gd name="connsiteY147-6666" fmla="*/ 5423 h 10000"/>
                <a:gd name="connsiteX148-6667" fmla="*/ 814 w 10000"/>
                <a:gd name="connsiteY148-6668" fmla="*/ 5870 h 10000"/>
                <a:gd name="connsiteX149-6669" fmla="*/ 945 w 10000"/>
                <a:gd name="connsiteY149-6670" fmla="*/ 6372 h 10000"/>
                <a:gd name="connsiteX150-6671" fmla="*/ 1085 w 10000"/>
                <a:gd name="connsiteY150-6672" fmla="*/ 6912 h 10000"/>
                <a:gd name="connsiteX151-6673" fmla="*/ 1085 w 10000"/>
                <a:gd name="connsiteY151-6674" fmla="*/ 6912 h 10000"/>
                <a:gd name="connsiteX152-6675" fmla="*/ 1085 w 10000"/>
                <a:gd name="connsiteY152-6676" fmla="*/ 6930 h 10000"/>
                <a:gd name="connsiteX153-6677" fmla="*/ 1085 w 10000"/>
                <a:gd name="connsiteY153-6678" fmla="*/ 6930 h 10000"/>
                <a:gd name="connsiteX154-6679" fmla="*/ 1116 w 10000"/>
                <a:gd name="connsiteY154-6680" fmla="*/ 7005 h 10000"/>
                <a:gd name="connsiteX155-6681" fmla="*/ 1116 w 10000"/>
                <a:gd name="connsiteY155-6682" fmla="*/ 7005 h 10000"/>
                <a:gd name="connsiteX156-6683" fmla="*/ 1116 w 10000"/>
                <a:gd name="connsiteY156-6684" fmla="*/ 7005 h 10000"/>
                <a:gd name="connsiteX157-6685" fmla="*/ 1116 w 10000"/>
                <a:gd name="connsiteY157-6686" fmla="*/ 7005 h 10000"/>
                <a:gd name="connsiteX158-6687" fmla="*/ 1116 w 10000"/>
                <a:gd name="connsiteY158-6688" fmla="*/ 7005 h 10000"/>
                <a:gd name="connsiteX159-6689" fmla="*/ 1126 w 10000"/>
                <a:gd name="connsiteY159-6690" fmla="*/ 7060 h 10000"/>
                <a:gd name="connsiteX160-6691" fmla="*/ 1126 w 10000"/>
                <a:gd name="connsiteY160-6692" fmla="*/ 7060 h 10000"/>
                <a:gd name="connsiteX161-6693" fmla="*/ 1126 w 10000"/>
                <a:gd name="connsiteY161-6694" fmla="*/ 7060 h 10000"/>
                <a:gd name="connsiteX162-6695" fmla="*/ 1126 w 10000"/>
                <a:gd name="connsiteY162-6696" fmla="*/ 7060 h 10000"/>
                <a:gd name="connsiteX163-6697" fmla="*/ 1146 w 10000"/>
                <a:gd name="connsiteY163-6698" fmla="*/ 7060 h 10000"/>
                <a:gd name="connsiteX164-6699" fmla="*/ 1146 w 10000"/>
                <a:gd name="connsiteY164-6700" fmla="*/ 7060 h 10000"/>
                <a:gd name="connsiteX165-6701" fmla="*/ 1156 w 10000"/>
                <a:gd name="connsiteY165-6702" fmla="*/ 7060 h 10000"/>
                <a:gd name="connsiteX166-6703" fmla="*/ 1156 w 10000"/>
                <a:gd name="connsiteY166-6704" fmla="*/ 7060 h 10000"/>
                <a:gd name="connsiteX167-6705" fmla="*/ 1156 w 10000"/>
                <a:gd name="connsiteY167-6706" fmla="*/ 7060 h 10000"/>
                <a:gd name="connsiteX168-6707" fmla="*/ 1156 w 10000"/>
                <a:gd name="connsiteY168-6708" fmla="*/ 7060 h 10000"/>
                <a:gd name="connsiteX169-6709" fmla="*/ 1457 w 10000"/>
                <a:gd name="connsiteY169-6710" fmla="*/ 7051 h 10000"/>
                <a:gd name="connsiteX170-6711" fmla="*/ 1749 w 10000"/>
                <a:gd name="connsiteY170-6712" fmla="*/ 7051 h 10000"/>
                <a:gd name="connsiteX171-6713" fmla="*/ 1749 w 10000"/>
                <a:gd name="connsiteY171-6714" fmla="*/ 7051 h 10000"/>
                <a:gd name="connsiteX172-6715" fmla="*/ 1749 w 10000"/>
                <a:gd name="connsiteY172-6716" fmla="*/ 7051 h 10000"/>
                <a:gd name="connsiteX173-6717" fmla="*/ 1749 w 10000"/>
                <a:gd name="connsiteY173-6718" fmla="*/ 7051 h 10000"/>
                <a:gd name="connsiteX174-6719" fmla="*/ 1749 w 10000"/>
                <a:gd name="connsiteY174-6720" fmla="*/ 7051 h 10000"/>
                <a:gd name="connsiteX175-6721" fmla="*/ 1749 w 10000"/>
                <a:gd name="connsiteY175-6722" fmla="*/ 7051 h 10000"/>
                <a:gd name="connsiteX176-6723" fmla="*/ 1759 w 10000"/>
                <a:gd name="connsiteY176-6724" fmla="*/ 7051 h 10000"/>
                <a:gd name="connsiteX177-6725" fmla="*/ 1759 w 10000"/>
                <a:gd name="connsiteY177-6726" fmla="*/ 7051 h 10000"/>
                <a:gd name="connsiteX178-6727" fmla="*/ 1759 w 10000"/>
                <a:gd name="connsiteY178-6728" fmla="*/ 7051 h 10000"/>
                <a:gd name="connsiteX179-6729" fmla="*/ 1759 w 10000"/>
                <a:gd name="connsiteY179-6730" fmla="*/ 7051 h 10000"/>
                <a:gd name="connsiteX180-6731" fmla="*/ 1759 w 10000"/>
                <a:gd name="connsiteY180-6732" fmla="*/ 7051 h 10000"/>
                <a:gd name="connsiteX181-6733" fmla="*/ 1759 w 10000"/>
                <a:gd name="connsiteY181-6734" fmla="*/ 7051 h 10000"/>
                <a:gd name="connsiteX182-6735" fmla="*/ 1769 w 10000"/>
                <a:gd name="connsiteY182-6736" fmla="*/ 7051 h 10000"/>
                <a:gd name="connsiteX183-6737" fmla="*/ 1769 w 10000"/>
                <a:gd name="connsiteY183-6738" fmla="*/ 7051 h 10000"/>
                <a:gd name="connsiteX184-6739" fmla="*/ 1769 w 10000"/>
                <a:gd name="connsiteY184-6740" fmla="*/ 7051 h 10000"/>
                <a:gd name="connsiteX185-6741" fmla="*/ 1769 w 10000"/>
                <a:gd name="connsiteY185-6742" fmla="*/ 7051 h 10000"/>
                <a:gd name="connsiteX186-6743" fmla="*/ 1769 w 10000"/>
                <a:gd name="connsiteY186-6744" fmla="*/ 7051 h 10000"/>
                <a:gd name="connsiteX187-6745" fmla="*/ 1980 w 10000"/>
                <a:gd name="connsiteY187-6746" fmla="*/ 7051 h 10000"/>
                <a:gd name="connsiteX188-6747" fmla="*/ 1980 w 10000"/>
                <a:gd name="connsiteY188-6748" fmla="*/ 7051 h 10000"/>
                <a:gd name="connsiteX189-6749" fmla="*/ 2281 w 10000"/>
                <a:gd name="connsiteY189-6750" fmla="*/ 7033 h 10000"/>
                <a:gd name="connsiteX190-6751" fmla="*/ 2281 w 10000"/>
                <a:gd name="connsiteY190-6752" fmla="*/ 7033 h 10000"/>
                <a:gd name="connsiteX191-6753" fmla="*/ 2281 w 10000"/>
                <a:gd name="connsiteY191-6754" fmla="*/ 7033 h 10000"/>
                <a:gd name="connsiteX192-6755" fmla="*/ 2281 w 10000"/>
                <a:gd name="connsiteY192-6756" fmla="*/ 7033 h 10000"/>
                <a:gd name="connsiteX193-6757" fmla="*/ 2291 w 10000"/>
                <a:gd name="connsiteY193-6758" fmla="*/ 7033 h 10000"/>
                <a:gd name="connsiteX194-6759" fmla="*/ 2291 w 10000"/>
                <a:gd name="connsiteY194-6760" fmla="*/ 7033 h 10000"/>
                <a:gd name="connsiteX195-6761" fmla="*/ 2302 w 10000"/>
                <a:gd name="connsiteY195-6762" fmla="*/ 7033 h 10000"/>
                <a:gd name="connsiteX196-6763" fmla="*/ 2302 w 10000"/>
                <a:gd name="connsiteY196-6764" fmla="*/ 7033 h 10000"/>
                <a:gd name="connsiteX197-6765" fmla="*/ 2332 w 10000"/>
                <a:gd name="connsiteY197-6766" fmla="*/ 7033 h 10000"/>
                <a:gd name="connsiteX198-6767" fmla="*/ 2332 w 10000"/>
                <a:gd name="connsiteY198-6768" fmla="*/ 7033 h 10000"/>
                <a:gd name="connsiteX199-6769" fmla="*/ 2854 w 10000"/>
                <a:gd name="connsiteY199-6770" fmla="*/ 7033 h 10000"/>
                <a:gd name="connsiteX200-6771" fmla="*/ 2854 w 10000"/>
                <a:gd name="connsiteY200-6772" fmla="*/ 7033 h 10000"/>
                <a:gd name="connsiteX201-6773" fmla="*/ 2854 w 10000"/>
                <a:gd name="connsiteY201-6774" fmla="*/ 7033 h 10000"/>
                <a:gd name="connsiteX202-6775" fmla="*/ 2854 w 10000"/>
                <a:gd name="connsiteY202-6776" fmla="*/ 7033 h 10000"/>
                <a:gd name="connsiteX203-6777" fmla="*/ 2854 w 10000"/>
                <a:gd name="connsiteY203-6778" fmla="*/ 7033 h 10000"/>
                <a:gd name="connsiteX204-6779" fmla="*/ 2854 w 10000"/>
                <a:gd name="connsiteY204-6780" fmla="*/ 7033 h 10000"/>
                <a:gd name="connsiteX205-6781" fmla="*/ 2854 w 10000"/>
                <a:gd name="connsiteY205-6782" fmla="*/ 7033 h 10000"/>
                <a:gd name="connsiteX206-6783" fmla="*/ 2854 w 10000"/>
                <a:gd name="connsiteY206-6784" fmla="*/ 7033 h 10000"/>
                <a:gd name="connsiteX207-6785" fmla="*/ 3286 w 10000"/>
                <a:gd name="connsiteY207-6786" fmla="*/ 7033 h 10000"/>
                <a:gd name="connsiteX208-6787" fmla="*/ 3709 w 10000"/>
                <a:gd name="connsiteY208-6788" fmla="*/ 7060 h 10000"/>
                <a:gd name="connsiteX209-6789" fmla="*/ 4101 w 10000"/>
                <a:gd name="connsiteY209-6790" fmla="*/ 7088 h 10000"/>
                <a:gd name="connsiteX210-6791" fmla="*/ 4291 w 10000"/>
                <a:gd name="connsiteY210-6792" fmla="*/ 7116 h 10000"/>
                <a:gd name="connsiteX211-6793" fmla="*/ 4462 w 10000"/>
                <a:gd name="connsiteY211-6794" fmla="*/ 7135 h 10000"/>
                <a:gd name="connsiteX212-6795" fmla="*/ 4623 w 10000"/>
                <a:gd name="connsiteY212-6796" fmla="*/ 7172 h 10000"/>
                <a:gd name="connsiteX213-6797" fmla="*/ 4764 w 10000"/>
                <a:gd name="connsiteY213-6798" fmla="*/ 7219 h 10000"/>
                <a:gd name="connsiteX214-6799" fmla="*/ 4894 w 10000"/>
                <a:gd name="connsiteY214-6800" fmla="*/ 7274 h 10000"/>
                <a:gd name="connsiteX215-6801" fmla="*/ 4985 w 10000"/>
                <a:gd name="connsiteY215-6802" fmla="*/ 7330 h 10000"/>
                <a:gd name="connsiteX216-6803" fmla="*/ 5075 w 10000"/>
                <a:gd name="connsiteY216-6804" fmla="*/ 7395 h 10000"/>
                <a:gd name="connsiteX217-6805" fmla="*/ 5136 w 10000"/>
                <a:gd name="connsiteY217-6806" fmla="*/ 7460 h 10000"/>
                <a:gd name="connsiteX218-6807" fmla="*/ 5156 w 10000"/>
                <a:gd name="connsiteY218-6808" fmla="*/ 7507 h 10000"/>
                <a:gd name="connsiteX219-6809" fmla="*/ 5176 w 10000"/>
                <a:gd name="connsiteY219-6810" fmla="*/ 7553 h 10000"/>
                <a:gd name="connsiteX220-6811" fmla="*/ 5176 w 10000"/>
                <a:gd name="connsiteY220-6812" fmla="*/ 7600 h 10000"/>
                <a:gd name="connsiteX221-6813" fmla="*/ 5176 w 10000"/>
                <a:gd name="connsiteY221-6814" fmla="*/ 7656 h 10000"/>
                <a:gd name="connsiteX222-6815" fmla="*/ 5176 w 10000"/>
                <a:gd name="connsiteY222-6816" fmla="*/ 7656 h 10000"/>
                <a:gd name="connsiteX223-6817" fmla="*/ 5176 w 10000"/>
                <a:gd name="connsiteY223-6818" fmla="*/ 7665 h 10000"/>
                <a:gd name="connsiteX224-6819" fmla="*/ 5176 w 10000"/>
                <a:gd name="connsiteY224-6820" fmla="*/ 7665 h 10000"/>
                <a:gd name="connsiteX225-6821" fmla="*/ 5176 w 10000"/>
                <a:gd name="connsiteY225-6822" fmla="*/ 7665 h 10000"/>
                <a:gd name="connsiteX226-6823" fmla="*/ 5146 w 10000"/>
                <a:gd name="connsiteY226-6824" fmla="*/ 7851 h 10000"/>
                <a:gd name="connsiteX227-6825" fmla="*/ 5095 w 10000"/>
                <a:gd name="connsiteY227-6826" fmla="*/ 8037 h 10000"/>
                <a:gd name="connsiteX228-6827" fmla="*/ 5005 w 10000"/>
                <a:gd name="connsiteY228-6828" fmla="*/ 8437 h 10000"/>
                <a:gd name="connsiteX229-6829" fmla="*/ 4955 w 10000"/>
                <a:gd name="connsiteY229-6830" fmla="*/ 8642 h 10000"/>
                <a:gd name="connsiteX230-6831" fmla="*/ 4915 w 10000"/>
                <a:gd name="connsiteY230-6832" fmla="*/ 8828 h 10000"/>
                <a:gd name="connsiteX231-6833" fmla="*/ 4894 w 10000"/>
                <a:gd name="connsiteY231-6834" fmla="*/ 9023 h 10000"/>
                <a:gd name="connsiteX232-6835" fmla="*/ 4874 w 10000"/>
                <a:gd name="connsiteY232-6836" fmla="*/ 9200 h 10000"/>
                <a:gd name="connsiteX233-6837" fmla="*/ 4874 w 10000"/>
                <a:gd name="connsiteY233-6838" fmla="*/ 9200 h 10000"/>
                <a:gd name="connsiteX234-6839" fmla="*/ 4874 w 10000"/>
                <a:gd name="connsiteY234-6840" fmla="*/ 9293 h 10000"/>
                <a:gd name="connsiteX235-6841" fmla="*/ 4894 w 10000"/>
                <a:gd name="connsiteY235-6842" fmla="*/ 9395 h 10000"/>
                <a:gd name="connsiteX236-6843" fmla="*/ 4915 w 10000"/>
                <a:gd name="connsiteY236-6844" fmla="*/ 9488 h 10000"/>
                <a:gd name="connsiteX237-6845" fmla="*/ 4935 w 10000"/>
                <a:gd name="connsiteY237-6846" fmla="*/ 9563 h 10000"/>
                <a:gd name="connsiteX238-6847" fmla="*/ 4985 w 10000"/>
                <a:gd name="connsiteY238-6848" fmla="*/ 9647 h 10000"/>
                <a:gd name="connsiteX239-6849" fmla="*/ 5035 w 10000"/>
                <a:gd name="connsiteY239-6850" fmla="*/ 9721 h 10000"/>
                <a:gd name="connsiteX240-6851" fmla="*/ 5095 w 10000"/>
                <a:gd name="connsiteY240-6852" fmla="*/ 9786 h 10000"/>
                <a:gd name="connsiteX241-6853" fmla="*/ 5176 w 10000"/>
                <a:gd name="connsiteY241-6854" fmla="*/ 9842 h 10000"/>
                <a:gd name="connsiteX242-6855" fmla="*/ 5176 w 10000"/>
                <a:gd name="connsiteY242-6856" fmla="*/ 9842 h 10000"/>
                <a:gd name="connsiteX243-6857" fmla="*/ 5176 w 10000"/>
                <a:gd name="connsiteY243-6858" fmla="*/ 9842 h 10000"/>
                <a:gd name="connsiteX244-6859" fmla="*/ 5236 w 10000"/>
                <a:gd name="connsiteY244-6860" fmla="*/ 9879 h 10000"/>
                <a:gd name="connsiteX245-6861" fmla="*/ 5307 w 10000"/>
                <a:gd name="connsiteY245-6862" fmla="*/ 9916 h 10000"/>
                <a:gd name="connsiteX246-6863" fmla="*/ 5447 w 10000"/>
                <a:gd name="connsiteY246-6864" fmla="*/ 9963 h 10000"/>
                <a:gd name="connsiteX247-6865" fmla="*/ 5608 w 10000"/>
                <a:gd name="connsiteY247-6866" fmla="*/ 9991 h 10000"/>
                <a:gd name="connsiteX248-6867" fmla="*/ 5779 w 10000"/>
                <a:gd name="connsiteY248-6868" fmla="*/ 10000 h 10000"/>
                <a:gd name="connsiteX249-6869" fmla="*/ 5779 w 10000"/>
                <a:gd name="connsiteY249-6870" fmla="*/ 10000 h 10000"/>
                <a:gd name="connsiteX250-6871" fmla="*/ 5779 w 10000"/>
                <a:gd name="connsiteY250-6872" fmla="*/ 10000 h 10000"/>
                <a:gd name="connsiteX251-6873" fmla="*/ 5779 w 10000"/>
                <a:gd name="connsiteY251-6874" fmla="*/ 10000 h 10000"/>
                <a:gd name="connsiteX252-6875" fmla="*/ 5779 w 10000"/>
                <a:gd name="connsiteY252-6876" fmla="*/ 10000 h 10000"/>
                <a:gd name="connsiteX253-6877" fmla="*/ 5779 w 10000"/>
                <a:gd name="connsiteY253-6878" fmla="*/ 10000 h 10000"/>
                <a:gd name="connsiteX254-6879" fmla="*/ 5899 w 10000"/>
                <a:gd name="connsiteY254-6880" fmla="*/ 9991 h 10000"/>
                <a:gd name="connsiteX255-6881" fmla="*/ 6040 w 10000"/>
                <a:gd name="connsiteY255-6882" fmla="*/ 9981 h 10000"/>
                <a:gd name="connsiteX256-6883" fmla="*/ 6171 w 10000"/>
                <a:gd name="connsiteY256-6884" fmla="*/ 9963 h 10000"/>
                <a:gd name="connsiteX257-6885" fmla="*/ 6291 w 10000"/>
                <a:gd name="connsiteY257-6886" fmla="*/ 9926 h 10000"/>
                <a:gd name="connsiteX258-6887" fmla="*/ 6412 w 10000"/>
                <a:gd name="connsiteY258-6888" fmla="*/ 9888 h 10000"/>
                <a:gd name="connsiteX259-6889" fmla="*/ 6533 w 10000"/>
                <a:gd name="connsiteY259-6890" fmla="*/ 9842 h 10000"/>
                <a:gd name="connsiteX260-6891" fmla="*/ 6643 w 10000"/>
                <a:gd name="connsiteY260-6892" fmla="*/ 9805 h 10000"/>
                <a:gd name="connsiteX261-6893" fmla="*/ 6744 w 10000"/>
                <a:gd name="connsiteY261-6894" fmla="*/ 9740 h 10000"/>
                <a:gd name="connsiteX262-6895" fmla="*/ 6824 w 10000"/>
                <a:gd name="connsiteY262-6896" fmla="*/ 9674 h 10000"/>
                <a:gd name="connsiteX263-6897" fmla="*/ 6905 w 10000"/>
                <a:gd name="connsiteY263-6898" fmla="*/ 9609 h 10000"/>
                <a:gd name="connsiteX264-6899" fmla="*/ 6965 w 10000"/>
                <a:gd name="connsiteY264-6900" fmla="*/ 9544 h 10000"/>
                <a:gd name="connsiteX265-6901" fmla="*/ 7015 w 10000"/>
                <a:gd name="connsiteY265-6902" fmla="*/ 9460 h 10000"/>
                <a:gd name="connsiteX266-6903" fmla="*/ 7035 w 10000"/>
                <a:gd name="connsiteY266-6904" fmla="*/ 9395 h 10000"/>
                <a:gd name="connsiteX267-6905" fmla="*/ 7045 w 10000"/>
                <a:gd name="connsiteY267-6906" fmla="*/ 9302 h 10000"/>
                <a:gd name="connsiteX268-6907" fmla="*/ 7035 w 10000"/>
                <a:gd name="connsiteY268-6908" fmla="*/ 9228 h 10000"/>
                <a:gd name="connsiteX269-6909" fmla="*/ 6995 w 10000"/>
                <a:gd name="connsiteY269-6910" fmla="*/ 9144 h 10000"/>
                <a:gd name="connsiteX270-6911" fmla="*/ 6995 w 10000"/>
                <a:gd name="connsiteY270-6912" fmla="*/ 9144 h 10000"/>
                <a:gd name="connsiteX271-6913" fmla="*/ 6995 w 10000"/>
                <a:gd name="connsiteY271-6914" fmla="*/ 9135 h 10000"/>
                <a:gd name="connsiteX272-6915" fmla="*/ 6995 w 10000"/>
                <a:gd name="connsiteY272-6916" fmla="*/ 9135 h 10000"/>
                <a:gd name="connsiteX273-6917" fmla="*/ 6985 w 10000"/>
                <a:gd name="connsiteY273-6918" fmla="*/ 9135 h 10000"/>
                <a:gd name="connsiteX274-6919" fmla="*/ 6985 w 10000"/>
                <a:gd name="connsiteY274-6920" fmla="*/ 9135 h 10000"/>
                <a:gd name="connsiteX275-6921" fmla="*/ 6985 w 10000"/>
                <a:gd name="connsiteY275-6922" fmla="*/ 9135 h 10000"/>
                <a:gd name="connsiteX276-6923" fmla="*/ 6985 w 10000"/>
                <a:gd name="connsiteY276-6924" fmla="*/ 9135 h 10000"/>
                <a:gd name="connsiteX277-6925" fmla="*/ 6985 w 10000"/>
                <a:gd name="connsiteY277-6926" fmla="*/ 9135 h 10000"/>
                <a:gd name="connsiteX278-6927" fmla="*/ 6985 w 10000"/>
                <a:gd name="connsiteY278-6928" fmla="*/ 9135 h 10000"/>
                <a:gd name="connsiteX279-6929" fmla="*/ 6985 w 10000"/>
                <a:gd name="connsiteY279-6930" fmla="*/ 9135 h 10000"/>
                <a:gd name="connsiteX280-6931" fmla="*/ 6985 w 10000"/>
                <a:gd name="connsiteY280-6932" fmla="*/ 9135 h 10000"/>
                <a:gd name="connsiteX281-6933" fmla="*/ 6985 w 10000"/>
                <a:gd name="connsiteY281-6934" fmla="*/ 9126 h 10000"/>
                <a:gd name="connsiteX282-6935" fmla="*/ 6985 w 10000"/>
                <a:gd name="connsiteY282-6936" fmla="*/ 9126 h 10000"/>
                <a:gd name="connsiteX283-6937" fmla="*/ 6985 w 10000"/>
                <a:gd name="connsiteY283-6938" fmla="*/ 9126 h 10000"/>
                <a:gd name="connsiteX284-6939" fmla="*/ 6985 w 10000"/>
                <a:gd name="connsiteY284-6940" fmla="*/ 9126 h 10000"/>
                <a:gd name="connsiteX285-6941" fmla="*/ 6985 w 10000"/>
                <a:gd name="connsiteY285-6942" fmla="*/ 9126 h 10000"/>
                <a:gd name="connsiteX286-6943" fmla="*/ 6985 w 10000"/>
                <a:gd name="connsiteY286-6944" fmla="*/ 9126 h 10000"/>
                <a:gd name="connsiteX287-6945" fmla="*/ 6985 w 10000"/>
                <a:gd name="connsiteY287-6946" fmla="*/ 9126 h 10000"/>
                <a:gd name="connsiteX288-6947" fmla="*/ 6985 w 10000"/>
                <a:gd name="connsiteY288-6948" fmla="*/ 9126 h 10000"/>
                <a:gd name="connsiteX289-6949" fmla="*/ 6794 w 10000"/>
                <a:gd name="connsiteY289-6950" fmla="*/ 8837 h 10000"/>
                <a:gd name="connsiteX290-6951" fmla="*/ 6693 w 10000"/>
                <a:gd name="connsiteY290-6952" fmla="*/ 8679 h 10000"/>
                <a:gd name="connsiteX291-6953" fmla="*/ 6593 w 10000"/>
                <a:gd name="connsiteY291-6954" fmla="*/ 8521 h 10000"/>
                <a:gd name="connsiteX292-6955" fmla="*/ 6513 w 10000"/>
                <a:gd name="connsiteY292-6956" fmla="*/ 8372 h 10000"/>
                <a:gd name="connsiteX293-6957" fmla="*/ 6442 w 10000"/>
                <a:gd name="connsiteY293-6958" fmla="*/ 8214 h 10000"/>
                <a:gd name="connsiteX294-6959" fmla="*/ 6392 w 10000"/>
                <a:gd name="connsiteY294-6960" fmla="*/ 8056 h 10000"/>
                <a:gd name="connsiteX295-6961" fmla="*/ 6382 w 10000"/>
                <a:gd name="connsiteY295-6962" fmla="*/ 7981 h 10000"/>
                <a:gd name="connsiteX296-6963" fmla="*/ 6382 w 10000"/>
                <a:gd name="connsiteY296-6964" fmla="*/ 7907 h 10000"/>
                <a:gd name="connsiteX297-6965" fmla="*/ 6382 w 10000"/>
                <a:gd name="connsiteY297-6966" fmla="*/ 7907 h 10000"/>
                <a:gd name="connsiteX298-6967" fmla="*/ 6392 w 10000"/>
                <a:gd name="connsiteY298-6968" fmla="*/ 7805 h 10000"/>
                <a:gd name="connsiteX299-6969" fmla="*/ 6422 w 10000"/>
                <a:gd name="connsiteY299-6970" fmla="*/ 7702 h 10000"/>
                <a:gd name="connsiteX300-6971" fmla="*/ 6452 w 10000"/>
                <a:gd name="connsiteY300-6972" fmla="*/ 7656 h 10000"/>
                <a:gd name="connsiteX301-6973" fmla="*/ 6492 w 10000"/>
                <a:gd name="connsiteY301-6974" fmla="*/ 7609 h 10000"/>
                <a:gd name="connsiteX302-6975" fmla="*/ 6523 w 10000"/>
                <a:gd name="connsiteY302-6976" fmla="*/ 7563 h 10000"/>
                <a:gd name="connsiteX303-6977" fmla="*/ 6573 w 10000"/>
                <a:gd name="connsiteY303-6978" fmla="*/ 7526 h 10000"/>
                <a:gd name="connsiteX304-6979" fmla="*/ 6704 w 10000"/>
                <a:gd name="connsiteY304-6980" fmla="*/ 7451 h 10000"/>
                <a:gd name="connsiteX305-6981" fmla="*/ 6864 w 10000"/>
                <a:gd name="connsiteY305-6982" fmla="*/ 7395 h 10000"/>
                <a:gd name="connsiteX306-6983" fmla="*/ 7065 w 10000"/>
                <a:gd name="connsiteY306-6984" fmla="*/ 7349 h 10000"/>
                <a:gd name="connsiteX307-6985" fmla="*/ 7307 w 10000"/>
                <a:gd name="connsiteY307-6986" fmla="*/ 7321 h 10000"/>
                <a:gd name="connsiteX308-6987" fmla="*/ 7307 w 10000"/>
                <a:gd name="connsiteY308-6988" fmla="*/ 7321 h 10000"/>
                <a:gd name="connsiteX309-6989" fmla="*/ 8533 w 10000"/>
                <a:gd name="connsiteY309-6990" fmla="*/ 7219 h 10000"/>
                <a:gd name="connsiteX310-6991" fmla="*/ 10000 w 10000"/>
                <a:gd name="connsiteY310-6992" fmla="*/ 7116 h 10000"/>
                <a:gd name="connsiteX311-6993" fmla="*/ 10000 w 10000"/>
                <a:gd name="connsiteY311-6994" fmla="*/ 7116 h 10000"/>
                <a:gd name="connsiteX312-6995" fmla="*/ 10000 w 10000"/>
                <a:gd name="connsiteY312-6996" fmla="*/ 7116 h 10000"/>
                <a:gd name="connsiteX313-6997" fmla="*/ 10000 w 10000"/>
                <a:gd name="connsiteY313-6998" fmla="*/ 7116 h 10000"/>
                <a:gd name="connsiteX314-6999" fmla="*/ 10000 w 10000"/>
                <a:gd name="connsiteY314-7000" fmla="*/ 0 h 10000"/>
                <a:gd name="connsiteX0-7001" fmla="*/ 10000 w 10000"/>
                <a:gd name="connsiteY0-7002" fmla="*/ 0 h 10000"/>
                <a:gd name="connsiteX1-7003" fmla="*/ 40 w 10000"/>
                <a:gd name="connsiteY1-7004" fmla="*/ 0 h 10000"/>
                <a:gd name="connsiteX2-7005" fmla="*/ 40 w 10000"/>
                <a:gd name="connsiteY2-7006" fmla="*/ 0 h 10000"/>
                <a:gd name="connsiteX3-7007" fmla="*/ 10 w 10000"/>
                <a:gd name="connsiteY3-7008" fmla="*/ 270 h 10000"/>
                <a:gd name="connsiteX4-7009" fmla="*/ 0 w 10000"/>
                <a:gd name="connsiteY4-7010" fmla="*/ 530 h 10000"/>
                <a:gd name="connsiteX5-7011" fmla="*/ 0 w 10000"/>
                <a:gd name="connsiteY5-7012" fmla="*/ 530 h 10000"/>
                <a:gd name="connsiteX6-7013" fmla="*/ 0 w 10000"/>
                <a:gd name="connsiteY6-7014" fmla="*/ 698 h 10000"/>
                <a:gd name="connsiteX7-7015" fmla="*/ 30 w 10000"/>
                <a:gd name="connsiteY7-7016" fmla="*/ 856 h 10000"/>
                <a:gd name="connsiteX8-7017" fmla="*/ 50 w 10000"/>
                <a:gd name="connsiteY8-7018" fmla="*/ 986 h 10000"/>
                <a:gd name="connsiteX9-7019" fmla="*/ 101 w 10000"/>
                <a:gd name="connsiteY9-7020" fmla="*/ 1088 h 10000"/>
                <a:gd name="connsiteX10-7021" fmla="*/ 101 w 10000"/>
                <a:gd name="connsiteY10-7022" fmla="*/ 1088 h 10000"/>
                <a:gd name="connsiteX11-7023" fmla="*/ 101 w 10000"/>
                <a:gd name="connsiteY11-7024" fmla="*/ 1088 h 10000"/>
                <a:gd name="connsiteX12-7025" fmla="*/ 101 w 10000"/>
                <a:gd name="connsiteY12-7026" fmla="*/ 1098 h 10000"/>
                <a:gd name="connsiteX13-7027" fmla="*/ 101 w 10000"/>
                <a:gd name="connsiteY13-7028" fmla="*/ 1098 h 10000"/>
                <a:gd name="connsiteX14-7029" fmla="*/ 111 w 10000"/>
                <a:gd name="connsiteY14-7030" fmla="*/ 1116 h 10000"/>
                <a:gd name="connsiteX15-7031" fmla="*/ 111 w 10000"/>
                <a:gd name="connsiteY15-7032" fmla="*/ 1116 h 10000"/>
                <a:gd name="connsiteX16-7033" fmla="*/ 201 w 10000"/>
                <a:gd name="connsiteY16-7034" fmla="*/ 1274 h 10000"/>
                <a:gd name="connsiteX17-7035" fmla="*/ 291 w 10000"/>
                <a:gd name="connsiteY17-7036" fmla="*/ 1433 h 10000"/>
                <a:gd name="connsiteX18-7037" fmla="*/ 412 w 10000"/>
                <a:gd name="connsiteY18-7038" fmla="*/ 1572 h 10000"/>
                <a:gd name="connsiteX19-7039" fmla="*/ 482 w 10000"/>
                <a:gd name="connsiteY19-7040" fmla="*/ 1647 h 10000"/>
                <a:gd name="connsiteX20-7041" fmla="*/ 553 w 10000"/>
                <a:gd name="connsiteY20-7042" fmla="*/ 1712 h 10000"/>
                <a:gd name="connsiteX21-7043" fmla="*/ 623 w 10000"/>
                <a:gd name="connsiteY21-7044" fmla="*/ 1767 h 10000"/>
                <a:gd name="connsiteX22-7045" fmla="*/ 714 w 10000"/>
                <a:gd name="connsiteY22-7046" fmla="*/ 1823 h 10000"/>
                <a:gd name="connsiteX23-7047" fmla="*/ 804 w 10000"/>
                <a:gd name="connsiteY23-7048" fmla="*/ 1870 h 10000"/>
                <a:gd name="connsiteX24-7049" fmla="*/ 905 w 10000"/>
                <a:gd name="connsiteY24-7050" fmla="*/ 1916 h 10000"/>
                <a:gd name="connsiteX25-7051" fmla="*/ 1015 w 10000"/>
                <a:gd name="connsiteY25-7052" fmla="*/ 1935 h 10000"/>
                <a:gd name="connsiteX26-7053" fmla="*/ 1136 w 10000"/>
                <a:gd name="connsiteY26-7054" fmla="*/ 1972 h 10000"/>
                <a:gd name="connsiteX27-7055" fmla="*/ 1256 w 10000"/>
                <a:gd name="connsiteY27-7056" fmla="*/ 1981 h 10000"/>
                <a:gd name="connsiteX28-7057" fmla="*/ 1407 w 10000"/>
                <a:gd name="connsiteY28-7058" fmla="*/ 1981 h 10000"/>
                <a:gd name="connsiteX29-7059" fmla="*/ 1407 w 10000"/>
                <a:gd name="connsiteY29-7060" fmla="*/ 1981 h 10000"/>
                <a:gd name="connsiteX30-7061" fmla="*/ 1407 w 10000"/>
                <a:gd name="connsiteY30-7062" fmla="*/ 1981 h 10000"/>
                <a:gd name="connsiteX31-7063" fmla="*/ 1407 w 10000"/>
                <a:gd name="connsiteY31-7064" fmla="*/ 1981 h 10000"/>
                <a:gd name="connsiteX32-7065" fmla="*/ 1407 w 10000"/>
                <a:gd name="connsiteY32-7066" fmla="*/ 1981 h 10000"/>
                <a:gd name="connsiteX33-7067" fmla="*/ 1407 w 10000"/>
                <a:gd name="connsiteY33-7068" fmla="*/ 1981 h 10000"/>
                <a:gd name="connsiteX34-7069" fmla="*/ 1558 w 10000"/>
                <a:gd name="connsiteY34-7070" fmla="*/ 1981 h 10000"/>
                <a:gd name="connsiteX35-7071" fmla="*/ 1749 w 10000"/>
                <a:gd name="connsiteY35-7072" fmla="*/ 1963 h 10000"/>
                <a:gd name="connsiteX36-7073" fmla="*/ 1940 w 10000"/>
                <a:gd name="connsiteY36-7074" fmla="*/ 1926 h 10000"/>
                <a:gd name="connsiteX37-7075" fmla="*/ 2151 w 10000"/>
                <a:gd name="connsiteY37-7076" fmla="*/ 1879 h 10000"/>
                <a:gd name="connsiteX38-7077" fmla="*/ 2151 w 10000"/>
                <a:gd name="connsiteY38-7078" fmla="*/ 1879 h 10000"/>
                <a:gd name="connsiteX39-7079" fmla="*/ 2161 w 10000"/>
                <a:gd name="connsiteY39-7080" fmla="*/ 1879 h 10000"/>
                <a:gd name="connsiteX40-7081" fmla="*/ 2161 w 10000"/>
                <a:gd name="connsiteY40-7082" fmla="*/ 1879 h 10000"/>
                <a:gd name="connsiteX41-7083" fmla="*/ 2171 w 10000"/>
                <a:gd name="connsiteY41-7084" fmla="*/ 1879 h 10000"/>
                <a:gd name="connsiteX42-7085" fmla="*/ 2171 w 10000"/>
                <a:gd name="connsiteY42-7086" fmla="*/ 1879 h 10000"/>
                <a:gd name="connsiteX43-7087" fmla="*/ 2352 w 10000"/>
                <a:gd name="connsiteY43-7088" fmla="*/ 1833 h 10000"/>
                <a:gd name="connsiteX44-7089" fmla="*/ 2513 w 10000"/>
                <a:gd name="connsiteY44-7090" fmla="*/ 1814 h 10000"/>
                <a:gd name="connsiteX45-7091" fmla="*/ 2673 w 10000"/>
                <a:gd name="connsiteY45-7092" fmla="*/ 1786 h 10000"/>
                <a:gd name="connsiteX46-7093" fmla="*/ 2804 w 10000"/>
                <a:gd name="connsiteY46-7094" fmla="*/ 1786 h 10000"/>
                <a:gd name="connsiteX47-7095" fmla="*/ 2804 w 10000"/>
                <a:gd name="connsiteY47-7096" fmla="*/ 1786 h 10000"/>
                <a:gd name="connsiteX48-7097" fmla="*/ 2804 w 10000"/>
                <a:gd name="connsiteY48-7098" fmla="*/ 1786 h 10000"/>
                <a:gd name="connsiteX49-7099" fmla="*/ 2804 w 10000"/>
                <a:gd name="connsiteY49-7100" fmla="*/ 1786 h 10000"/>
                <a:gd name="connsiteX50-7101" fmla="*/ 2804 w 10000"/>
                <a:gd name="connsiteY50-7102" fmla="*/ 1786 h 10000"/>
                <a:gd name="connsiteX51-7103" fmla="*/ 2804 w 10000"/>
                <a:gd name="connsiteY51-7104" fmla="*/ 1786 h 10000"/>
                <a:gd name="connsiteX52-7105" fmla="*/ 2804 w 10000"/>
                <a:gd name="connsiteY52-7106" fmla="*/ 1786 h 10000"/>
                <a:gd name="connsiteX53-7107" fmla="*/ 2804 w 10000"/>
                <a:gd name="connsiteY53-7108" fmla="*/ 1786 h 10000"/>
                <a:gd name="connsiteX54-7109" fmla="*/ 2925 w 10000"/>
                <a:gd name="connsiteY54-7110" fmla="*/ 1786 h 10000"/>
                <a:gd name="connsiteX55-7111" fmla="*/ 3035 w 10000"/>
                <a:gd name="connsiteY55-7112" fmla="*/ 1805 h 10000"/>
                <a:gd name="connsiteX56-7113" fmla="*/ 3136 w 10000"/>
                <a:gd name="connsiteY56-7114" fmla="*/ 1823 h 10000"/>
                <a:gd name="connsiteX57-7115" fmla="*/ 3236 w 10000"/>
                <a:gd name="connsiteY57-7116" fmla="*/ 1842 h 10000"/>
                <a:gd name="connsiteX58-7117" fmla="*/ 3307 w 10000"/>
                <a:gd name="connsiteY58-7118" fmla="*/ 1879 h 10000"/>
                <a:gd name="connsiteX59-7119" fmla="*/ 3377 w 10000"/>
                <a:gd name="connsiteY59-7120" fmla="*/ 1926 h 10000"/>
                <a:gd name="connsiteX60-7121" fmla="*/ 3447 w 10000"/>
                <a:gd name="connsiteY60-7122" fmla="*/ 1972 h 10000"/>
                <a:gd name="connsiteX61-7123" fmla="*/ 3497 w 10000"/>
                <a:gd name="connsiteY61-7124" fmla="*/ 2028 h 10000"/>
                <a:gd name="connsiteX62-7125" fmla="*/ 3548 w 10000"/>
                <a:gd name="connsiteY62-7126" fmla="*/ 2074 h 10000"/>
                <a:gd name="connsiteX63-7127" fmla="*/ 3598 w 10000"/>
                <a:gd name="connsiteY63-7128" fmla="*/ 2140 h 10000"/>
                <a:gd name="connsiteX64-7129" fmla="*/ 3658 w 10000"/>
                <a:gd name="connsiteY64-7130" fmla="*/ 2260 h 10000"/>
                <a:gd name="connsiteX65-7131" fmla="*/ 3709 w 10000"/>
                <a:gd name="connsiteY65-7132" fmla="*/ 2400 h 10000"/>
                <a:gd name="connsiteX66-7133" fmla="*/ 3729 w 10000"/>
                <a:gd name="connsiteY66-7134" fmla="*/ 2549 h 10000"/>
                <a:gd name="connsiteX67-7135" fmla="*/ 3729 w 10000"/>
                <a:gd name="connsiteY67-7136" fmla="*/ 2688 h 10000"/>
                <a:gd name="connsiteX68-7137" fmla="*/ 3729 w 10000"/>
                <a:gd name="connsiteY68-7138" fmla="*/ 2837 h 10000"/>
                <a:gd name="connsiteX69-7139" fmla="*/ 3709 w 10000"/>
                <a:gd name="connsiteY69-7140" fmla="*/ 2977 h 10000"/>
                <a:gd name="connsiteX70-7141" fmla="*/ 3668 w 10000"/>
                <a:gd name="connsiteY70-7142" fmla="*/ 3107 h 10000"/>
                <a:gd name="connsiteX71-7143" fmla="*/ 3638 w 10000"/>
                <a:gd name="connsiteY71-7144" fmla="*/ 3219 h 10000"/>
                <a:gd name="connsiteX72-7145" fmla="*/ 3598 w 10000"/>
                <a:gd name="connsiteY72-7146" fmla="*/ 3312 h 10000"/>
                <a:gd name="connsiteX73-7147" fmla="*/ 3548 w 10000"/>
                <a:gd name="connsiteY73-7148" fmla="*/ 3377 h 10000"/>
                <a:gd name="connsiteX74-7149" fmla="*/ 3518 w 10000"/>
                <a:gd name="connsiteY74-7150" fmla="*/ 3423 h 10000"/>
                <a:gd name="connsiteX75-7151" fmla="*/ 3518 w 10000"/>
                <a:gd name="connsiteY75-7152" fmla="*/ 3423 h 10000"/>
                <a:gd name="connsiteX76-7153" fmla="*/ 3518 w 10000"/>
                <a:gd name="connsiteY76-7154" fmla="*/ 3423 h 10000"/>
                <a:gd name="connsiteX77-7155" fmla="*/ 3518 w 10000"/>
                <a:gd name="connsiteY77-7156" fmla="*/ 3423 h 10000"/>
                <a:gd name="connsiteX78-7157" fmla="*/ 3518 w 10000"/>
                <a:gd name="connsiteY78-7158" fmla="*/ 3423 h 10000"/>
                <a:gd name="connsiteX79-7159" fmla="*/ 3518 w 10000"/>
                <a:gd name="connsiteY79-7160" fmla="*/ 3423 h 10000"/>
                <a:gd name="connsiteX80-7161" fmla="*/ 3518 w 10000"/>
                <a:gd name="connsiteY80-7162" fmla="*/ 3423 h 10000"/>
                <a:gd name="connsiteX81-7163" fmla="*/ 3518 w 10000"/>
                <a:gd name="connsiteY81-7164" fmla="*/ 3423 h 10000"/>
                <a:gd name="connsiteX82-7165" fmla="*/ 3518 w 10000"/>
                <a:gd name="connsiteY82-7166" fmla="*/ 3423 h 10000"/>
                <a:gd name="connsiteX83-7167" fmla="*/ 3518 w 10000"/>
                <a:gd name="connsiteY83-7168" fmla="*/ 3423 h 10000"/>
                <a:gd name="connsiteX84-7169" fmla="*/ 3518 w 10000"/>
                <a:gd name="connsiteY84-7170" fmla="*/ 3433 h 10000"/>
                <a:gd name="connsiteX85-7171" fmla="*/ 3518 w 10000"/>
                <a:gd name="connsiteY85-7172" fmla="*/ 3433 h 10000"/>
                <a:gd name="connsiteX86-7173" fmla="*/ 3518 w 10000"/>
                <a:gd name="connsiteY86-7174" fmla="*/ 3433 h 10000"/>
                <a:gd name="connsiteX87-7175" fmla="*/ 3518 w 10000"/>
                <a:gd name="connsiteY87-7176" fmla="*/ 3433 h 10000"/>
                <a:gd name="connsiteX88-7177" fmla="*/ 3497 w 10000"/>
                <a:gd name="connsiteY88-7178" fmla="*/ 3433 h 10000"/>
                <a:gd name="connsiteX89-7179" fmla="*/ 3497 w 10000"/>
                <a:gd name="connsiteY89-7180" fmla="*/ 3433 h 10000"/>
                <a:gd name="connsiteX90-7181" fmla="*/ 3497 w 10000"/>
                <a:gd name="connsiteY90-7182" fmla="*/ 3433 h 10000"/>
                <a:gd name="connsiteX91-7183" fmla="*/ 3497 w 10000"/>
                <a:gd name="connsiteY91-7184" fmla="*/ 3433 h 10000"/>
                <a:gd name="connsiteX92-7185" fmla="*/ 3497 w 10000"/>
                <a:gd name="connsiteY92-7186" fmla="*/ 3433 h 10000"/>
                <a:gd name="connsiteX93-7187" fmla="*/ 3497 w 10000"/>
                <a:gd name="connsiteY93-7188" fmla="*/ 3433 h 10000"/>
                <a:gd name="connsiteX94-7189" fmla="*/ 3427 w 10000"/>
                <a:gd name="connsiteY94-7190" fmla="*/ 3498 h 10000"/>
                <a:gd name="connsiteX95-7191" fmla="*/ 3347 w 10000"/>
                <a:gd name="connsiteY95-7192" fmla="*/ 3535 h 10000"/>
                <a:gd name="connsiteX96-7193" fmla="*/ 3246 w 10000"/>
                <a:gd name="connsiteY96-7194" fmla="*/ 3563 h 10000"/>
                <a:gd name="connsiteX97-7195" fmla="*/ 3136 w 10000"/>
                <a:gd name="connsiteY97-7196" fmla="*/ 3572 h 10000"/>
                <a:gd name="connsiteX98-7197" fmla="*/ 3136 w 10000"/>
                <a:gd name="connsiteY98-7198" fmla="*/ 3572 h 10000"/>
                <a:gd name="connsiteX99-7199" fmla="*/ 3136 w 10000"/>
                <a:gd name="connsiteY99-7200" fmla="*/ 3572 h 10000"/>
                <a:gd name="connsiteX100-7201" fmla="*/ 3136 w 10000"/>
                <a:gd name="connsiteY100-7202" fmla="*/ 3572 h 10000"/>
                <a:gd name="connsiteX101-7203" fmla="*/ 3136 w 10000"/>
                <a:gd name="connsiteY101-7204" fmla="*/ 3572 h 10000"/>
                <a:gd name="connsiteX102-7205" fmla="*/ 3136 w 10000"/>
                <a:gd name="connsiteY102-7206" fmla="*/ 3572 h 10000"/>
                <a:gd name="connsiteX103-7207" fmla="*/ 3116 w 10000"/>
                <a:gd name="connsiteY103-7208" fmla="*/ 3572 h 10000"/>
                <a:gd name="connsiteX104-7209" fmla="*/ 3116 w 10000"/>
                <a:gd name="connsiteY104-7210" fmla="*/ 3572 h 10000"/>
                <a:gd name="connsiteX105-7211" fmla="*/ 3025 w 10000"/>
                <a:gd name="connsiteY105-7212" fmla="*/ 3572 h 10000"/>
                <a:gd name="connsiteX106-7213" fmla="*/ 2925 w 10000"/>
                <a:gd name="connsiteY106-7214" fmla="*/ 3553 h 10000"/>
                <a:gd name="connsiteX107-7215" fmla="*/ 2814 w 10000"/>
                <a:gd name="connsiteY107-7216" fmla="*/ 3526 h 10000"/>
                <a:gd name="connsiteX108-7217" fmla="*/ 2693 w 10000"/>
                <a:gd name="connsiteY108-7218" fmla="*/ 3479 h 10000"/>
                <a:gd name="connsiteX109-7219" fmla="*/ 2553 w 10000"/>
                <a:gd name="connsiteY109-7220" fmla="*/ 3423 h 10000"/>
                <a:gd name="connsiteX110-7221" fmla="*/ 2392 w 10000"/>
                <a:gd name="connsiteY110-7222" fmla="*/ 3349 h 10000"/>
                <a:gd name="connsiteX111-7223" fmla="*/ 2010 w 10000"/>
                <a:gd name="connsiteY111-7224" fmla="*/ 3153 h 10000"/>
                <a:gd name="connsiteX112-7225" fmla="*/ 2010 w 10000"/>
                <a:gd name="connsiteY112-7226" fmla="*/ 3153 h 10000"/>
                <a:gd name="connsiteX113-7227" fmla="*/ 2010 w 10000"/>
                <a:gd name="connsiteY113-7228" fmla="*/ 3153 h 10000"/>
                <a:gd name="connsiteX114-7229" fmla="*/ 2010 w 10000"/>
                <a:gd name="connsiteY114-7230" fmla="*/ 3153 h 10000"/>
                <a:gd name="connsiteX115-7231" fmla="*/ 2000 w 10000"/>
                <a:gd name="connsiteY115-7232" fmla="*/ 3153 h 10000"/>
                <a:gd name="connsiteX116-7233" fmla="*/ 2000 w 10000"/>
                <a:gd name="connsiteY116-7234" fmla="*/ 3153 h 10000"/>
                <a:gd name="connsiteX117-7235" fmla="*/ 2000 w 10000"/>
                <a:gd name="connsiteY117-7236" fmla="*/ 3153 h 10000"/>
                <a:gd name="connsiteX118-7237" fmla="*/ 2000 w 10000"/>
                <a:gd name="connsiteY118-7238" fmla="*/ 3153 h 10000"/>
                <a:gd name="connsiteX119-7239" fmla="*/ 2000 w 10000"/>
                <a:gd name="connsiteY119-7240" fmla="*/ 3144 h 10000"/>
                <a:gd name="connsiteX120-7241" fmla="*/ 1769 w 10000"/>
                <a:gd name="connsiteY120-7242" fmla="*/ 3033 h 10000"/>
                <a:gd name="connsiteX121-7243" fmla="*/ 1588 w 10000"/>
                <a:gd name="connsiteY121-7244" fmla="*/ 2967 h 10000"/>
                <a:gd name="connsiteX122-7245" fmla="*/ 1427 w 10000"/>
                <a:gd name="connsiteY122-7246" fmla="*/ 2921 h 10000"/>
                <a:gd name="connsiteX123-7247" fmla="*/ 1347 w 10000"/>
                <a:gd name="connsiteY123-7248" fmla="*/ 2902 h 10000"/>
                <a:gd name="connsiteX124-7249" fmla="*/ 1266 w 10000"/>
                <a:gd name="connsiteY124-7250" fmla="*/ 2902 h 10000"/>
                <a:gd name="connsiteX125-7251" fmla="*/ 1266 w 10000"/>
                <a:gd name="connsiteY125-7252" fmla="*/ 2902 h 10000"/>
                <a:gd name="connsiteX126-7253" fmla="*/ 1266 w 10000"/>
                <a:gd name="connsiteY126-7254" fmla="*/ 2902 h 10000"/>
                <a:gd name="connsiteX127-7255" fmla="*/ 1266 w 10000"/>
                <a:gd name="connsiteY127-7256" fmla="*/ 2902 h 10000"/>
                <a:gd name="connsiteX128-7257" fmla="*/ 1266 w 10000"/>
                <a:gd name="connsiteY128-7258" fmla="*/ 2902 h 10000"/>
                <a:gd name="connsiteX129-7259" fmla="*/ 1266 w 10000"/>
                <a:gd name="connsiteY129-7260" fmla="*/ 2902 h 10000"/>
                <a:gd name="connsiteX130-7261" fmla="*/ 1146 w 10000"/>
                <a:gd name="connsiteY130-7262" fmla="*/ 2921 h 10000"/>
                <a:gd name="connsiteX131-7263" fmla="*/ 1085 w 10000"/>
                <a:gd name="connsiteY131-7264" fmla="*/ 2940 h 10000"/>
                <a:gd name="connsiteX132-7265" fmla="*/ 1025 w 10000"/>
                <a:gd name="connsiteY132-7266" fmla="*/ 2949 h 10000"/>
                <a:gd name="connsiteX133-7267" fmla="*/ 965 w 10000"/>
                <a:gd name="connsiteY133-7268" fmla="*/ 2986 h 10000"/>
                <a:gd name="connsiteX134-7269" fmla="*/ 915 w 10000"/>
                <a:gd name="connsiteY134-7270" fmla="*/ 3023 h 10000"/>
                <a:gd name="connsiteX135-7271" fmla="*/ 864 w 10000"/>
                <a:gd name="connsiteY135-7272" fmla="*/ 3060 h 10000"/>
                <a:gd name="connsiteX136-7273" fmla="*/ 814 w 10000"/>
                <a:gd name="connsiteY136-7274" fmla="*/ 3107 h 10000"/>
                <a:gd name="connsiteX137-7275" fmla="*/ 784 w 10000"/>
                <a:gd name="connsiteY137-7276" fmla="*/ 3163 h 10000"/>
                <a:gd name="connsiteX138-7277" fmla="*/ 744 w 10000"/>
                <a:gd name="connsiteY138-7278" fmla="*/ 3237 h 10000"/>
                <a:gd name="connsiteX139-7279" fmla="*/ 673 w 10000"/>
                <a:gd name="connsiteY139-7280" fmla="*/ 3377 h 10000"/>
                <a:gd name="connsiteX140-7281" fmla="*/ 623 w 10000"/>
                <a:gd name="connsiteY140-7282" fmla="*/ 3563 h 10000"/>
                <a:gd name="connsiteX141-7283" fmla="*/ 603 w 10000"/>
                <a:gd name="connsiteY141-7284" fmla="*/ 3786 h 10000"/>
                <a:gd name="connsiteX142-7285" fmla="*/ 573 w 10000"/>
                <a:gd name="connsiteY142-7286" fmla="*/ 4037 h 10000"/>
                <a:gd name="connsiteX143-7287" fmla="*/ 583 w 10000"/>
                <a:gd name="connsiteY143-7288" fmla="*/ 4326 h 10000"/>
                <a:gd name="connsiteX144-7289" fmla="*/ 613 w 10000"/>
                <a:gd name="connsiteY144-7290" fmla="*/ 4651 h 10000"/>
                <a:gd name="connsiteX145-7291" fmla="*/ 663 w 10000"/>
                <a:gd name="connsiteY145-7292" fmla="*/ 5014 h 10000"/>
                <a:gd name="connsiteX146-7293" fmla="*/ 734 w 10000"/>
                <a:gd name="connsiteY146-7294" fmla="*/ 5423 h 10000"/>
                <a:gd name="connsiteX147-7295" fmla="*/ 814 w 10000"/>
                <a:gd name="connsiteY147-7296" fmla="*/ 5870 h 10000"/>
                <a:gd name="connsiteX148-7297" fmla="*/ 945 w 10000"/>
                <a:gd name="connsiteY148-7298" fmla="*/ 6372 h 10000"/>
                <a:gd name="connsiteX149-7299" fmla="*/ 1085 w 10000"/>
                <a:gd name="connsiteY149-7300" fmla="*/ 6912 h 10000"/>
                <a:gd name="connsiteX150-7301" fmla="*/ 1085 w 10000"/>
                <a:gd name="connsiteY150-7302" fmla="*/ 6912 h 10000"/>
                <a:gd name="connsiteX151-7303" fmla="*/ 1085 w 10000"/>
                <a:gd name="connsiteY151-7304" fmla="*/ 6930 h 10000"/>
                <a:gd name="connsiteX152-7305" fmla="*/ 1085 w 10000"/>
                <a:gd name="connsiteY152-7306" fmla="*/ 6930 h 10000"/>
                <a:gd name="connsiteX153-7307" fmla="*/ 1116 w 10000"/>
                <a:gd name="connsiteY153-7308" fmla="*/ 7005 h 10000"/>
                <a:gd name="connsiteX154-7309" fmla="*/ 1116 w 10000"/>
                <a:gd name="connsiteY154-7310" fmla="*/ 7005 h 10000"/>
                <a:gd name="connsiteX155-7311" fmla="*/ 1116 w 10000"/>
                <a:gd name="connsiteY155-7312" fmla="*/ 7005 h 10000"/>
                <a:gd name="connsiteX156-7313" fmla="*/ 1116 w 10000"/>
                <a:gd name="connsiteY156-7314" fmla="*/ 7005 h 10000"/>
                <a:gd name="connsiteX157-7315" fmla="*/ 1116 w 10000"/>
                <a:gd name="connsiteY157-7316" fmla="*/ 7005 h 10000"/>
                <a:gd name="connsiteX158-7317" fmla="*/ 1126 w 10000"/>
                <a:gd name="connsiteY158-7318" fmla="*/ 7060 h 10000"/>
                <a:gd name="connsiteX159-7319" fmla="*/ 1126 w 10000"/>
                <a:gd name="connsiteY159-7320" fmla="*/ 7060 h 10000"/>
                <a:gd name="connsiteX160-7321" fmla="*/ 1126 w 10000"/>
                <a:gd name="connsiteY160-7322" fmla="*/ 7060 h 10000"/>
                <a:gd name="connsiteX161-7323" fmla="*/ 1126 w 10000"/>
                <a:gd name="connsiteY161-7324" fmla="*/ 7060 h 10000"/>
                <a:gd name="connsiteX162-7325" fmla="*/ 1146 w 10000"/>
                <a:gd name="connsiteY162-7326" fmla="*/ 7060 h 10000"/>
                <a:gd name="connsiteX163-7327" fmla="*/ 1146 w 10000"/>
                <a:gd name="connsiteY163-7328" fmla="*/ 7060 h 10000"/>
                <a:gd name="connsiteX164-7329" fmla="*/ 1156 w 10000"/>
                <a:gd name="connsiteY164-7330" fmla="*/ 7060 h 10000"/>
                <a:gd name="connsiteX165-7331" fmla="*/ 1156 w 10000"/>
                <a:gd name="connsiteY165-7332" fmla="*/ 7060 h 10000"/>
                <a:gd name="connsiteX166-7333" fmla="*/ 1156 w 10000"/>
                <a:gd name="connsiteY166-7334" fmla="*/ 7060 h 10000"/>
                <a:gd name="connsiteX167-7335" fmla="*/ 1156 w 10000"/>
                <a:gd name="connsiteY167-7336" fmla="*/ 7060 h 10000"/>
                <a:gd name="connsiteX168-7337" fmla="*/ 1457 w 10000"/>
                <a:gd name="connsiteY168-7338" fmla="*/ 7051 h 10000"/>
                <a:gd name="connsiteX169-7339" fmla="*/ 1749 w 10000"/>
                <a:gd name="connsiteY169-7340" fmla="*/ 7051 h 10000"/>
                <a:gd name="connsiteX170-7341" fmla="*/ 1749 w 10000"/>
                <a:gd name="connsiteY170-7342" fmla="*/ 7051 h 10000"/>
                <a:gd name="connsiteX171-7343" fmla="*/ 1749 w 10000"/>
                <a:gd name="connsiteY171-7344" fmla="*/ 7051 h 10000"/>
                <a:gd name="connsiteX172-7345" fmla="*/ 1749 w 10000"/>
                <a:gd name="connsiteY172-7346" fmla="*/ 7051 h 10000"/>
                <a:gd name="connsiteX173-7347" fmla="*/ 1749 w 10000"/>
                <a:gd name="connsiteY173-7348" fmla="*/ 7051 h 10000"/>
                <a:gd name="connsiteX174-7349" fmla="*/ 1749 w 10000"/>
                <a:gd name="connsiteY174-7350" fmla="*/ 7051 h 10000"/>
                <a:gd name="connsiteX175-7351" fmla="*/ 1759 w 10000"/>
                <a:gd name="connsiteY175-7352" fmla="*/ 7051 h 10000"/>
                <a:gd name="connsiteX176-7353" fmla="*/ 1759 w 10000"/>
                <a:gd name="connsiteY176-7354" fmla="*/ 7051 h 10000"/>
                <a:gd name="connsiteX177-7355" fmla="*/ 1759 w 10000"/>
                <a:gd name="connsiteY177-7356" fmla="*/ 7051 h 10000"/>
                <a:gd name="connsiteX178-7357" fmla="*/ 1759 w 10000"/>
                <a:gd name="connsiteY178-7358" fmla="*/ 7051 h 10000"/>
                <a:gd name="connsiteX179-7359" fmla="*/ 1759 w 10000"/>
                <a:gd name="connsiteY179-7360" fmla="*/ 7051 h 10000"/>
                <a:gd name="connsiteX180-7361" fmla="*/ 1759 w 10000"/>
                <a:gd name="connsiteY180-7362" fmla="*/ 7051 h 10000"/>
                <a:gd name="connsiteX181-7363" fmla="*/ 1769 w 10000"/>
                <a:gd name="connsiteY181-7364" fmla="*/ 7051 h 10000"/>
                <a:gd name="connsiteX182-7365" fmla="*/ 1769 w 10000"/>
                <a:gd name="connsiteY182-7366" fmla="*/ 7051 h 10000"/>
                <a:gd name="connsiteX183-7367" fmla="*/ 1769 w 10000"/>
                <a:gd name="connsiteY183-7368" fmla="*/ 7051 h 10000"/>
                <a:gd name="connsiteX184-7369" fmla="*/ 1769 w 10000"/>
                <a:gd name="connsiteY184-7370" fmla="*/ 7051 h 10000"/>
                <a:gd name="connsiteX185-7371" fmla="*/ 1769 w 10000"/>
                <a:gd name="connsiteY185-7372" fmla="*/ 7051 h 10000"/>
                <a:gd name="connsiteX186-7373" fmla="*/ 1980 w 10000"/>
                <a:gd name="connsiteY186-7374" fmla="*/ 7051 h 10000"/>
                <a:gd name="connsiteX187-7375" fmla="*/ 1980 w 10000"/>
                <a:gd name="connsiteY187-7376" fmla="*/ 7051 h 10000"/>
                <a:gd name="connsiteX188-7377" fmla="*/ 2281 w 10000"/>
                <a:gd name="connsiteY188-7378" fmla="*/ 7033 h 10000"/>
                <a:gd name="connsiteX189-7379" fmla="*/ 2281 w 10000"/>
                <a:gd name="connsiteY189-7380" fmla="*/ 7033 h 10000"/>
                <a:gd name="connsiteX190-7381" fmla="*/ 2281 w 10000"/>
                <a:gd name="connsiteY190-7382" fmla="*/ 7033 h 10000"/>
                <a:gd name="connsiteX191-7383" fmla="*/ 2281 w 10000"/>
                <a:gd name="connsiteY191-7384" fmla="*/ 7033 h 10000"/>
                <a:gd name="connsiteX192-7385" fmla="*/ 2291 w 10000"/>
                <a:gd name="connsiteY192-7386" fmla="*/ 7033 h 10000"/>
                <a:gd name="connsiteX193-7387" fmla="*/ 2291 w 10000"/>
                <a:gd name="connsiteY193-7388" fmla="*/ 7033 h 10000"/>
                <a:gd name="connsiteX194-7389" fmla="*/ 2302 w 10000"/>
                <a:gd name="connsiteY194-7390" fmla="*/ 7033 h 10000"/>
                <a:gd name="connsiteX195-7391" fmla="*/ 2302 w 10000"/>
                <a:gd name="connsiteY195-7392" fmla="*/ 7033 h 10000"/>
                <a:gd name="connsiteX196-7393" fmla="*/ 2332 w 10000"/>
                <a:gd name="connsiteY196-7394" fmla="*/ 7033 h 10000"/>
                <a:gd name="connsiteX197-7395" fmla="*/ 2332 w 10000"/>
                <a:gd name="connsiteY197-7396" fmla="*/ 7033 h 10000"/>
                <a:gd name="connsiteX198-7397" fmla="*/ 2854 w 10000"/>
                <a:gd name="connsiteY198-7398" fmla="*/ 7033 h 10000"/>
                <a:gd name="connsiteX199-7399" fmla="*/ 2854 w 10000"/>
                <a:gd name="connsiteY199-7400" fmla="*/ 7033 h 10000"/>
                <a:gd name="connsiteX200-7401" fmla="*/ 2854 w 10000"/>
                <a:gd name="connsiteY200-7402" fmla="*/ 7033 h 10000"/>
                <a:gd name="connsiteX201-7403" fmla="*/ 2854 w 10000"/>
                <a:gd name="connsiteY201-7404" fmla="*/ 7033 h 10000"/>
                <a:gd name="connsiteX202-7405" fmla="*/ 2854 w 10000"/>
                <a:gd name="connsiteY202-7406" fmla="*/ 7033 h 10000"/>
                <a:gd name="connsiteX203-7407" fmla="*/ 2854 w 10000"/>
                <a:gd name="connsiteY203-7408" fmla="*/ 7033 h 10000"/>
                <a:gd name="connsiteX204-7409" fmla="*/ 2854 w 10000"/>
                <a:gd name="connsiteY204-7410" fmla="*/ 7033 h 10000"/>
                <a:gd name="connsiteX205-7411" fmla="*/ 2854 w 10000"/>
                <a:gd name="connsiteY205-7412" fmla="*/ 7033 h 10000"/>
                <a:gd name="connsiteX206-7413" fmla="*/ 3286 w 10000"/>
                <a:gd name="connsiteY206-7414" fmla="*/ 7033 h 10000"/>
                <a:gd name="connsiteX207-7415" fmla="*/ 3709 w 10000"/>
                <a:gd name="connsiteY207-7416" fmla="*/ 7060 h 10000"/>
                <a:gd name="connsiteX208-7417" fmla="*/ 4101 w 10000"/>
                <a:gd name="connsiteY208-7418" fmla="*/ 7088 h 10000"/>
                <a:gd name="connsiteX209-7419" fmla="*/ 4291 w 10000"/>
                <a:gd name="connsiteY209-7420" fmla="*/ 7116 h 10000"/>
                <a:gd name="connsiteX210-7421" fmla="*/ 4462 w 10000"/>
                <a:gd name="connsiteY210-7422" fmla="*/ 7135 h 10000"/>
                <a:gd name="connsiteX211-7423" fmla="*/ 4623 w 10000"/>
                <a:gd name="connsiteY211-7424" fmla="*/ 7172 h 10000"/>
                <a:gd name="connsiteX212-7425" fmla="*/ 4764 w 10000"/>
                <a:gd name="connsiteY212-7426" fmla="*/ 7219 h 10000"/>
                <a:gd name="connsiteX213-7427" fmla="*/ 4894 w 10000"/>
                <a:gd name="connsiteY213-7428" fmla="*/ 7274 h 10000"/>
                <a:gd name="connsiteX214-7429" fmla="*/ 4985 w 10000"/>
                <a:gd name="connsiteY214-7430" fmla="*/ 7330 h 10000"/>
                <a:gd name="connsiteX215-7431" fmla="*/ 5075 w 10000"/>
                <a:gd name="connsiteY215-7432" fmla="*/ 7395 h 10000"/>
                <a:gd name="connsiteX216-7433" fmla="*/ 5136 w 10000"/>
                <a:gd name="connsiteY216-7434" fmla="*/ 7460 h 10000"/>
                <a:gd name="connsiteX217-7435" fmla="*/ 5156 w 10000"/>
                <a:gd name="connsiteY217-7436" fmla="*/ 7507 h 10000"/>
                <a:gd name="connsiteX218-7437" fmla="*/ 5176 w 10000"/>
                <a:gd name="connsiteY218-7438" fmla="*/ 7553 h 10000"/>
                <a:gd name="connsiteX219-7439" fmla="*/ 5176 w 10000"/>
                <a:gd name="connsiteY219-7440" fmla="*/ 7600 h 10000"/>
                <a:gd name="connsiteX220-7441" fmla="*/ 5176 w 10000"/>
                <a:gd name="connsiteY220-7442" fmla="*/ 7656 h 10000"/>
                <a:gd name="connsiteX221-7443" fmla="*/ 5176 w 10000"/>
                <a:gd name="connsiteY221-7444" fmla="*/ 7656 h 10000"/>
                <a:gd name="connsiteX222-7445" fmla="*/ 5176 w 10000"/>
                <a:gd name="connsiteY222-7446" fmla="*/ 7665 h 10000"/>
                <a:gd name="connsiteX223-7447" fmla="*/ 5176 w 10000"/>
                <a:gd name="connsiteY223-7448" fmla="*/ 7665 h 10000"/>
                <a:gd name="connsiteX224-7449" fmla="*/ 5176 w 10000"/>
                <a:gd name="connsiteY224-7450" fmla="*/ 7665 h 10000"/>
                <a:gd name="connsiteX225-7451" fmla="*/ 5146 w 10000"/>
                <a:gd name="connsiteY225-7452" fmla="*/ 7851 h 10000"/>
                <a:gd name="connsiteX226-7453" fmla="*/ 5095 w 10000"/>
                <a:gd name="connsiteY226-7454" fmla="*/ 8037 h 10000"/>
                <a:gd name="connsiteX227-7455" fmla="*/ 5005 w 10000"/>
                <a:gd name="connsiteY227-7456" fmla="*/ 8437 h 10000"/>
                <a:gd name="connsiteX228-7457" fmla="*/ 4955 w 10000"/>
                <a:gd name="connsiteY228-7458" fmla="*/ 8642 h 10000"/>
                <a:gd name="connsiteX229-7459" fmla="*/ 4915 w 10000"/>
                <a:gd name="connsiteY229-7460" fmla="*/ 8828 h 10000"/>
                <a:gd name="connsiteX230-7461" fmla="*/ 4894 w 10000"/>
                <a:gd name="connsiteY230-7462" fmla="*/ 9023 h 10000"/>
                <a:gd name="connsiteX231-7463" fmla="*/ 4874 w 10000"/>
                <a:gd name="connsiteY231-7464" fmla="*/ 9200 h 10000"/>
                <a:gd name="connsiteX232-7465" fmla="*/ 4874 w 10000"/>
                <a:gd name="connsiteY232-7466" fmla="*/ 9200 h 10000"/>
                <a:gd name="connsiteX233-7467" fmla="*/ 4874 w 10000"/>
                <a:gd name="connsiteY233-7468" fmla="*/ 9293 h 10000"/>
                <a:gd name="connsiteX234-7469" fmla="*/ 4894 w 10000"/>
                <a:gd name="connsiteY234-7470" fmla="*/ 9395 h 10000"/>
                <a:gd name="connsiteX235-7471" fmla="*/ 4915 w 10000"/>
                <a:gd name="connsiteY235-7472" fmla="*/ 9488 h 10000"/>
                <a:gd name="connsiteX236-7473" fmla="*/ 4935 w 10000"/>
                <a:gd name="connsiteY236-7474" fmla="*/ 9563 h 10000"/>
                <a:gd name="connsiteX237-7475" fmla="*/ 4985 w 10000"/>
                <a:gd name="connsiteY237-7476" fmla="*/ 9647 h 10000"/>
                <a:gd name="connsiteX238-7477" fmla="*/ 5035 w 10000"/>
                <a:gd name="connsiteY238-7478" fmla="*/ 9721 h 10000"/>
                <a:gd name="connsiteX239-7479" fmla="*/ 5095 w 10000"/>
                <a:gd name="connsiteY239-7480" fmla="*/ 9786 h 10000"/>
                <a:gd name="connsiteX240-7481" fmla="*/ 5176 w 10000"/>
                <a:gd name="connsiteY240-7482" fmla="*/ 9842 h 10000"/>
                <a:gd name="connsiteX241-7483" fmla="*/ 5176 w 10000"/>
                <a:gd name="connsiteY241-7484" fmla="*/ 9842 h 10000"/>
                <a:gd name="connsiteX242-7485" fmla="*/ 5176 w 10000"/>
                <a:gd name="connsiteY242-7486" fmla="*/ 9842 h 10000"/>
                <a:gd name="connsiteX243-7487" fmla="*/ 5236 w 10000"/>
                <a:gd name="connsiteY243-7488" fmla="*/ 9879 h 10000"/>
                <a:gd name="connsiteX244-7489" fmla="*/ 5307 w 10000"/>
                <a:gd name="connsiteY244-7490" fmla="*/ 9916 h 10000"/>
                <a:gd name="connsiteX245-7491" fmla="*/ 5447 w 10000"/>
                <a:gd name="connsiteY245-7492" fmla="*/ 9963 h 10000"/>
                <a:gd name="connsiteX246-7493" fmla="*/ 5608 w 10000"/>
                <a:gd name="connsiteY246-7494" fmla="*/ 9991 h 10000"/>
                <a:gd name="connsiteX247-7495" fmla="*/ 5779 w 10000"/>
                <a:gd name="connsiteY247-7496" fmla="*/ 10000 h 10000"/>
                <a:gd name="connsiteX248-7497" fmla="*/ 5779 w 10000"/>
                <a:gd name="connsiteY248-7498" fmla="*/ 10000 h 10000"/>
                <a:gd name="connsiteX249-7499" fmla="*/ 5779 w 10000"/>
                <a:gd name="connsiteY249-7500" fmla="*/ 10000 h 10000"/>
                <a:gd name="connsiteX250-7501" fmla="*/ 5779 w 10000"/>
                <a:gd name="connsiteY250-7502" fmla="*/ 10000 h 10000"/>
                <a:gd name="connsiteX251-7503" fmla="*/ 5779 w 10000"/>
                <a:gd name="connsiteY251-7504" fmla="*/ 10000 h 10000"/>
                <a:gd name="connsiteX252-7505" fmla="*/ 5779 w 10000"/>
                <a:gd name="connsiteY252-7506" fmla="*/ 10000 h 10000"/>
                <a:gd name="connsiteX253-7507" fmla="*/ 5899 w 10000"/>
                <a:gd name="connsiteY253-7508" fmla="*/ 9991 h 10000"/>
                <a:gd name="connsiteX254-7509" fmla="*/ 6040 w 10000"/>
                <a:gd name="connsiteY254-7510" fmla="*/ 9981 h 10000"/>
                <a:gd name="connsiteX255-7511" fmla="*/ 6171 w 10000"/>
                <a:gd name="connsiteY255-7512" fmla="*/ 9963 h 10000"/>
                <a:gd name="connsiteX256-7513" fmla="*/ 6291 w 10000"/>
                <a:gd name="connsiteY256-7514" fmla="*/ 9926 h 10000"/>
                <a:gd name="connsiteX257-7515" fmla="*/ 6412 w 10000"/>
                <a:gd name="connsiteY257-7516" fmla="*/ 9888 h 10000"/>
                <a:gd name="connsiteX258-7517" fmla="*/ 6533 w 10000"/>
                <a:gd name="connsiteY258-7518" fmla="*/ 9842 h 10000"/>
                <a:gd name="connsiteX259-7519" fmla="*/ 6643 w 10000"/>
                <a:gd name="connsiteY259-7520" fmla="*/ 9805 h 10000"/>
                <a:gd name="connsiteX260-7521" fmla="*/ 6744 w 10000"/>
                <a:gd name="connsiteY260-7522" fmla="*/ 9740 h 10000"/>
                <a:gd name="connsiteX261-7523" fmla="*/ 6824 w 10000"/>
                <a:gd name="connsiteY261-7524" fmla="*/ 9674 h 10000"/>
                <a:gd name="connsiteX262-7525" fmla="*/ 6905 w 10000"/>
                <a:gd name="connsiteY262-7526" fmla="*/ 9609 h 10000"/>
                <a:gd name="connsiteX263-7527" fmla="*/ 6965 w 10000"/>
                <a:gd name="connsiteY263-7528" fmla="*/ 9544 h 10000"/>
                <a:gd name="connsiteX264-7529" fmla="*/ 7015 w 10000"/>
                <a:gd name="connsiteY264-7530" fmla="*/ 9460 h 10000"/>
                <a:gd name="connsiteX265-7531" fmla="*/ 7035 w 10000"/>
                <a:gd name="connsiteY265-7532" fmla="*/ 9395 h 10000"/>
                <a:gd name="connsiteX266-7533" fmla="*/ 7045 w 10000"/>
                <a:gd name="connsiteY266-7534" fmla="*/ 9302 h 10000"/>
                <a:gd name="connsiteX267-7535" fmla="*/ 7035 w 10000"/>
                <a:gd name="connsiteY267-7536" fmla="*/ 9228 h 10000"/>
                <a:gd name="connsiteX268-7537" fmla="*/ 6995 w 10000"/>
                <a:gd name="connsiteY268-7538" fmla="*/ 9144 h 10000"/>
                <a:gd name="connsiteX269-7539" fmla="*/ 6995 w 10000"/>
                <a:gd name="connsiteY269-7540" fmla="*/ 9144 h 10000"/>
                <a:gd name="connsiteX270-7541" fmla="*/ 6995 w 10000"/>
                <a:gd name="connsiteY270-7542" fmla="*/ 9135 h 10000"/>
                <a:gd name="connsiteX271-7543" fmla="*/ 6995 w 10000"/>
                <a:gd name="connsiteY271-7544" fmla="*/ 9135 h 10000"/>
                <a:gd name="connsiteX272-7545" fmla="*/ 6985 w 10000"/>
                <a:gd name="connsiteY272-7546" fmla="*/ 9135 h 10000"/>
                <a:gd name="connsiteX273-7547" fmla="*/ 6985 w 10000"/>
                <a:gd name="connsiteY273-7548" fmla="*/ 9135 h 10000"/>
                <a:gd name="connsiteX274-7549" fmla="*/ 6985 w 10000"/>
                <a:gd name="connsiteY274-7550" fmla="*/ 9135 h 10000"/>
                <a:gd name="connsiteX275-7551" fmla="*/ 6985 w 10000"/>
                <a:gd name="connsiteY275-7552" fmla="*/ 9135 h 10000"/>
                <a:gd name="connsiteX276-7553" fmla="*/ 6985 w 10000"/>
                <a:gd name="connsiteY276-7554" fmla="*/ 9135 h 10000"/>
                <a:gd name="connsiteX277-7555" fmla="*/ 6985 w 10000"/>
                <a:gd name="connsiteY277-7556" fmla="*/ 9135 h 10000"/>
                <a:gd name="connsiteX278-7557" fmla="*/ 6985 w 10000"/>
                <a:gd name="connsiteY278-7558" fmla="*/ 9135 h 10000"/>
                <a:gd name="connsiteX279-7559" fmla="*/ 6985 w 10000"/>
                <a:gd name="connsiteY279-7560" fmla="*/ 9135 h 10000"/>
                <a:gd name="connsiteX280-7561" fmla="*/ 6985 w 10000"/>
                <a:gd name="connsiteY280-7562" fmla="*/ 9126 h 10000"/>
                <a:gd name="connsiteX281-7563" fmla="*/ 6985 w 10000"/>
                <a:gd name="connsiteY281-7564" fmla="*/ 9126 h 10000"/>
                <a:gd name="connsiteX282-7565" fmla="*/ 6985 w 10000"/>
                <a:gd name="connsiteY282-7566" fmla="*/ 9126 h 10000"/>
                <a:gd name="connsiteX283-7567" fmla="*/ 6985 w 10000"/>
                <a:gd name="connsiteY283-7568" fmla="*/ 9126 h 10000"/>
                <a:gd name="connsiteX284-7569" fmla="*/ 6985 w 10000"/>
                <a:gd name="connsiteY284-7570" fmla="*/ 9126 h 10000"/>
                <a:gd name="connsiteX285-7571" fmla="*/ 6985 w 10000"/>
                <a:gd name="connsiteY285-7572" fmla="*/ 9126 h 10000"/>
                <a:gd name="connsiteX286-7573" fmla="*/ 6985 w 10000"/>
                <a:gd name="connsiteY286-7574" fmla="*/ 9126 h 10000"/>
                <a:gd name="connsiteX287-7575" fmla="*/ 6985 w 10000"/>
                <a:gd name="connsiteY287-7576" fmla="*/ 9126 h 10000"/>
                <a:gd name="connsiteX288-7577" fmla="*/ 6794 w 10000"/>
                <a:gd name="connsiteY288-7578" fmla="*/ 8837 h 10000"/>
                <a:gd name="connsiteX289-7579" fmla="*/ 6693 w 10000"/>
                <a:gd name="connsiteY289-7580" fmla="*/ 8679 h 10000"/>
                <a:gd name="connsiteX290-7581" fmla="*/ 6593 w 10000"/>
                <a:gd name="connsiteY290-7582" fmla="*/ 8521 h 10000"/>
                <a:gd name="connsiteX291-7583" fmla="*/ 6513 w 10000"/>
                <a:gd name="connsiteY291-7584" fmla="*/ 8372 h 10000"/>
                <a:gd name="connsiteX292-7585" fmla="*/ 6442 w 10000"/>
                <a:gd name="connsiteY292-7586" fmla="*/ 8214 h 10000"/>
                <a:gd name="connsiteX293-7587" fmla="*/ 6392 w 10000"/>
                <a:gd name="connsiteY293-7588" fmla="*/ 8056 h 10000"/>
                <a:gd name="connsiteX294-7589" fmla="*/ 6382 w 10000"/>
                <a:gd name="connsiteY294-7590" fmla="*/ 7981 h 10000"/>
                <a:gd name="connsiteX295-7591" fmla="*/ 6382 w 10000"/>
                <a:gd name="connsiteY295-7592" fmla="*/ 7907 h 10000"/>
                <a:gd name="connsiteX296-7593" fmla="*/ 6382 w 10000"/>
                <a:gd name="connsiteY296-7594" fmla="*/ 7907 h 10000"/>
                <a:gd name="connsiteX297-7595" fmla="*/ 6392 w 10000"/>
                <a:gd name="connsiteY297-7596" fmla="*/ 7805 h 10000"/>
                <a:gd name="connsiteX298-7597" fmla="*/ 6422 w 10000"/>
                <a:gd name="connsiteY298-7598" fmla="*/ 7702 h 10000"/>
                <a:gd name="connsiteX299-7599" fmla="*/ 6452 w 10000"/>
                <a:gd name="connsiteY299-7600" fmla="*/ 7656 h 10000"/>
                <a:gd name="connsiteX300-7601" fmla="*/ 6492 w 10000"/>
                <a:gd name="connsiteY300-7602" fmla="*/ 7609 h 10000"/>
                <a:gd name="connsiteX301-7603" fmla="*/ 6523 w 10000"/>
                <a:gd name="connsiteY301-7604" fmla="*/ 7563 h 10000"/>
                <a:gd name="connsiteX302-7605" fmla="*/ 6573 w 10000"/>
                <a:gd name="connsiteY302-7606" fmla="*/ 7526 h 10000"/>
                <a:gd name="connsiteX303-7607" fmla="*/ 6704 w 10000"/>
                <a:gd name="connsiteY303-7608" fmla="*/ 7451 h 10000"/>
                <a:gd name="connsiteX304-7609" fmla="*/ 6864 w 10000"/>
                <a:gd name="connsiteY304-7610" fmla="*/ 7395 h 10000"/>
                <a:gd name="connsiteX305-7611" fmla="*/ 7065 w 10000"/>
                <a:gd name="connsiteY305-7612" fmla="*/ 7349 h 10000"/>
                <a:gd name="connsiteX306-7613" fmla="*/ 7307 w 10000"/>
                <a:gd name="connsiteY306-7614" fmla="*/ 7321 h 10000"/>
                <a:gd name="connsiteX307-7615" fmla="*/ 7307 w 10000"/>
                <a:gd name="connsiteY307-7616" fmla="*/ 7321 h 10000"/>
                <a:gd name="connsiteX308-7617" fmla="*/ 8533 w 10000"/>
                <a:gd name="connsiteY308-7618" fmla="*/ 7219 h 10000"/>
                <a:gd name="connsiteX309-7619" fmla="*/ 10000 w 10000"/>
                <a:gd name="connsiteY309-7620" fmla="*/ 7116 h 10000"/>
                <a:gd name="connsiteX310-7621" fmla="*/ 10000 w 10000"/>
                <a:gd name="connsiteY310-7622" fmla="*/ 7116 h 10000"/>
                <a:gd name="connsiteX311-7623" fmla="*/ 10000 w 10000"/>
                <a:gd name="connsiteY311-7624" fmla="*/ 7116 h 10000"/>
                <a:gd name="connsiteX312-7625" fmla="*/ 10000 w 10000"/>
                <a:gd name="connsiteY312-7626" fmla="*/ 7116 h 10000"/>
                <a:gd name="connsiteX313-7627" fmla="*/ 10000 w 10000"/>
                <a:gd name="connsiteY313-7628" fmla="*/ 0 h 10000"/>
                <a:gd name="connsiteX0-7629" fmla="*/ 10000 w 10000"/>
                <a:gd name="connsiteY0-7630" fmla="*/ 0 h 10000"/>
                <a:gd name="connsiteX1-7631" fmla="*/ 40 w 10000"/>
                <a:gd name="connsiteY1-7632" fmla="*/ 0 h 10000"/>
                <a:gd name="connsiteX2-7633" fmla="*/ 40 w 10000"/>
                <a:gd name="connsiteY2-7634" fmla="*/ 0 h 10000"/>
                <a:gd name="connsiteX3-7635" fmla="*/ 10 w 10000"/>
                <a:gd name="connsiteY3-7636" fmla="*/ 270 h 10000"/>
                <a:gd name="connsiteX4-7637" fmla="*/ 0 w 10000"/>
                <a:gd name="connsiteY4-7638" fmla="*/ 530 h 10000"/>
                <a:gd name="connsiteX5-7639" fmla="*/ 0 w 10000"/>
                <a:gd name="connsiteY5-7640" fmla="*/ 530 h 10000"/>
                <a:gd name="connsiteX6-7641" fmla="*/ 0 w 10000"/>
                <a:gd name="connsiteY6-7642" fmla="*/ 698 h 10000"/>
                <a:gd name="connsiteX7-7643" fmla="*/ 30 w 10000"/>
                <a:gd name="connsiteY7-7644" fmla="*/ 856 h 10000"/>
                <a:gd name="connsiteX8-7645" fmla="*/ 50 w 10000"/>
                <a:gd name="connsiteY8-7646" fmla="*/ 986 h 10000"/>
                <a:gd name="connsiteX9-7647" fmla="*/ 101 w 10000"/>
                <a:gd name="connsiteY9-7648" fmla="*/ 1088 h 10000"/>
                <a:gd name="connsiteX10-7649" fmla="*/ 101 w 10000"/>
                <a:gd name="connsiteY10-7650" fmla="*/ 1088 h 10000"/>
                <a:gd name="connsiteX11-7651" fmla="*/ 101 w 10000"/>
                <a:gd name="connsiteY11-7652" fmla="*/ 1088 h 10000"/>
                <a:gd name="connsiteX12-7653" fmla="*/ 101 w 10000"/>
                <a:gd name="connsiteY12-7654" fmla="*/ 1098 h 10000"/>
                <a:gd name="connsiteX13-7655" fmla="*/ 101 w 10000"/>
                <a:gd name="connsiteY13-7656" fmla="*/ 1098 h 10000"/>
                <a:gd name="connsiteX14-7657" fmla="*/ 111 w 10000"/>
                <a:gd name="connsiteY14-7658" fmla="*/ 1116 h 10000"/>
                <a:gd name="connsiteX15-7659" fmla="*/ 111 w 10000"/>
                <a:gd name="connsiteY15-7660" fmla="*/ 1116 h 10000"/>
                <a:gd name="connsiteX16-7661" fmla="*/ 201 w 10000"/>
                <a:gd name="connsiteY16-7662" fmla="*/ 1274 h 10000"/>
                <a:gd name="connsiteX17-7663" fmla="*/ 291 w 10000"/>
                <a:gd name="connsiteY17-7664" fmla="*/ 1433 h 10000"/>
                <a:gd name="connsiteX18-7665" fmla="*/ 412 w 10000"/>
                <a:gd name="connsiteY18-7666" fmla="*/ 1572 h 10000"/>
                <a:gd name="connsiteX19-7667" fmla="*/ 482 w 10000"/>
                <a:gd name="connsiteY19-7668" fmla="*/ 1647 h 10000"/>
                <a:gd name="connsiteX20-7669" fmla="*/ 553 w 10000"/>
                <a:gd name="connsiteY20-7670" fmla="*/ 1712 h 10000"/>
                <a:gd name="connsiteX21-7671" fmla="*/ 623 w 10000"/>
                <a:gd name="connsiteY21-7672" fmla="*/ 1767 h 10000"/>
                <a:gd name="connsiteX22-7673" fmla="*/ 714 w 10000"/>
                <a:gd name="connsiteY22-7674" fmla="*/ 1823 h 10000"/>
                <a:gd name="connsiteX23-7675" fmla="*/ 804 w 10000"/>
                <a:gd name="connsiteY23-7676" fmla="*/ 1870 h 10000"/>
                <a:gd name="connsiteX24-7677" fmla="*/ 905 w 10000"/>
                <a:gd name="connsiteY24-7678" fmla="*/ 1916 h 10000"/>
                <a:gd name="connsiteX25-7679" fmla="*/ 1015 w 10000"/>
                <a:gd name="connsiteY25-7680" fmla="*/ 1935 h 10000"/>
                <a:gd name="connsiteX26-7681" fmla="*/ 1136 w 10000"/>
                <a:gd name="connsiteY26-7682" fmla="*/ 1972 h 10000"/>
                <a:gd name="connsiteX27-7683" fmla="*/ 1256 w 10000"/>
                <a:gd name="connsiteY27-7684" fmla="*/ 1981 h 10000"/>
                <a:gd name="connsiteX28-7685" fmla="*/ 1407 w 10000"/>
                <a:gd name="connsiteY28-7686" fmla="*/ 1981 h 10000"/>
                <a:gd name="connsiteX29-7687" fmla="*/ 1407 w 10000"/>
                <a:gd name="connsiteY29-7688" fmla="*/ 1981 h 10000"/>
                <a:gd name="connsiteX30-7689" fmla="*/ 1407 w 10000"/>
                <a:gd name="connsiteY30-7690" fmla="*/ 1981 h 10000"/>
                <a:gd name="connsiteX31-7691" fmla="*/ 1407 w 10000"/>
                <a:gd name="connsiteY31-7692" fmla="*/ 1981 h 10000"/>
                <a:gd name="connsiteX32-7693" fmla="*/ 1407 w 10000"/>
                <a:gd name="connsiteY32-7694" fmla="*/ 1981 h 10000"/>
                <a:gd name="connsiteX33-7695" fmla="*/ 1407 w 10000"/>
                <a:gd name="connsiteY33-7696" fmla="*/ 1981 h 10000"/>
                <a:gd name="connsiteX34-7697" fmla="*/ 1558 w 10000"/>
                <a:gd name="connsiteY34-7698" fmla="*/ 1981 h 10000"/>
                <a:gd name="connsiteX35-7699" fmla="*/ 1749 w 10000"/>
                <a:gd name="connsiteY35-7700" fmla="*/ 1963 h 10000"/>
                <a:gd name="connsiteX36-7701" fmla="*/ 1940 w 10000"/>
                <a:gd name="connsiteY36-7702" fmla="*/ 1926 h 10000"/>
                <a:gd name="connsiteX37-7703" fmla="*/ 2151 w 10000"/>
                <a:gd name="connsiteY37-7704" fmla="*/ 1879 h 10000"/>
                <a:gd name="connsiteX38-7705" fmla="*/ 2151 w 10000"/>
                <a:gd name="connsiteY38-7706" fmla="*/ 1879 h 10000"/>
                <a:gd name="connsiteX39-7707" fmla="*/ 2161 w 10000"/>
                <a:gd name="connsiteY39-7708" fmla="*/ 1879 h 10000"/>
                <a:gd name="connsiteX40-7709" fmla="*/ 2161 w 10000"/>
                <a:gd name="connsiteY40-7710" fmla="*/ 1879 h 10000"/>
                <a:gd name="connsiteX41-7711" fmla="*/ 2171 w 10000"/>
                <a:gd name="connsiteY41-7712" fmla="*/ 1879 h 10000"/>
                <a:gd name="connsiteX42-7713" fmla="*/ 2171 w 10000"/>
                <a:gd name="connsiteY42-7714" fmla="*/ 1879 h 10000"/>
                <a:gd name="connsiteX43-7715" fmla="*/ 2352 w 10000"/>
                <a:gd name="connsiteY43-7716" fmla="*/ 1833 h 10000"/>
                <a:gd name="connsiteX44-7717" fmla="*/ 2513 w 10000"/>
                <a:gd name="connsiteY44-7718" fmla="*/ 1814 h 10000"/>
                <a:gd name="connsiteX45-7719" fmla="*/ 2673 w 10000"/>
                <a:gd name="connsiteY45-7720" fmla="*/ 1786 h 10000"/>
                <a:gd name="connsiteX46-7721" fmla="*/ 2804 w 10000"/>
                <a:gd name="connsiteY46-7722" fmla="*/ 1786 h 10000"/>
                <a:gd name="connsiteX47-7723" fmla="*/ 2804 w 10000"/>
                <a:gd name="connsiteY47-7724" fmla="*/ 1786 h 10000"/>
                <a:gd name="connsiteX48-7725" fmla="*/ 2804 w 10000"/>
                <a:gd name="connsiteY48-7726" fmla="*/ 1786 h 10000"/>
                <a:gd name="connsiteX49-7727" fmla="*/ 2804 w 10000"/>
                <a:gd name="connsiteY49-7728" fmla="*/ 1786 h 10000"/>
                <a:gd name="connsiteX50-7729" fmla="*/ 2804 w 10000"/>
                <a:gd name="connsiteY50-7730" fmla="*/ 1786 h 10000"/>
                <a:gd name="connsiteX51-7731" fmla="*/ 2804 w 10000"/>
                <a:gd name="connsiteY51-7732" fmla="*/ 1786 h 10000"/>
                <a:gd name="connsiteX52-7733" fmla="*/ 2804 w 10000"/>
                <a:gd name="connsiteY52-7734" fmla="*/ 1786 h 10000"/>
                <a:gd name="connsiteX53-7735" fmla="*/ 2804 w 10000"/>
                <a:gd name="connsiteY53-7736" fmla="*/ 1786 h 10000"/>
                <a:gd name="connsiteX54-7737" fmla="*/ 2925 w 10000"/>
                <a:gd name="connsiteY54-7738" fmla="*/ 1786 h 10000"/>
                <a:gd name="connsiteX55-7739" fmla="*/ 3035 w 10000"/>
                <a:gd name="connsiteY55-7740" fmla="*/ 1805 h 10000"/>
                <a:gd name="connsiteX56-7741" fmla="*/ 3136 w 10000"/>
                <a:gd name="connsiteY56-7742" fmla="*/ 1823 h 10000"/>
                <a:gd name="connsiteX57-7743" fmla="*/ 3236 w 10000"/>
                <a:gd name="connsiteY57-7744" fmla="*/ 1842 h 10000"/>
                <a:gd name="connsiteX58-7745" fmla="*/ 3307 w 10000"/>
                <a:gd name="connsiteY58-7746" fmla="*/ 1879 h 10000"/>
                <a:gd name="connsiteX59-7747" fmla="*/ 3377 w 10000"/>
                <a:gd name="connsiteY59-7748" fmla="*/ 1926 h 10000"/>
                <a:gd name="connsiteX60-7749" fmla="*/ 3447 w 10000"/>
                <a:gd name="connsiteY60-7750" fmla="*/ 1972 h 10000"/>
                <a:gd name="connsiteX61-7751" fmla="*/ 3497 w 10000"/>
                <a:gd name="connsiteY61-7752" fmla="*/ 2028 h 10000"/>
                <a:gd name="connsiteX62-7753" fmla="*/ 3548 w 10000"/>
                <a:gd name="connsiteY62-7754" fmla="*/ 2074 h 10000"/>
                <a:gd name="connsiteX63-7755" fmla="*/ 3598 w 10000"/>
                <a:gd name="connsiteY63-7756" fmla="*/ 2140 h 10000"/>
                <a:gd name="connsiteX64-7757" fmla="*/ 3658 w 10000"/>
                <a:gd name="connsiteY64-7758" fmla="*/ 2260 h 10000"/>
                <a:gd name="connsiteX65-7759" fmla="*/ 3709 w 10000"/>
                <a:gd name="connsiteY65-7760" fmla="*/ 2400 h 10000"/>
                <a:gd name="connsiteX66-7761" fmla="*/ 3729 w 10000"/>
                <a:gd name="connsiteY66-7762" fmla="*/ 2549 h 10000"/>
                <a:gd name="connsiteX67-7763" fmla="*/ 3729 w 10000"/>
                <a:gd name="connsiteY67-7764" fmla="*/ 2688 h 10000"/>
                <a:gd name="connsiteX68-7765" fmla="*/ 3729 w 10000"/>
                <a:gd name="connsiteY68-7766" fmla="*/ 2837 h 10000"/>
                <a:gd name="connsiteX69-7767" fmla="*/ 3709 w 10000"/>
                <a:gd name="connsiteY69-7768" fmla="*/ 2977 h 10000"/>
                <a:gd name="connsiteX70-7769" fmla="*/ 3668 w 10000"/>
                <a:gd name="connsiteY70-7770" fmla="*/ 3107 h 10000"/>
                <a:gd name="connsiteX71-7771" fmla="*/ 3638 w 10000"/>
                <a:gd name="connsiteY71-7772" fmla="*/ 3219 h 10000"/>
                <a:gd name="connsiteX72-7773" fmla="*/ 3598 w 10000"/>
                <a:gd name="connsiteY72-7774" fmla="*/ 3312 h 10000"/>
                <a:gd name="connsiteX73-7775" fmla="*/ 3548 w 10000"/>
                <a:gd name="connsiteY73-7776" fmla="*/ 3377 h 10000"/>
                <a:gd name="connsiteX74-7777" fmla="*/ 3518 w 10000"/>
                <a:gd name="connsiteY74-7778" fmla="*/ 3423 h 10000"/>
                <a:gd name="connsiteX75-7779" fmla="*/ 3518 w 10000"/>
                <a:gd name="connsiteY75-7780" fmla="*/ 3423 h 10000"/>
                <a:gd name="connsiteX76-7781" fmla="*/ 3518 w 10000"/>
                <a:gd name="connsiteY76-7782" fmla="*/ 3423 h 10000"/>
                <a:gd name="connsiteX77-7783" fmla="*/ 3518 w 10000"/>
                <a:gd name="connsiteY77-7784" fmla="*/ 3423 h 10000"/>
                <a:gd name="connsiteX78-7785" fmla="*/ 3518 w 10000"/>
                <a:gd name="connsiteY78-7786" fmla="*/ 3423 h 10000"/>
                <a:gd name="connsiteX79-7787" fmla="*/ 3518 w 10000"/>
                <a:gd name="connsiteY79-7788" fmla="*/ 3423 h 10000"/>
                <a:gd name="connsiteX80-7789" fmla="*/ 3518 w 10000"/>
                <a:gd name="connsiteY80-7790" fmla="*/ 3423 h 10000"/>
                <a:gd name="connsiteX81-7791" fmla="*/ 3518 w 10000"/>
                <a:gd name="connsiteY81-7792" fmla="*/ 3423 h 10000"/>
                <a:gd name="connsiteX82-7793" fmla="*/ 3518 w 10000"/>
                <a:gd name="connsiteY82-7794" fmla="*/ 3423 h 10000"/>
                <a:gd name="connsiteX83-7795" fmla="*/ 3518 w 10000"/>
                <a:gd name="connsiteY83-7796" fmla="*/ 3423 h 10000"/>
                <a:gd name="connsiteX84-7797" fmla="*/ 3518 w 10000"/>
                <a:gd name="connsiteY84-7798" fmla="*/ 3433 h 10000"/>
                <a:gd name="connsiteX85-7799" fmla="*/ 3518 w 10000"/>
                <a:gd name="connsiteY85-7800" fmla="*/ 3433 h 10000"/>
                <a:gd name="connsiteX86-7801" fmla="*/ 3518 w 10000"/>
                <a:gd name="connsiteY86-7802" fmla="*/ 3433 h 10000"/>
                <a:gd name="connsiteX87-7803" fmla="*/ 3518 w 10000"/>
                <a:gd name="connsiteY87-7804" fmla="*/ 3433 h 10000"/>
                <a:gd name="connsiteX88-7805" fmla="*/ 3497 w 10000"/>
                <a:gd name="connsiteY88-7806" fmla="*/ 3433 h 10000"/>
                <a:gd name="connsiteX89-7807" fmla="*/ 3497 w 10000"/>
                <a:gd name="connsiteY89-7808" fmla="*/ 3433 h 10000"/>
                <a:gd name="connsiteX90-7809" fmla="*/ 3497 w 10000"/>
                <a:gd name="connsiteY90-7810" fmla="*/ 3433 h 10000"/>
                <a:gd name="connsiteX91-7811" fmla="*/ 3497 w 10000"/>
                <a:gd name="connsiteY91-7812" fmla="*/ 3433 h 10000"/>
                <a:gd name="connsiteX92-7813" fmla="*/ 3497 w 10000"/>
                <a:gd name="connsiteY92-7814" fmla="*/ 3433 h 10000"/>
                <a:gd name="connsiteX93-7815" fmla="*/ 3497 w 10000"/>
                <a:gd name="connsiteY93-7816" fmla="*/ 3433 h 10000"/>
                <a:gd name="connsiteX94-7817" fmla="*/ 3427 w 10000"/>
                <a:gd name="connsiteY94-7818" fmla="*/ 3498 h 10000"/>
                <a:gd name="connsiteX95-7819" fmla="*/ 3347 w 10000"/>
                <a:gd name="connsiteY95-7820" fmla="*/ 3535 h 10000"/>
                <a:gd name="connsiteX96-7821" fmla="*/ 3246 w 10000"/>
                <a:gd name="connsiteY96-7822" fmla="*/ 3563 h 10000"/>
                <a:gd name="connsiteX97-7823" fmla="*/ 3136 w 10000"/>
                <a:gd name="connsiteY97-7824" fmla="*/ 3572 h 10000"/>
                <a:gd name="connsiteX98-7825" fmla="*/ 3136 w 10000"/>
                <a:gd name="connsiteY98-7826" fmla="*/ 3572 h 10000"/>
                <a:gd name="connsiteX99-7827" fmla="*/ 3136 w 10000"/>
                <a:gd name="connsiteY99-7828" fmla="*/ 3572 h 10000"/>
                <a:gd name="connsiteX100-7829" fmla="*/ 3136 w 10000"/>
                <a:gd name="connsiteY100-7830" fmla="*/ 3572 h 10000"/>
                <a:gd name="connsiteX101-7831" fmla="*/ 3136 w 10000"/>
                <a:gd name="connsiteY101-7832" fmla="*/ 3572 h 10000"/>
                <a:gd name="connsiteX102-7833" fmla="*/ 3136 w 10000"/>
                <a:gd name="connsiteY102-7834" fmla="*/ 3572 h 10000"/>
                <a:gd name="connsiteX103-7835" fmla="*/ 3116 w 10000"/>
                <a:gd name="connsiteY103-7836" fmla="*/ 3572 h 10000"/>
                <a:gd name="connsiteX104-7837" fmla="*/ 3116 w 10000"/>
                <a:gd name="connsiteY104-7838" fmla="*/ 3572 h 10000"/>
                <a:gd name="connsiteX105-7839" fmla="*/ 3025 w 10000"/>
                <a:gd name="connsiteY105-7840" fmla="*/ 3572 h 10000"/>
                <a:gd name="connsiteX106-7841" fmla="*/ 2925 w 10000"/>
                <a:gd name="connsiteY106-7842" fmla="*/ 3553 h 10000"/>
                <a:gd name="connsiteX107-7843" fmla="*/ 2814 w 10000"/>
                <a:gd name="connsiteY107-7844" fmla="*/ 3526 h 10000"/>
                <a:gd name="connsiteX108-7845" fmla="*/ 2693 w 10000"/>
                <a:gd name="connsiteY108-7846" fmla="*/ 3479 h 10000"/>
                <a:gd name="connsiteX109-7847" fmla="*/ 2553 w 10000"/>
                <a:gd name="connsiteY109-7848" fmla="*/ 3423 h 10000"/>
                <a:gd name="connsiteX110-7849" fmla="*/ 2392 w 10000"/>
                <a:gd name="connsiteY110-7850" fmla="*/ 3349 h 10000"/>
                <a:gd name="connsiteX111-7851" fmla="*/ 2010 w 10000"/>
                <a:gd name="connsiteY111-7852" fmla="*/ 3153 h 10000"/>
                <a:gd name="connsiteX112-7853" fmla="*/ 2010 w 10000"/>
                <a:gd name="connsiteY112-7854" fmla="*/ 3153 h 10000"/>
                <a:gd name="connsiteX113-7855" fmla="*/ 2010 w 10000"/>
                <a:gd name="connsiteY113-7856" fmla="*/ 3153 h 10000"/>
                <a:gd name="connsiteX114-7857" fmla="*/ 2010 w 10000"/>
                <a:gd name="connsiteY114-7858" fmla="*/ 3153 h 10000"/>
                <a:gd name="connsiteX115-7859" fmla="*/ 2000 w 10000"/>
                <a:gd name="connsiteY115-7860" fmla="*/ 3153 h 10000"/>
                <a:gd name="connsiteX116-7861" fmla="*/ 2000 w 10000"/>
                <a:gd name="connsiteY116-7862" fmla="*/ 3153 h 10000"/>
                <a:gd name="connsiteX117-7863" fmla="*/ 2000 w 10000"/>
                <a:gd name="connsiteY117-7864" fmla="*/ 3153 h 10000"/>
                <a:gd name="connsiteX118-7865" fmla="*/ 2000 w 10000"/>
                <a:gd name="connsiteY118-7866" fmla="*/ 3153 h 10000"/>
                <a:gd name="connsiteX119-7867" fmla="*/ 1769 w 10000"/>
                <a:gd name="connsiteY119-7868" fmla="*/ 3033 h 10000"/>
                <a:gd name="connsiteX120-7869" fmla="*/ 1588 w 10000"/>
                <a:gd name="connsiteY120-7870" fmla="*/ 2967 h 10000"/>
                <a:gd name="connsiteX121-7871" fmla="*/ 1427 w 10000"/>
                <a:gd name="connsiteY121-7872" fmla="*/ 2921 h 10000"/>
                <a:gd name="connsiteX122-7873" fmla="*/ 1347 w 10000"/>
                <a:gd name="connsiteY122-7874" fmla="*/ 2902 h 10000"/>
                <a:gd name="connsiteX123-7875" fmla="*/ 1266 w 10000"/>
                <a:gd name="connsiteY123-7876" fmla="*/ 2902 h 10000"/>
                <a:gd name="connsiteX124-7877" fmla="*/ 1266 w 10000"/>
                <a:gd name="connsiteY124-7878" fmla="*/ 2902 h 10000"/>
                <a:gd name="connsiteX125-7879" fmla="*/ 1266 w 10000"/>
                <a:gd name="connsiteY125-7880" fmla="*/ 2902 h 10000"/>
                <a:gd name="connsiteX126-7881" fmla="*/ 1266 w 10000"/>
                <a:gd name="connsiteY126-7882" fmla="*/ 2902 h 10000"/>
                <a:gd name="connsiteX127-7883" fmla="*/ 1266 w 10000"/>
                <a:gd name="connsiteY127-7884" fmla="*/ 2902 h 10000"/>
                <a:gd name="connsiteX128-7885" fmla="*/ 1266 w 10000"/>
                <a:gd name="connsiteY128-7886" fmla="*/ 2902 h 10000"/>
                <a:gd name="connsiteX129-7887" fmla="*/ 1146 w 10000"/>
                <a:gd name="connsiteY129-7888" fmla="*/ 2921 h 10000"/>
                <a:gd name="connsiteX130-7889" fmla="*/ 1085 w 10000"/>
                <a:gd name="connsiteY130-7890" fmla="*/ 2940 h 10000"/>
                <a:gd name="connsiteX131-7891" fmla="*/ 1025 w 10000"/>
                <a:gd name="connsiteY131-7892" fmla="*/ 2949 h 10000"/>
                <a:gd name="connsiteX132-7893" fmla="*/ 965 w 10000"/>
                <a:gd name="connsiteY132-7894" fmla="*/ 2986 h 10000"/>
                <a:gd name="connsiteX133-7895" fmla="*/ 915 w 10000"/>
                <a:gd name="connsiteY133-7896" fmla="*/ 3023 h 10000"/>
                <a:gd name="connsiteX134-7897" fmla="*/ 864 w 10000"/>
                <a:gd name="connsiteY134-7898" fmla="*/ 3060 h 10000"/>
                <a:gd name="connsiteX135-7899" fmla="*/ 814 w 10000"/>
                <a:gd name="connsiteY135-7900" fmla="*/ 3107 h 10000"/>
                <a:gd name="connsiteX136-7901" fmla="*/ 784 w 10000"/>
                <a:gd name="connsiteY136-7902" fmla="*/ 3163 h 10000"/>
                <a:gd name="connsiteX137-7903" fmla="*/ 744 w 10000"/>
                <a:gd name="connsiteY137-7904" fmla="*/ 3237 h 10000"/>
                <a:gd name="connsiteX138-7905" fmla="*/ 673 w 10000"/>
                <a:gd name="connsiteY138-7906" fmla="*/ 3377 h 10000"/>
                <a:gd name="connsiteX139-7907" fmla="*/ 623 w 10000"/>
                <a:gd name="connsiteY139-7908" fmla="*/ 3563 h 10000"/>
                <a:gd name="connsiteX140-7909" fmla="*/ 603 w 10000"/>
                <a:gd name="connsiteY140-7910" fmla="*/ 3786 h 10000"/>
                <a:gd name="connsiteX141-7911" fmla="*/ 573 w 10000"/>
                <a:gd name="connsiteY141-7912" fmla="*/ 4037 h 10000"/>
                <a:gd name="connsiteX142-7913" fmla="*/ 583 w 10000"/>
                <a:gd name="connsiteY142-7914" fmla="*/ 4326 h 10000"/>
                <a:gd name="connsiteX143-7915" fmla="*/ 613 w 10000"/>
                <a:gd name="connsiteY143-7916" fmla="*/ 4651 h 10000"/>
                <a:gd name="connsiteX144-7917" fmla="*/ 663 w 10000"/>
                <a:gd name="connsiteY144-7918" fmla="*/ 5014 h 10000"/>
                <a:gd name="connsiteX145-7919" fmla="*/ 734 w 10000"/>
                <a:gd name="connsiteY145-7920" fmla="*/ 5423 h 10000"/>
                <a:gd name="connsiteX146-7921" fmla="*/ 814 w 10000"/>
                <a:gd name="connsiteY146-7922" fmla="*/ 5870 h 10000"/>
                <a:gd name="connsiteX147-7923" fmla="*/ 945 w 10000"/>
                <a:gd name="connsiteY147-7924" fmla="*/ 6372 h 10000"/>
                <a:gd name="connsiteX148-7925" fmla="*/ 1085 w 10000"/>
                <a:gd name="connsiteY148-7926" fmla="*/ 6912 h 10000"/>
                <a:gd name="connsiteX149-7927" fmla="*/ 1085 w 10000"/>
                <a:gd name="connsiteY149-7928" fmla="*/ 6912 h 10000"/>
                <a:gd name="connsiteX150-7929" fmla="*/ 1085 w 10000"/>
                <a:gd name="connsiteY150-7930" fmla="*/ 6930 h 10000"/>
                <a:gd name="connsiteX151-7931" fmla="*/ 1085 w 10000"/>
                <a:gd name="connsiteY151-7932" fmla="*/ 6930 h 10000"/>
                <a:gd name="connsiteX152-7933" fmla="*/ 1116 w 10000"/>
                <a:gd name="connsiteY152-7934" fmla="*/ 7005 h 10000"/>
                <a:gd name="connsiteX153-7935" fmla="*/ 1116 w 10000"/>
                <a:gd name="connsiteY153-7936" fmla="*/ 7005 h 10000"/>
                <a:gd name="connsiteX154-7937" fmla="*/ 1116 w 10000"/>
                <a:gd name="connsiteY154-7938" fmla="*/ 7005 h 10000"/>
                <a:gd name="connsiteX155-7939" fmla="*/ 1116 w 10000"/>
                <a:gd name="connsiteY155-7940" fmla="*/ 7005 h 10000"/>
                <a:gd name="connsiteX156-7941" fmla="*/ 1116 w 10000"/>
                <a:gd name="connsiteY156-7942" fmla="*/ 7005 h 10000"/>
                <a:gd name="connsiteX157-7943" fmla="*/ 1126 w 10000"/>
                <a:gd name="connsiteY157-7944" fmla="*/ 7060 h 10000"/>
                <a:gd name="connsiteX158-7945" fmla="*/ 1126 w 10000"/>
                <a:gd name="connsiteY158-7946" fmla="*/ 7060 h 10000"/>
                <a:gd name="connsiteX159-7947" fmla="*/ 1126 w 10000"/>
                <a:gd name="connsiteY159-7948" fmla="*/ 7060 h 10000"/>
                <a:gd name="connsiteX160-7949" fmla="*/ 1126 w 10000"/>
                <a:gd name="connsiteY160-7950" fmla="*/ 7060 h 10000"/>
                <a:gd name="connsiteX161-7951" fmla="*/ 1146 w 10000"/>
                <a:gd name="connsiteY161-7952" fmla="*/ 7060 h 10000"/>
                <a:gd name="connsiteX162-7953" fmla="*/ 1146 w 10000"/>
                <a:gd name="connsiteY162-7954" fmla="*/ 7060 h 10000"/>
                <a:gd name="connsiteX163-7955" fmla="*/ 1156 w 10000"/>
                <a:gd name="connsiteY163-7956" fmla="*/ 7060 h 10000"/>
                <a:gd name="connsiteX164-7957" fmla="*/ 1156 w 10000"/>
                <a:gd name="connsiteY164-7958" fmla="*/ 7060 h 10000"/>
                <a:gd name="connsiteX165-7959" fmla="*/ 1156 w 10000"/>
                <a:gd name="connsiteY165-7960" fmla="*/ 7060 h 10000"/>
                <a:gd name="connsiteX166-7961" fmla="*/ 1156 w 10000"/>
                <a:gd name="connsiteY166-7962" fmla="*/ 7060 h 10000"/>
                <a:gd name="connsiteX167-7963" fmla="*/ 1457 w 10000"/>
                <a:gd name="connsiteY167-7964" fmla="*/ 7051 h 10000"/>
                <a:gd name="connsiteX168-7965" fmla="*/ 1749 w 10000"/>
                <a:gd name="connsiteY168-7966" fmla="*/ 7051 h 10000"/>
                <a:gd name="connsiteX169-7967" fmla="*/ 1749 w 10000"/>
                <a:gd name="connsiteY169-7968" fmla="*/ 7051 h 10000"/>
                <a:gd name="connsiteX170-7969" fmla="*/ 1749 w 10000"/>
                <a:gd name="connsiteY170-7970" fmla="*/ 7051 h 10000"/>
                <a:gd name="connsiteX171-7971" fmla="*/ 1749 w 10000"/>
                <a:gd name="connsiteY171-7972" fmla="*/ 7051 h 10000"/>
                <a:gd name="connsiteX172-7973" fmla="*/ 1749 w 10000"/>
                <a:gd name="connsiteY172-7974" fmla="*/ 7051 h 10000"/>
                <a:gd name="connsiteX173-7975" fmla="*/ 1749 w 10000"/>
                <a:gd name="connsiteY173-7976" fmla="*/ 7051 h 10000"/>
                <a:gd name="connsiteX174-7977" fmla="*/ 1759 w 10000"/>
                <a:gd name="connsiteY174-7978" fmla="*/ 7051 h 10000"/>
                <a:gd name="connsiteX175-7979" fmla="*/ 1759 w 10000"/>
                <a:gd name="connsiteY175-7980" fmla="*/ 7051 h 10000"/>
                <a:gd name="connsiteX176-7981" fmla="*/ 1759 w 10000"/>
                <a:gd name="connsiteY176-7982" fmla="*/ 7051 h 10000"/>
                <a:gd name="connsiteX177-7983" fmla="*/ 1759 w 10000"/>
                <a:gd name="connsiteY177-7984" fmla="*/ 7051 h 10000"/>
                <a:gd name="connsiteX178-7985" fmla="*/ 1759 w 10000"/>
                <a:gd name="connsiteY178-7986" fmla="*/ 7051 h 10000"/>
                <a:gd name="connsiteX179-7987" fmla="*/ 1759 w 10000"/>
                <a:gd name="connsiteY179-7988" fmla="*/ 7051 h 10000"/>
                <a:gd name="connsiteX180-7989" fmla="*/ 1769 w 10000"/>
                <a:gd name="connsiteY180-7990" fmla="*/ 7051 h 10000"/>
                <a:gd name="connsiteX181-7991" fmla="*/ 1769 w 10000"/>
                <a:gd name="connsiteY181-7992" fmla="*/ 7051 h 10000"/>
                <a:gd name="connsiteX182-7993" fmla="*/ 1769 w 10000"/>
                <a:gd name="connsiteY182-7994" fmla="*/ 7051 h 10000"/>
                <a:gd name="connsiteX183-7995" fmla="*/ 1769 w 10000"/>
                <a:gd name="connsiteY183-7996" fmla="*/ 7051 h 10000"/>
                <a:gd name="connsiteX184-7997" fmla="*/ 1769 w 10000"/>
                <a:gd name="connsiteY184-7998" fmla="*/ 7051 h 10000"/>
                <a:gd name="connsiteX185-7999" fmla="*/ 1980 w 10000"/>
                <a:gd name="connsiteY185-8000" fmla="*/ 7051 h 10000"/>
                <a:gd name="connsiteX186-8001" fmla="*/ 1980 w 10000"/>
                <a:gd name="connsiteY186-8002" fmla="*/ 7051 h 10000"/>
                <a:gd name="connsiteX187-8003" fmla="*/ 2281 w 10000"/>
                <a:gd name="connsiteY187-8004" fmla="*/ 7033 h 10000"/>
                <a:gd name="connsiteX188-8005" fmla="*/ 2281 w 10000"/>
                <a:gd name="connsiteY188-8006" fmla="*/ 7033 h 10000"/>
                <a:gd name="connsiteX189-8007" fmla="*/ 2281 w 10000"/>
                <a:gd name="connsiteY189-8008" fmla="*/ 7033 h 10000"/>
                <a:gd name="connsiteX190-8009" fmla="*/ 2281 w 10000"/>
                <a:gd name="connsiteY190-8010" fmla="*/ 7033 h 10000"/>
                <a:gd name="connsiteX191-8011" fmla="*/ 2291 w 10000"/>
                <a:gd name="connsiteY191-8012" fmla="*/ 7033 h 10000"/>
                <a:gd name="connsiteX192-8013" fmla="*/ 2291 w 10000"/>
                <a:gd name="connsiteY192-8014" fmla="*/ 7033 h 10000"/>
                <a:gd name="connsiteX193-8015" fmla="*/ 2302 w 10000"/>
                <a:gd name="connsiteY193-8016" fmla="*/ 7033 h 10000"/>
                <a:gd name="connsiteX194-8017" fmla="*/ 2302 w 10000"/>
                <a:gd name="connsiteY194-8018" fmla="*/ 7033 h 10000"/>
                <a:gd name="connsiteX195-8019" fmla="*/ 2332 w 10000"/>
                <a:gd name="connsiteY195-8020" fmla="*/ 7033 h 10000"/>
                <a:gd name="connsiteX196-8021" fmla="*/ 2332 w 10000"/>
                <a:gd name="connsiteY196-8022" fmla="*/ 7033 h 10000"/>
                <a:gd name="connsiteX197-8023" fmla="*/ 2854 w 10000"/>
                <a:gd name="connsiteY197-8024" fmla="*/ 7033 h 10000"/>
                <a:gd name="connsiteX198-8025" fmla="*/ 2854 w 10000"/>
                <a:gd name="connsiteY198-8026" fmla="*/ 7033 h 10000"/>
                <a:gd name="connsiteX199-8027" fmla="*/ 2854 w 10000"/>
                <a:gd name="connsiteY199-8028" fmla="*/ 7033 h 10000"/>
                <a:gd name="connsiteX200-8029" fmla="*/ 2854 w 10000"/>
                <a:gd name="connsiteY200-8030" fmla="*/ 7033 h 10000"/>
                <a:gd name="connsiteX201-8031" fmla="*/ 2854 w 10000"/>
                <a:gd name="connsiteY201-8032" fmla="*/ 7033 h 10000"/>
                <a:gd name="connsiteX202-8033" fmla="*/ 2854 w 10000"/>
                <a:gd name="connsiteY202-8034" fmla="*/ 7033 h 10000"/>
                <a:gd name="connsiteX203-8035" fmla="*/ 2854 w 10000"/>
                <a:gd name="connsiteY203-8036" fmla="*/ 7033 h 10000"/>
                <a:gd name="connsiteX204-8037" fmla="*/ 2854 w 10000"/>
                <a:gd name="connsiteY204-8038" fmla="*/ 7033 h 10000"/>
                <a:gd name="connsiteX205-8039" fmla="*/ 3286 w 10000"/>
                <a:gd name="connsiteY205-8040" fmla="*/ 7033 h 10000"/>
                <a:gd name="connsiteX206-8041" fmla="*/ 3709 w 10000"/>
                <a:gd name="connsiteY206-8042" fmla="*/ 7060 h 10000"/>
                <a:gd name="connsiteX207-8043" fmla="*/ 4101 w 10000"/>
                <a:gd name="connsiteY207-8044" fmla="*/ 7088 h 10000"/>
                <a:gd name="connsiteX208-8045" fmla="*/ 4291 w 10000"/>
                <a:gd name="connsiteY208-8046" fmla="*/ 7116 h 10000"/>
                <a:gd name="connsiteX209-8047" fmla="*/ 4462 w 10000"/>
                <a:gd name="connsiteY209-8048" fmla="*/ 7135 h 10000"/>
                <a:gd name="connsiteX210-8049" fmla="*/ 4623 w 10000"/>
                <a:gd name="connsiteY210-8050" fmla="*/ 7172 h 10000"/>
                <a:gd name="connsiteX211-8051" fmla="*/ 4764 w 10000"/>
                <a:gd name="connsiteY211-8052" fmla="*/ 7219 h 10000"/>
                <a:gd name="connsiteX212-8053" fmla="*/ 4894 w 10000"/>
                <a:gd name="connsiteY212-8054" fmla="*/ 7274 h 10000"/>
                <a:gd name="connsiteX213-8055" fmla="*/ 4985 w 10000"/>
                <a:gd name="connsiteY213-8056" fmla="*/ 7330 h 10000"/>
                <a:gd name="connsiteX214-8057" fmla="*/ 5075 w 10000"/>
                <a:gd name="connsiteY214-8058" fmla="*/ 7395 h 10000"/>
                <a:gd name="connsiteX215-8059" fmla="*/ 5136 w 10000"/>
                <a:gd name="connsiteY215-8060" fmla="*/ 7460 h 10000"/>
                <a:gd name="connsiteX216-8061" fmla="*/ 5156 w 10000"/>
                <a:gd name="connsiteY216-8062" fmla="*/ 7507 h 10000"/>
                <a:gd name="connsiteX217-8063" fmla="*/ 5176 w 10000"/>
                <a:gd name="connsiteY217-8064" fmla="*/ 7553 h 10000"/>
                <a:gd name="connsiteX218-8065" fmla="*/ 5176 w 10000"/>
                <a:gd name="connsiteY218-8066" fmla="*/ 7600 h 10000"/>
                <a:gd name="connsiteX219-8067" fmla="*/ 5176 w 10000"/>
                <a:gd name="connsiteY219-8068" fmla="*/ 7656 h 10000"/>
                <a:gd name="connsiteX220-8069" fmla="*/ 5176 w 10000"/>
                <a:gd name="connsiteY220-8070" fmla="*/ 7656 h 10000"/>
                <a:gd name="connsiteX221-8071" fmla="*/ 5176 w 10000"/>
                <a:gd name="connsiteY221-8072" fmla="*/ 7665 h 10000"/>
                <a:gd name="connsiteX222-8073" fmla="*/ 5176 w 10000"/>
                <a:gd name="connsiteY222-8074" fmla="*/ 7665 h 10000"/>
                <a:gd name="connsiteX223-8075" fmla="*/ 5176 w 10000"/>
                <a:gd name="connsiteY223-8076" fmla="*/ 7665 h 10000"/>
                <a:gd name="connsiteX224-8077" fmla="*/ 5146 w 10000"/>
                <a:gd name="connsiteY224-8078" fmla="*/ 7851 h 10000"/>
                <a:gd name="connsiteX225-8079" fmla="*/ 5095 w 10000"/>
                <a:gd name="connsiteY225-8080" fmla="*/ 8037 h 10000"/>
                <a:gd name="connsiteX226-8081" fmla="*/ 5005 w 10000"/>
                <a:gd name="connsiteY226-8082" fmla="*/ 8437 h 10000"/>
                <a:gd name="connsiteX227-8083" fmla="*/ 4955 w 10000"/>
                <a:gd name="connsiteY227-8084" fmla="*/ 8642 h 10000"/>
                <a:gd name="connsiteX228-8085" fmla="*/ 4915 w 10000"/>
                <a:gd name="connsiteY228-8086" fmla="*/ 8828 h 10000"/>
                <a:gd name="connsiteX229-8087" fmla="*/ 4894 w 10000"/>
                <a:gd name="connsiteY229-8088" fmla="*/ 9023 h 10000"/>
                <a:gd name="connsiteX230-8089" fmla="*/ 4874 w 10000"/>
                <a:gd name="connsiteY230-8090" fmla="*/ 9200 h 10000"/>
                <a:gd name="connsiteX231-8091" fmla="*/ 4874 w 10000"/>
                <a:gd name="connsiteY231-8092" fmla="*/ 9200 h 10000"/>
                <a:gd name="connsiteX232-8093" fmla="*/ 4874 w 10000"/>
                <a:gd name="connsiteY232-8094" fmla="*/ 9293 h 10000"/>
                <a:gd name="connsiteX233-8095" fmla="*/ 4894 w 10000"/>
                <a:gd name="connsiteY233-8096" fmla="*/ 9395 h 10000"/>
                <a:gd name="connsiteX234-8097" fmla="*/ 4915 w 10000"/>
                <a:gd name="connsiteY234-8098" fmla="*/ 9488 h 10000"/>
                <a:gd name="connsiteX235-8099" fmla="*/ 4935 w 10000"/>
                <a:gd name="connsiteY235-8100" fmla="*/ 9563 h 10000"/>
                <a:gd name="connsiteX236-8101" fmla="*/ 4985 w 10000"/>
                <a:gd name="connsiteY236-8102" fmla="*/ 9647 h 10000"/>
                <a:gd name="connsiteX237-8103" fmla="*/ 5035 w 10000"/>
                <a:gd name="connsiteY237-8104" fmla="*/ 9721 h 10000"/>
                <a:gd name="connsiteX238-8105" fmla="*/ 5095 w 10000"/>
                <a:gd name="connsiteY238-8106" fmla="*/ 9786 h 10000"/>
                <a:gd name="connsiteX239-8107" fmla="*/ 5176 w 10000"/>
                <a:gd name="connsiteY239-8108" fmla="*/ 9842 h 10000"/>
                <a:gd name="connsiteX240-8109" fmla="*/ 5176 w 10000"/>
                <a:gd name="connsiteY240-8110" fmla="*/ 9842 h 10000"/>
                <a:gd name="connsiteX241-8111" fmla="*/ 5176 w 10000"/>
                <a:gd name="connsiteY241-8112" fmla="*/ 9842 h 10000"/>
                <a:gd name="connsiteX242-8113" fmla="*/ 5236 w 10000"/>
                <a:gd name="connsiteY242-8114" fmla="*/ 9879 h 10000"/>
                <a:gd name="connsiteX243-8115" fmla="*/ 5307 w 10000"/>
                <a:gd name="connsiteY243-8116" fmla="*/ 9916 h 10000"/>
                <a:gd name="connsiteX244-8117" fmla="*/ 5447 w 10000"/>
                <a:gd name="connsiteY244-8118" fmla="*/ 9963 h 10000"/>
                <a:gd name="connsiteX245-8119" fmla="*/ 5608 w 10000"/>
                <a:gd name="connsiteY245-8120" fmla="*/ 9991 h 10000"/>
                <a:gd name="connsiteX246-8121" fmla="*/ 5779 w 10000"/>
                <a:gd name="connsiteY246-8122" fmla="*/ 10000 h 10000"/>
                <a:gd name="connsiteX247-8123" fmla="*/ 5779 w 10000"/>
                <a:gd name="connsiteY247-8124" fmla="*/ 10000 h 10000"/>
                <a:gd name="connsiteX248-8125" fmla="*/ 5779 w 10000"/>
                <a:gd name="connsiteY248-8126" fmla="*/ 10000 h 10000"/>
                <a:gd name="connsiteX249-8127" fmla="*/ 5779 w 10000"/>
                <a:gd name="connsiteY249-8128" fmla="*/ 10000 h 10000"/>
                <a:gd name="connsiteX250-8129" fmla="*/ 5779 w 10000"/>
                <a:gd name="connsiteY250-8130" fmla="*/ 10000 h 10000"/>
                <a:gd name="connsiteX251-8131" fmla="*/ 5779 w 10000"/>
                <a:gd name="connsiteY251-8132" fmla="*/ 10000 h 10000"/>
                <a:gd name="connsiteX252-8133" fmla="*/ 5899 w 10000"/>
                <a:gd name="connsiteY252-8134" fmla="*/ 9991 h 10000"/>
                <a:gd name="connsiteX253-8135" fmla="*/ 6040 w 10000"/>
                <a:gd name="connsiteY253-8136" fmla="*/ 9981 h 10000"/>
                <a:gd name="connsiteX254-8137" fmla="*/ 6171 w 10000"/>
                <a:gd name="connsiteY254-8138" fmla="*/ 9963 h 10000"/>
                <a:gd name="connsiteX255-8139" fmla="*/ 6291 w 10000"/>
                <a:gd name="connsiteY255-8140" fmla="*/ 9926 h 10000"/>
                <a:gd name="connsiteX256-8141" fmla="*/ 6412 w 10000"/>
                <a:gd name="connsiteY256-8142" fmla="*/ 9888 h 10000"/>
                <a:gd name="connsiteX257-8143" fmla="*/ 6533 w 10000"/>
                <a:gd name="connsiteY257-8144" fmla="*/ 9842 h 10000"/>
                <a:gd name="connsiteX258-8145" fmla="*/ 6643 w 10000"/>
                <a:gd name="connsiteY258-8146" fmla="*/ 9805 h 10000"/>
                <a:gd name="connsiteX259-8147" fmla="*/ 6744 w 10000"/>
                <a:gd name="connsiteY259-8148" fmla="*/ 9740 h 10000"/>
                <a:gd name="connsiteX260-8149" fmla="*/ 6824 w 10000"/>
                <a:gd name="connsiteY260-8150" fmla="*/ 9674 h 10000"/>
                <a:gd name="connsiteX261-8151" fmla="*/ 6905 w 10000"/>
                <a:gd name="connsiteY261-8152" fmla="*/ 9609 h 10000"/>
                <a:gd name="connsiteX262-8153" fmla="*/ 6965 w 10000"/>
                <a:gd name="connsiteY262-8154" fmla="*/ 9544 h 10000"/>
                <a:gd name="connsiteX263-8155" fmla="*/ 7015 w 10000"/>
                <a:gd name="connsiteY263-8156" fmla="*/ 9460 h 10000"/>
                <a:gd name="connsiteX264-8157" fmla="*/ 7035 w 10000"/>
                <a:gd name="connsiteY264-8158" fmla="*/ 9395 h 10000"/>
                <a:gd name="connsiteX265-8159" fmla="*/ 7045 w 10000"/>
                <a:gd name="connsiteY265-8160" fmla="*/ 9302 h 10000"/>
                <a:gd name="connsiteX266-8161" fmla="*/ 7035 w 10000"/>
                <a:gd name="connsiteY266-8162" fmla="*/ 9228 h 10000"/>
                <a:gd name="connsiteX267-8163" fmla="*/ 6995 w 10000"/>
                <a:gd name="connsiteY267-8164" fmla="*/ 9144 h 10000"/>
                <a:gd name="connsiteX268-8165" fmla="*/ 6995 w 10000"/>
                <a:gd name="connsiteY268-8166" fmla="*/ 9144 h 10000"/>
                <a:gd name="connsiteX269-8167" fmla="*/ 6995 w 10000"/>
                <a:gd name="connsiteY269-8168" fmla="*/ 9135 h 10000"/>
                <a:gd name="connsiteX270-8169" fmla="*/ 6995 w 10000"/>
                <a:gd name="connsiteY270-8170" fmla="*/ 9135 h 10000"/>
                <a:gd name="connsiteX271-8171" fmla="*/ 6985 w 10000"/>
                <a:gd name="connsiteY271-8172" fmla="*/ 9135 h 10000"/>
                <a:gd name="connsiteX272-8173" fmla="*/ 6985 w 10000"/>
                <a:gd name="connsiteY272-8174" fmla="*/ 9135 h 10000"/>
                <a:gd name="connsiteX273-8175" fmla="*/ 6985 w 10000"/>
                <a:gd name="connsiteY273-8176" fmla="*/ 9135 h 10000"/>
                <a:gd name="connsiteX274-8177" fmla="*/ 6985 w 10000"/>
                <a:gd name="connsiteY274-8178" fmla="*/ 9135 h 10000"/>
                <a:gd name="connsiteX275-8179" fmla="*/ 6985 w 10000"/>
                <a:gd name="connsiteY275-8180" fmla="*/ 9135 h 10000"/>
                <a:gd name="connsiteX276-8181" fmla="*/ 6985 w 10000"/>
                <a:gd name="connsiteY276-8182" fmla="*/ 9135 h 10000"/>
                <a:gd name="connsiteX277-8183" fmla="*/ 6985 w 10000"/>
                <a:gd name="connsiteY277-8184" fmla="*/ 9135 h 10000"/>
                <a:gd name="connsiteX278-8185" fmla="*/ 6985 w 10000"/>
                <a:gd name="connsiteY278-8186" fmla="*/ 9135 h 10000"/>
                <a:gd name="connsiteX279-8187" fmla="*/ 6985 w 10000"/>
                <a:gd name="connsiteY279-8188" fmla="*/ 9126 h 10000"/>
                <a:gd name="connsiteX280-8189" fmla="*/ 6985 w 10000"/>
                <a:gd name="connsiteY280-8190" fmla="*/ 9126 h 10000"/>
                <a:gd name="connsiteX281-8191" fmla="*/ 6985 w 10000"/>
                <a:gd name="connsiteY281-8192" fmla="*/ 9126 h 10000"/>
                <a:gd name="connsiteX282-8193" fmla="*/ 6985 w 10000"/>
                <a:gd name="connsiteY282-8194" fmla="*/ 9126 h 10000"/>
                <a:gd name="connsiteX283-8195" fmla="*/ 6985 w 10000"/>
                <a:gd name="connsiteY283-8196" fmla="*/ 9126 h 10000"/>
                <a:gd name="connsiteX284-8197" fmla="*/ 6985 w 10000"/>
                <a:gd name="connsiteY284-8198" fmla="*/ 9126 h 10000"/>
                <a:gd name="connsiteX285-8199" fmla="*/ 6985 w 10000"/>
                <a:gd name="connsiteY285-8200" fmla="*/ 9126 h 10000"/>
                <a:gd name="connsiteX286-8201" fmla="*/ 6985 w 10000"/>
                <a:gd name="connsiteY286-8202" fmla="*/ 9126 h 10000"/>
                <a:gd name="connsiteX287-8203" fmla="*/ 6794 w 10000"/>
                <a:gd name="connsiteY287-8204" fmla="*/ 8837 h 10000"/>
                <a:gd name="connsiteX288-8205" fmla="*/ 6693 w 10000"/>
                <a:gd name="connsiteY288-8206" fmla="*/ 8679 h 10000"/>
                <a:gd name="connsiteX289-8207" fmla="*/ 6593 w 10000"/>
                <a:gd name="connsiteY289-8208" fmla="*/ 8521 h 10000"/>
                <a:gd name="connsiteX290-8209" fmla="*/ 6513 w 10000"/>
                <a:gd name="connsiteY290-8210" fmla="*/ 8372 h 10000"/>
                <a:gd name="connsiteX291-8211" fmla="*/ 6442 w 10000"/>
                <a:gd name="connsiteY291-8212" fmla="*/ 8214 h 10000"/>
                <a:gd name="connsiteX292-8213" fmla="*/ 6392 w 10000"/>
                <a:gd name="connsiteY292-8214" fmla="*/ 8056 h 10000"/>
                <a:gd name="connsiteX293-8215" fmla="*/ 6382 w 10000"/>
                <a:gd name="connsiteY293-8216" fmla="*/ 7981 h 10000"/>
                <a:gd name="connsiteX294-8217" fmla="*/ 6382 w 10000"/>
                <a:gd name="connsiteY294-8218" fmla="*/ 7907 h 10000"/>
                <a:gd name="connsiteX295-8219" fmla="*/ 6382 w 10000"/>
                <a:gd name="connsiteY295-8220" fmla="*/ 7907 h 10000"/>
                <a:gd name="connsiteX296-8221" fmla="*/ 6392 w 10000"/>
                <a:gd name="connsiteY296-8222" fmla="*/ 7805 h 10000"/>
                <a:gd name="connsiteX297-8223" fmla="*/ 6422 w 10000"/>
                <a:gd name="connsiteY297-8224" fmla="*/ 7702 h 10000"/>
                <a:gd name="connsiteX298-8225" fmla="*/ 6452 w 10000"/>
                <a:gd name="connsiteY298-8226" fmla="*/ 7656 h 10000"/>
                <a:gd name="connsiteX299-8227" fmla="*/ 6492 w 10000"/>
                <a:gd name="connsiteY299-8228" fmla="*/ 7609 h 10000"/>
                <a:gd name="connsiteX300-8229" fmla="*/ 6523 w 10000"/>
                <a:gd name="connsiteY300-8230" fmla="*/ 7563 h 10000"/>
                <a:gd name="connsiteX301-8231" fmla="*/ 6573 w 10000"/>
                <a:gd name="connsiteY301-8232" fmla="*/ 7526 h 10000"/>
                <a:gd name="connsiteX302-8233" fmla="*/ 6704 w 10000"/>
                <a:gd name="connsiteY302-8234" fmla="*/ 7451 h 10000"/>
                <a:gd name="connsiteX303-8235" fmla="*/ 6864 w 10000"/>
                <a:gd name="connsiteY303-8236" fmla="*/ 7395 h 10000"/>
                <a:gd name="connsiteX304-8237" fmla="*/ 7065 w 10000"/>
                <a:gd name="connsiteY304-8238" fmla="*/ 7349 h 10000"/>
                <a:gd name="connsiteX305-8239" fmla="*/ 7307 w 10000"/>
                <a:gd name="connsiteY305-8240" fmla="*/ 7321 h 10000"/>
                <a:gd name="connsiteX306-8241" fmla="*/ 7307 w 10000"/>
                <a:gd name="connsiteY306-8242" fmla="*/ 7321 h 10000"/>
                <a:gd name="connsiteX307-8243" fmla="*/ 8533 w 10000"/>
                <a:gd name="connsiteY307-8244" fmla="*/ 7219 h 10000"/>
                <a:gd name="connsiteX308-8245" fmla="*/ 10000 w 10000"/>
                <a:gd name="connsiteY308-8246" fmla="*/ 7116 h 10000"/>
                <a:gd name="connsiteX309-8247" fmla="*/ 10000 w 10000"/>
                <a:gd name="connsiteY309-8248" fmla="*/ 7116 h 10000"/>
                <a:gd name="connsiteX310-8249" fmla="*/ 10000 w 10000"/>
                <a:gd name="connsiteY310-8250" fmla="*/ 7116 h 10000"/>
                <a:gd name="connsiteX311-8251" fmla="*/ 10000 w 10000"/>
                <a:gd name="connsiteY311-8252" fmla="*/ 7116 h 10000"/>
                <a:gd name="connsiteX312-8253" fmla="*/ 10000 w 10000"/>
                <a:gd name="connsiteY312-8254" fmla="*/ 0 h 10000"/>
                <a:gd name="connsiteX0-8255" fmla="*/ 10000 w 10000"/>
                <a:gd name="connsiteY0-8256" fmla="*/ 0 h 10000"/>
                <a:gd name="connsiteX1-8257" fmla="*/ 40 w 10000"/>
                <a:gd name="connsiteY1-8258" fmla="*/ 0 h 10000"/>
                <a:gd name="connsiteX2-8259" fmla="*/ 40 w 10000"/>
                <a:gd name="connsiteY2-8260" fmla="*/ 0 h 10000"/>
                <a:gd name="connsiteX3-8261" fmla="*/ 10 w 10000"/>
                <a:gd name="connsiteY3-8262" fmla="*/ 270 h 10000"/>
                <a:gd name="connsiteX4-8263" fmla="*/ 0 w 10000"/>
                <a:gd name="connsiteY4-8264" fmla="*/ 530 h 10000"/>
                <a:gd name="connsiteX5-8265" fmla="*/ 0 w 10000"/>
                <a:gd name="connsiteY5-8266" fmla="*/ 530 h 10000"/>
                <a:gd name="connsiteX6-8267" fmla="*/ 0 w 10000"/>
                <a:gd name="connsiteY6-8268" fmla="*/ 698 h 10000"/>
                <a:gd name="connsiteX7-8269" fmla="*/ 30 w 10000"/>
                <a:gd name="connsiteY7-8270" fmla="*/ 856 h 10000"/>
                <a:gd name="connsiteX8-8271" fmla="*/ 50 w 10000"/>
                <a:gd name="connsiteY8-8272" fmla="*/ 986 h 10000"/>
                <a:gd name="connsiteX9-8273" fmla="*/ 101 w 10000"/>
                <a:gd name="connsiteY9-8274" fmla="*/ 1088 h 10000"/>
                <a:gd name="connsiteX10-8275" fmla="*/ 101 w 10000"/>
                <a:gd name="connsiteY10-8276" fmla="*/ 1088 h 10000"/>
                <a:gd name="connsiteX11-8277" fmla="*/ 101 w 10000"/>
                <a:gd name="connsiteY11-8278" fmla="*/ 1088 h 10000"/>
                <a:gd name="connsiteX12-8279" fmla="*/ 101 w 10000"/>
                <a:gd name="connsiteY12-8280" fmla="*/ 1098 h 10000"/>
                <a:gd name="connsiteX13-8281" fmla="*/ 101 w 10000"/>
                <a:gd name="connsiteY13-8282" fmla="*/ 1098 h 10000"/>
                <a:gd name="connsiteX14-8283" fmla="*/ 111 w 10000"/>
                <a:gd name="connsiteY14-8284" fmla="*/ 1116 h 10000"/>
                <a:gd name="connsiteX15-8285" fmla="*/ 111 w 10000"/>
                <a:gd name="connsiteY15-8286" fmla="*/ 1116 h 10000"/>
                <a:gd name="connsiteX16-8287" fmla="*/ 201 w 10000"/>
                <a:gd name="connsiteY16-8288" fmla="*/ 1274 h 10000"/>
                <a:gd name="connsiteX17-8289" fmla="*/ 291 w 10000"/>
                <a:gd name="connsiteY17-8290" fmla="*/ 1433 h 10000"/>
                <a:gd name="connsiteX18-8291" fmla="*/ 412 w 10000"/>
                <a:gd name="connsiteY18-8292" fmla="*/ 1572 h 10000"/>
                <a:gd name="connsiteX19-8293" fmla="*/ 482 w 10000"/>
                <a:gd name="connsiteY19-8294" fmla="*/ 1647 h 10000"/>
                <a:gd name="connsiteX20-8295" fmla="*/ 553 w 10000"/>
                <a:gd name="connsiteY20-8296" fmla="*/ 1712 h 10000"/>
                <a:gd name="connsiteX21-8297" fmla="*/ 623 w 10000"/>
                <a:gd name="connsiteY21-8298" fmla="*/ 1767 h 10000"/>
                <a:gd name="connsiteX22-8299" fmla="*/ 714 w 10000"/>
                <a:gd name="connsiteY22-8300" fmla="*/ 1823 h 10000"/>
                <a:gd name="connsiteX23-8301" fmla="*/ 804 w 10000"/>
                <a:gd name="connsiteY23-8302" fmla="*/ 1870 h 10000"/>
                <a:gd name="connsiteX24-8303" fmla="*/ 905 w 10000"/>
                <a:gd name="connsiteY24-8304" fmla="*/ 1916 h 10000"/>
                <a:gd name="connsiteX25-8305" fmla="*/ 1015 w 10000"/>
                <a:gd name="connsiteY25-8306" fmla="*/ 1935 h 10000"/>
                <a:gd name="connsiteX26-8307" fmla="*/ 1136 w 10000"/>
                <a:gd name="connsiteY26-8308" fmla="*/ 1972 h 10000"/>
                <a:gd name="connsiteX27-8309" fmla="*/ 1256 w 10000"/>
                <a:gd name="connsiteY27-8310" fmla="*/ 1981 h 10000"/>
                <a:gd name="connsiteX28-8311" fmla="*/ 1407 w 10000"/>
                <a:gd name="connsiteY28-8312" fmla="*/ 1981 h 10000"/>
                <a:gd name="connsiteX29-8313" fmla="*/ 1407 w 10000"/>
                <a:gd name="connsiteY29-8314" fmla="*/ 1981 h 10000"/>
                <a:gd name="connsiteX30-8315" fmla="*/ 1407 w 10000"/>
                <a:gd name="connsiteY30-8316" fmla="*/ 1981 h 10000"/>
                <a:gd name="connsiteX31-8317" fmla="*/ 1407 w 10000"/>
                <a:gd name="connsiteY31-8318" fmla="*/ 1981 h 10000"/>
                <a:gd name="connsiteX32-8319" fmla="*/ 1407 w 10000"/>
                <a:gd name="connsiteY32-8320" fmla="*/ 1981 h 10000"/>
                <a:gd name="connsiteX33-8321" fmla="*/ 1407 w 10000"/>
                <a:gd name="connsiteY33-8322" fmla="*/ 1981 h 10000"/>
                <a:gd name="connsiteX34-8323" fmla="*/ 1558 w 10000"/>
                <a:gd name="connsiteY34-8324" fmla="*/ 1981 h 10000"/>
                <a:gd name="connsiteX35-8325" fmla="*/ 1749 w 10000"/>
                <a:gd name="connsiteY35-8326" fmla="*/ 1963 h 10000"/>
                <a:gd name="connsiteX36-8327" fmla="*/ 1940 w 10000"/>
                <a:gd name="connsiteY36-8328" fmla="*/ 1926 h 10000"/>
                <a:gd name="connsiteX37-8329" fmla="*/ 2151 w 10000"/>
                <a:gd name="connsiteY37-8330" fmla="*/ 1879 h 10000"/>
                <a:gd name="connsiteX38-8331" fmla="*/ 2151 w 10000"/>
                <a:gd name="connsiteY38-8332" fmla="*/ 1879 h 10000"/>
                <a:gd name="connsiteX39-8333" fmla="*/ 2161 w 10000"/>
                <a:gd name="connsiteY39-8334" fmla="*/ 1879 h 10000"/>
                <a:gd name="connsiteX40-8335" fmla="*/ 2161 w 10000"/>
                <a:gd name="connsiteY40-8336" fmla="*/ 1879 h 10000"/>
                <a:gd name="connsiteX41-8337" fmla="*/ 2171 w 10000"/>
                <a:gd name="connsiteY41-8338" fmla="*/ 1879 h 10000"/>
                <a:gd name="connsiteX42-8339" fmla="*/ 2171 w 10000"/>
                <a:gd name="connsiteY42-8340" fmla="*/ 1879 h 10000"/>
                <a:gd name="connsiteX43-8341" fmla="*/ 2352 w 10000"/>
                <a:gd name="connsiteY43-8342" fmla="*/ 1833 h 10000"/>
                <a:gd name="connsiteX44-8343" fmla="*/ 2513 w 10000"/>
                <a:gd name="connsiteY44-8344" fmla="*/ 1814 h 10000"/>
                <a:gd name="connsiteX45-8345" fmla="*/ 2673 w 10000"/>
                <a:gd name="connsiteY45-8346" fmla="*/ 1786 h 10000"/>
                <a:gd name="connsiteX46-8347" fmla="*/ 2804 w 10000"/>
                <a:gd name="connsiteY46-8348" fmla="*/ 1786 h 10000"/>
                <a:gd name="connsiteX47-8349" fmla="*/ 2804 w 10000"/>
                <a:gd name="connsiteY47-8350" fmla="*/ 1786 h 10000"/>
                <a:gd name="connsiteX48-8351" fmla="*/ 2804 w 10000"/>
                <a:gd name="connsiteY48-8352" fmla="*/ 1786 h 10000"/>
                <a:gd name="connsiteX49-8353" fmla="*/ 2804 w 10000"/>
                <a:gd name="connsiteY49-8354" fmla="*/ 1786 h 10000"/>
                <a:gd name="connsiteX50-8355" fmla="*/ 2804 w 10000"/>
                <a:gd name="connsiteY50-8356" fmla="*/ 1786 h 10000"/>
                <a:gd name="connsiteX51-8357" fmla="*/ 2804 w 10000"/>
                <a:gd name="connsiteY51-8358" fmla="*/ 1786 h 10000"/>
                <a:gd name="connsiteX52-8359" fmla="*/ 2804 w 10000"/>
                <a:gd name="connsiteY52-8360" fmla="*/ 1786 h 10000"/>
                <a:gd name="connsiteX53-8361" fmla="*/ 2804 w 10000"/>
                <a:gd name="connsiteY53-8362" fmla="*/ 1786 h 10000"/>
                <a:gd name="connsiteX54-8363" fmla="*/ 2925 w 10000"/>
                <a:gd name="connsiteY54-8364" fmla="*/ 1786 h 10000"/>
                <a:gd name="connsiteX55-8365" fmla="*/ 3035 w 10000"/>
                <a:gd name="connsiteY55-8366" fmla="*/ 1805 h 10000"/>
                <a:gd name="connsiteX56-8367" fmla="*/ 3136 w 10000"/>
                <a:gd name="connsiteY56-8368" fmla="*/ 1823 h 10000"/>
                <a:gd name="connsiteX57-8369" fmla="*/ 3236 w 10000"/>
                <a:gd name="connsiteY57-8370" fmla="*/ 1842 h 10000"/>
                <a:gd name="connsiteX58-8371" fmla="*/ 3307 w 10000"/>
                <a:gd name="connsiteY58-8372" fmla="*/ 1879 h 10000"/>
                <a:gd name="connsiteX59-8373" fmla="*/ 3377 w 10000"/>
                <a:gd name="connsiteY59-8374" fmla="*/ 1926 h 10000"/>
                <a:gd name="connsiteX60-8375" fmla="*/ 3447 w 10000"/>
                <a:gd name="connsiteY60-8376" fmla="*/ 1972 h 10000"/>
                <a:gd name="connsiteX61-8377" fmla="*/ 3497 w 10000"/>
                <a:gd name="connsiteY61-8378" fmla="*/ 2028 h 10000"/>
                <a:gd name="connsiteX62-8379" fmla="*/ 3548 w 10000"/>
                <a:gd name="connsiteY62-8380" fmla="*/ 2074 h 10000"/>
                <a:gd name="connsiteX63-8381" fmla="*/ 3598 w 10000"/>
                <a:gd name="connsiteY63-8382" fmla="*/ 2140 h 10000"/>
                <a:gd name="connsiteX64-8383" fmla="*/ 3658 w 10000"/>
                <a:gd name="connsiteY64-8384" fmla="*/ 2260 h 10000"/>
                <a:gd name="connsiteX65-8385" fmla="*/ 3709 w 10000"/>
                <a:gd name="connsiteY65-8386" fmla="*/ 2400 h 10000"/>
                <a:gd name="connsiteX66-8387" fmla="*/ 3729 w 10000"/>
                <a:gd name="connsiteY66-8388" fmla="*/ 2549 h 10000"/>
                <a:gd name="connsiteX67-8389" fmla="*/ 3729 w 10000"/>
                <a:gd name="connsiteY67-8390" fmla="*/ 2688 h 10000"/>
                <a:gd name="connsiteX68-8391" fmla="*/ 3729 w 10000"/>
                <a:gd name="connsiteY68-8392" fmla="*/ 2837 h 10000"/>
                <a:gd name="connsiteX69-8393" fmla="*/ 3709 w 10000"/>
                <a:gd name="connsiteY69-8394" fmla="*/ 2977 h 10000"/>
                <a:gd name="connsiteX70-8395" fmla="*/ 3668 w 10000"/>
                <a:gd name="connsiteY70-8396" fmla="*/ 3107 h 10000"/>
                <a:gd name="connsiteX71-8397" fmla="*/ 3638 w 10000"/>
                <a:gd name="connsiteY71-8398" fmla="*/ 3219 h 10000"/>
                <a:gd name="connsiteX72-8399" fmla="*/ 3598 w 10000"/>
                <a:gd name="connsiteY72-8400" fmla="*/ 3312 h 10000"/>
                <a:gd name="connsiteX73-8401" fmla="*/ 3548 w 10000"/>
                <a:gd name="connsiteY73-8402" fmla="*/ 3377 h 10000"/>
                <a:gd name="connsiteX74-8403" fmla="*/ 3518 w 10000"/>
                <a:gd name="connsiteY74-8404" fmla="*/ 3423 h 10000"/>
                <a:gd name="connsiteX75-8405" fmla="*/ 3518 w 10000"/>
                <a:gd name="connsiteY75-8406" fmla="*/ 3423 h 10000"/>
                <a:gd name="connsiteX76-8407" fmla="*/ 3518 w 10000"/>
                <a:gd name="connsiteY76-8408" fmla="*/ 3423 h 10000"/>
                <a:gd name="connsiteX77-8409" fmla="*/ 3518 w 10000"/>
                <a:gd name="connsiteY77-8410" fmla="*/ 3423 h 10000"/>
                <a:gd name="connsiteX78-8411" fmla="*/ 3518 w 10000"/>
                <a:gd name="connsiteY78-8412" fmla="*/ 3423 h 10000"/>
                <a:gd name="connsiteX79-8413" fmla="*/ 3518 w 10000"/>
                <a:gd name="connsiteY79-8414" fmla="*/ 3423 h 10000"/>
                <a:gd name="connsiteX80-8415" fmla="*/ 3518 w 10000"/>
                <a:gd name="connsiteY80-8416" fmla="*/ 3423 h 10000"/>
                <a:gd name="connsiteX81-8417" fmla="*/ 3518 w 10000"/>
                <a:gd name="connsiteY81-8418" fmla="*/ 3423 h 10000"/>
                <a:gd name="connsiteX82-8419" fmla="*/ 3518 w 10000"/>
                <a:gd name="connsiteY82-8420" fmla="*/ 3423 h 10000"/>
                <a:gd name="connsiteX83-8421" fmla="*/ 3518 w 10000"/>
                <a:gd name="connsiteY83-8422" fmla="*/ 3423 h 10000"/>
                <a:gd name="connsiteX84-8423" fmla="*/ 3518 w 10000"/>
                <a:gd name="connsiteY84-8424" fmla="*/ 3433 h 10000"/>
                <a:gd name="connsiteX85-8425" fmla="*/ 3518 w 10000"/>
                <a:gd name="connsiteY85-8426" fmla="*/ 3433 h 10000"/>
                <a:gd name="connsiteX86-8427" fmla="*/ 3518 w 10000"/>
                <a:gd name="connsiteY86-8428" fmla="*/ 3433 h 10000"/>
                <a:gd name="connsiteX87-8429" fmla="*/ 3518 w 10000"/>
                <a:gd name="connsiteY87-8430" fmla="*/ 3433 h 10000"/>
                <a:gd name="connsiteX88-8431" fmla="*/ 3497 w 10000"/>
                <a:gd name="connsiteY88-8432" fmla="*/ 3433 h 10000"/>
                <a:gd name="connsiteX89-8433" fmla="*/ 3497 w 10000"/>
                <a:gd name="connsiteY89-8434" fmla="*/ 3433 h 10000"/>
                <a:gd name="connsiteX90-8435" fmla="*/ 3497 w 10000"/>
                <a:gd name="connsiteY90-8436" fmla="*/ 3433 h 10000"/>
                <a:gd name="connsiteX91-8437" fmla="*/ 3497 w 10000"/>
                <a:gd name="connsiteY91-8438" fmla="*/ 3433 h 10000"/>
                <a:gd name="connsiteX92-8439" fmla="*/ 3497 w 10000"/>
                <a:gd name="connsiteY92-8440" fmla="*/ 3433 h 10000"/>
                <a:gd name="connsiteX93-8441" fmla="*/ 5063 w 10000"/>
                <a:gd name="connsiteY93-8442" fmla="*/ 4486 h 10000"/>
                <a:gd name="connsiteX94-8443" fmla="*/ 3427 w 10000"/>
                <a:gd name="connsiteY94-8444" fmla="*/ 3498 h 10000"/>
                <a:gd name="connsiteX95-8445" fmla="*/ 3347 w 10000"/>
                <a:gd name="connsiteY95-8446" fmla="*/ 3535 h 10000"/>
                <a:gd name="connsiteX96-8447" fmla="*/ 3246 w 10000"/>
                <a:gd name="connsiteY96-8448" fmla="*/ 3563 h 10000"/>
                <a:gd name="connsiteX97-8449" fmla="*/ 3136 w 10000"/>
                <a:gd name="connsiteY97-8450" fmla="*/ 3572 h 10000"/>
                <a:gd name="connsiteX98-8451" fmla="*/ 3136 w 10000"/>
                <a:gd name="connsiteY98-8452" fmla="*/ 3572 h 10000"/>
                <a:gd name="connsiteX99-8453" fmla="*/ 3136 w 10000"/>
                <a:gd name="connsiteY99-8454" fmla="*/ 3572 h 10000"/>
                <a:gd name="connsiteX100-8455" fmla="*/ 3136 w 10000"/>
                <a:gd name="connsiteY100-8456" fmla="*/ 3572 h 10000"/>
                <a:gd name="connsiteX101-8457" fmla="*/ 3136 w 10000"/>
                <a:gd name="connsiteY101-8458" fmla="*/ 3572 h 10000"/>
                <a:gd name="connsiteX102-8459" fmla="*/ 3136 w 10000"/>
                <a:gd name="connsiteY102-8460" fmla="*/ 3572 h 10000"/>
                <a:gd name="connsiteX103-8461" fmla="*/ 3116 w 10000"/>
                <a:gd name="connsiteY103-8462" fmla="*/ 3572 h 10000"/>
                <a:gd name="connsiteX104-8463" fmla="*/ 3116 w 10000"/>
                <a:gd name="connsiteY104-8464" fmla="*/ 3572 h 10000"/>
                <a:gd name="connsiteX105-8465" fmla="*/ 3025 w 10000"/>
                <a:gd name="connsiteY105-8466" fmla="*/ 3572 h 10000"/>
                <a:gd name="connsiteX106-8467" fmla="*/ 2925 w 10000"/>
                <a:gd name="connsiteY106-8468" fmla="*/ 3553 h 10000"/>
                <a:gd name="connsiteX107-8469" fmla="*/ 2814 w 10000"/>
                <a:gd name="connsiteY107-8470" fmla="*/ 3526 h 10000"/>
                <a:gd name="connsiteX108-8471" fmla="*/ 2693 w 10000"/>
                <a:gd name="connsiteY108-8472" fmla="*/ 3479 h 10000"/>
                <a:gd name="connsiteX109-8473" fmla="*/ 2553 w 10000"/>
                <a:gd name="connsiteY109-8474" fmla="*/ 3423 h 10000"/>
                <a:gd name="connsiteX110-8475" fmla="*/ 2392 w 10000"/>
                <a:gd name="connsiteY110-8476" fmla="*/ 3349 h 10000"/>
                <a:gd name="connsiteX111-8477" fmla="*/ 2010 w 10000"/>
                <a:gd name="connsiteY111-8478" fmla="*/ 3153 h 10000"/>
                <a:gd name="connsiteX112-8479" fmla="*/ 2010 w 10000"/>
                <a:gd name="connsiteY112-8480" fmla="*/ 3153 h 10000"/>
                <a:gd name="connsiteX113-8481" fmla="*/ 2010 w 10000"/>
                <a:gd name="connsiteY113-8482" fmla="*/ 3153 h 10000"/>
                <a:gd name="connsiteX114-8483" fmla="*/ 2010 w 10000"/>
                <a:gd name="connsiteY114-8484" fmla="*/ 3153 h 10000"/>
                <a:gd name="connsiteX115-8485" fmla="*/ 2000 w 10000"/>
                <a:gd name="connsiteY115-8486" fmla="*/ 3153 h 10000"/>
                <a:gd name="connsiteX116-8487" fmla="*/ 2000 w 10000"/>
                <a:gd name="connsiteY116-8488" fmla="*/ 3153 h 10000"/>
                <a:gd name="connsiteX117-8489" fmla="*/ 2000 w 10000"/>
                <a:gd name="connsiteY117-8490" fmla="*/ 3153 h 10000"/>
                <a:gd name="connsiteX118-8491" fmla="*/ 2000 w 10000"/>
                <a:gd name="connsiteY118-8492" fmla="*/ 3153 h 10000"/>
                <a:gd name="connsiteX119-8493" fmla="*/ 1769 w 10000"/>
                <a:gd name="connsiteY119-8494" fmla="*/ 3033 h 10000"/>
                <a:gd name="connsiteX120-8495" fmla="*/ 1588 w 10000"/>
                <a:gd name="connsiteY120-8496" fmla="*/ 2967 h 10000"/>
                <a:gd name="connsiteX121-8497" fmla="*/ 1427 w 10000"/>
                <a:gd name="connsiteY121-8498" fmla="*/ 2921 h 10000"/>
                <a:gd name="connsiteX122-8499" fmla="*/ 1347 w 10000"/>
                <a:gd name="connsiteY122-8500" fmla="*/ 2902 h 10000"/>
                <a:gd name="connsiteX123-8501" fmla="*/ 1266 w 10000"/>
                <a:gd name="connsiteY123-8502" fmla="*/ 2902 h 10000"/>
                <a:gd name="connsiteX124-8503" fmla="*/ 1266 w 10000"/>
                <a:gd name="connsiteY124-8504" fmla="*/ 2902 h 10000"/>
                <a:gd name="connsiteX125-8505" fmla="*/ 1266 w 10000"/>
                <a:gd name="connsiteY125-8506" fmla="*/ 2902 h 10000"/>
                <a:gd name="connsiteX126-8507" fmla="*/ 1266 w 10000"/>
                <a:gd name="connsiteY126-8508" fmla="*/ 2902 h 10000"/>
                <a:gd name="connsiteX127-8509" fmla="*/ 1266 w 10000"/>
                <a:gd name="connsiteY127-8510" fmla="*/ 2902 h 10000"/>
                <a:gd name="connsiteX128-8511" fmla="*/ 1266 w 10000"/>
                <a:gd name="connsiteY128-8512" fmla="*/ 2902 h 10000"/>
                <a:gd name="connsiteX129-8513" fmla="*/ 1146 w 10000"/>
                <a:gd name="connsiteY129-8514" fmla="*/ 2921 h 10000"/>
                <a:gd name="connsiteX130-8515" fmla="*/ 1085 w 10000"/>
                <a:gd name="connsiteY130-8516" fmla="*/ 2940 h 10000"/>
                <a:gd name="connsiteX131-8517" fmla="*/ 1025 w 10000"/>
                <a:gd name="connsiteY131-8518" fmla="*/ 2949 h 10000"/>
                <a:gd name="connsiteX132-8519" fmla="*/ 965 w 10000"/>
                <a:gd name="connsiteY132-8520" fmla="*/ 2986 h 10000"/>
                <a:gd name="connsiteX133-8521" fmla="*/ 915 w 10000"/>
                <a:gd name="connsiteY133-8522" fmla="*/ 3023 h 10000"/>
                <a:gd name="connsiteX134-8523" fmla="*/ 864 w 10000"/>
                <a:gd name="connsiteY134-8524" fmla="*/ 3060 h 10000"/>
                <a:gd name="connsiteX135-8525" fmla="*/ 814 w 10000"/>
                <a:gd name="connsiteY135-8526" fmla="*/ 3107 h 10000"/>
                <a:gd name="connsiteX136-8527" fmla="*/ 784 w 10000"/>
                <a:gd name="connsiteY136-8528" fmla="*/ 3163 h 10000"/>
                <a:gd name="connsiteX137-8529" fmla="*/ 744 w 10000"/>
                <a:gd name="connsiteY137-8530" fmla="*/ 3237 h 10000"/>
                <a:gd name="connsiteX138-8531" fmla="*/ 673 w 10000"/>
                <a:gd name="connsiteY138-8532" fmla="*/ 3377 h 10000"/>
                <a:gd name="connsiteX139-8533" fmla="*/ 623 w 10000"/>
                <a:gd name="connsiteY139-8534" fmla="*/ 3563 h 10000"/>
                <a:gd name="connsiteX140-8535" fmla="*/ 603 w 10000"/>
                <a:gd name="connsiteY140-8536" fmla="*/ 3786 h 10000"/>
                <a:gd name="connsiteX141-8537" fmla="*/ 573 w 10000"/>
                <a:gd name="connsiteY141-8538" fmla="*/ 4037 h 10000"/>
                <a:gd name="connsiteX142-8539" fmla="*/ 583 w 10000"/>
                <a:gd name="connsiteY142-8540" fmla="*/ 4326 h 10000"/>
                <a:gd name="connsiteX143-8541" fmla="*/ 613 w 10000"/>
                <a:gd name="connsiteY143-8542" fmla="*/ 4651 h 10000"/>
                <a:gd name="connsiteX144-8543" fmla="*/ 663 w 10000"/>
                <a:gd name="connsiteY144-8544" fmla="*/ 5014 h 10000"/>
                <a:gd name="connsiteX145-8545" fmla="*/ 734 w 10000"/>
                <a:gd name="connsiteY145-8546" fmla="*/ 5423 h 10000"/>
                <a:gd name="connsiteX146-8547" fmla="*/ 814 w 10000"/>
                <a:gd name="connsiteY146-8548" fmla="*/ 5870 h 10000"/>
                <a:gd name="connsiteX147-8549" fmla="*/ 945 w 10000"/>
                <a:gd name="connsiteY147-8550" fmla="*/ 6372 h 10000"/>
                <a:gd name="connsiteX148-8551" fmla="*/ 1085 w 10000"/>
                <a:gd name="connsiteY148-8552" fmla="*/ 6912 h 10000"/>
                <a:gd name="connsiteX149-8553" fmla="*/ 1085 w 10000"/>
                <a:gd name="connsiteY149-8554" fmla="*/ 6912 h 10000"/>
                <a:gd name="connsiteX150-8555" fmla="*/ 1085 w 10000"/>
                <a:gd name="connsiteY150-8556" fmla="*/ 6930 h 10000"/>
                <a:gd name="connsiteX151-8557" fmla="*/ 1085 w 10000"/>
                <a:gd name="connsiteY151-8558" fmla="*/ 6930 h 10000"/>
                <a:gd name="connsiteX152-8559" fmla="*/ 1116 w 10000"/>
                <a:gd name="connsiteY152-8560" fmla="*/ 7005 h 10000"/>
                <a:gd name="connsiteX153-8561" fmla="*/ 1116 w 10000"/>
                <a:gd name="connsiteY153-8562" fmla="*/ 7005 h 10000"/>
                <a:gd name="connsiteX154-8563" fmla="*/ 1116 w 10000"/>
                <a:gd name="connsiteY154-8564" fmla="*/ 7005 h 10000"/>
                <a:gd name="connsiteX155-8565" fmla="*/ 1116 w 10000"/>
                <a:gd name="connsiteY155-8566" fmla="*/ 7005 h 10000"/>
                <a:gd name="connsiteX156-8567" fmla="*/ 1116 w 10000"/>
                <a:gd name="connsiteY156-8568" fmla="*/ 7005 h 10000"/>
                <a:gd name="connsiteX157-8569" fmla="*/ 1126 w 10000"/>
                <a:gd name="connsiteY157-8570" fmla="*/ 7060 h 10000"/>
                <a:gd name="connsiteX158-8571" fmla="*/ 1126 w 10000"/>
                <a:gd name="connsiteY158-8572" fmla="*/ 7060 h 10000"/>
                <a:gd name="connsiteX159-8573" fmla="*/ 1126 w 10000"/>
                <a:gd name="connsiteY159-8574" fmla="*/ 7060 h 10000"/>
                <a:gd name="connsiteX160-8575" fmla="*/ 1126 w 10000"/>
                <a:gd name="connsiteY160-8576" fmla="*/ 7060 h 10000"/>
                <a:gd name="connsiteX161-8577" fmla="*/ 1146 w 10000"/>
                <a:gd name="connsiteY161-8578" fmla="*/ 7060 h 10000"/>
                <a:gd name="connsiteX162-8579" fmla="*/ 1146 w 10000"/>
                <a:gd name="connsiteY162-8580" fmla="*/ 7060 h 10000"/>
                <a:gd name="connsiteX163-8581" fmla="*/ 1156 w 10000"/>
                <a:gd name="connsiteY163-8582" fmla="*/ 7060 h 10000"/>
                <a:gd name="connsiteX164-8583" fmla="*/ 1156 w 10000"/>
                <a:gd name="connsiteY164-8584" fmla="*/ 7060 h 10000"/>
                <a:gd name="connsiteX165-8585" fmla="*/ 1156 w 10000"/>
                <a:gd name="connsiteY165-8586" fmla="*/ 7060 h 10000"/>
                <a:gd name="connsiteX166-8587" fmla="*/ 1156 w 10000"/>
                <a:gd name="connsiteY166-8588" fmla="*/ 7060 h 10000"/>
                <a:gd name="connsiteX167-8589" fmla="*/ 1457 w 10000"/>
                <a:gd name="connsiteY167-8590" fmla="*/ 7051 h 10000"/>
                <a:gd name="connsiteX168-8591" fmla="*/ 1749 w 10000"/>
                <a:gd name="connsiteY168-8592" fmla="*/ 7051 h 10000"/>
                <a:gd name="connsiteX169-8593" fmla="*/ 1749 w 10000"/>
                <a:gd name="connsiteY169-8594" fmla="*/ 7051 h 10000"/>
                <a:gd name="connsiteX170-8595" fmla="*/ 1749 w 10000"/>
                <a:gd name="connsiteY170-8596" fmla="*/ 7051 h 10000"/>
                <a:gd name="connsiteX171-8597" fmla="*/ 1749 w 10000"/>
                <a:gd name="connsiteY171-8598" fmla="*/ 7051 h 10000"/>
                <a:gd name="connsiteX172-8599" fmla="*/ 1749 w 10000"/>
                <a:gd name="connsiteY172-8600" fmla="*/ 7051 h 10000"/>
                <a:gd name="connsiteX173-8601" fmla="*/ 1749 w 10000"/>
                <a:gd name="connsiteY173-8602" fmla="*/ 7051 h 10000"/>
                <a:gd name="connsiteX174-8603" fmla="*/ 1759 w 10000"/>
                <a:gd name="connsiteY174-8604" fmla="*/ 7051 h 10000"/>
                <a:gd name="connsiteX175-8605" fmla="*/ 1759 w 10000"/>
                <a:gd name="connsiteY175-8606" fmla="*/ 7051 h 10000"/>
                <a:gd name="connsiteX176-8607" fmla="*/ 1759 w 10000"/>
                <a:gd name="connsiteY176-8608" fmla="*/ 7051 h 10000"/>
                <a:gd name="connsiteX177-8609" fmla="*/ 1759 w 10000"/>
                <a:gd name="connsiteY177-8610" fmla="*/ 7051 h 10000"/>
                <a:gd name="connsiteX178-8611" fmla="*/ 1759 w 10000"/>
                <a:gd name="connsiteY178-8612" fmla="*/ 7051 h 10000"/>
                <a:gd name="connsiteX179-8613" fmla="*/ 1759 w 10000"/>
                <a:gd name="connsiteY179-8614" fmla="*/ 7051 h 10000"/>
                <a:gd name="connsiteX180-8615" fmla="*/ 1769 w 10000"/>
                <a:gd name="connsiteY180-8616" fmla="*/ 7051 h 10000"/>
                <a:gd name="connsiteX181-8617" fmla="*/ 1769 w 10000"/>
                <a:gd name="connsiteY181-8618" fmla="*/ 7051 h 10000"/>
                <a:gd name="connsiteX182-8619" fmla="*/ 1769 w 10000"/>
                <a:gd name="connsiteY182-8620" fmla="*/ 7051 h 10000"/>
                <a:gd name="connsiteX183-8621" fmla="*/ 1769 w 10000"/>
                <a:gd name="connsiteY183-8622" fmla="*/ 7051 h 10000"/>
                <a:gd name="connsiteX184-8623" fmla="*/ 1769 w 10000"/>
                <a:gd name="connsiteY184-8624" fmla="*/ 7051 h 10000"/>
                <a:gd name="connsiteX185-8625" fmla="*/ 1980 w 10000"/>
                <a:gd name="connsiteY185-8626" fmla="*/ 7051 h 10000"/>
                <a:gd name="connsiteX186-8627" fmla="*/ 1980 w 10000"/>
                <a:gd name="connsiteY186-8628" fmla="*/ 7051 h 10000"/>
                <a:gd name="connsiteX187-8629" fmla="*/ 2281 w 10000"/>
                <a:gd name="connsiteY187-8630" fmla="*/ 7033 h 10000"/>
                <a:gd name="connsiteX188-8631" fmla="*/ 2281 w 10000"/>
                <a:gd name="connsiteY188-8632" fmla="*/ 7033 h 10000"/>
                <a:gd name="connsiteX189-8633" fmla="*/ 2281 w 10000"/>
                <a:gd name="connsiteY189-8634" fmla="*/ 7033 h 10000"/>
                <a:gd name="connsiteX190-8635" fmla="*/ 2281 w 10000"/>
                <a:gd name="connsiteY190-8636" fmla="*/ 7033 h 10000"/>
                <a:gd name="connsiteX191-8637" fmla="*/ 2291 w 10000"/>
                <a:gd name="connsiteY191-8638" fmla="*/ 7033 h 10000"/>
                <a:gd name="connsiteX192-8639" fmla="*/ 2291 w 10000"/>
                <a:gd name="connsiteY192-8640" fmla="*/ 7033 h 10000"/>
                <a:gd name="connsiteX193-8641" fmla="*/ 2302 w 10000"/>
                <a:gd name="connsiteY193-8642" fmla="*/ 7033 h 10000"/>
                <a:gd name="connsiteX194-8643" fmla="*/ 2302 w 10000"/>
                <a:gd name="connsiteY194-8644" fmla="*/ 7033 h 10000"/>
                <a:gd name="connsiteX195-8645" fmla="*/ 2332 w 10000"/>
                <a:gd name="connsiteY195-8646" fmla="*/ 7033 h 10000"/>
                <a:gd name="connsiteX196-8647" fmla="*/ 2332 w 10000"/>
                <a:gd name="connsiteY196-8648" fmla="*/ 7033 h 10000"/>
                <a:gd name="connsiteX197-8649" fmla="*/ 2854 w 10000"/>
                <a:gd name="connsiteY197-8650" fmla="*/ 7033 h 10000"/>
                <a:gd name="connsiteX198-8651" fmla="*/ 2854 w 10000"/>
                <a:gd name="connsiteY198-8652" fmla="*/ 7033 h 10000"/>
                <a:gd name="connsiteX199-8653" fmla="*/ 2854 w 10000"/>
                <a:gd name="connsiteY199-8654" fmla="*/ 7033 h 10000"/>
                <a:gd name="connsiteX200-8655" fmla="*/ 2854 w 10000"/>
                <a:gd name="connsiteY200-8656" fmla="*/ 7033 h 10000"/>
                <a:gd name="connsiteX201-8657" fmla="*/ 2854 w 10000"/>
                <a:gd name="connsiteY201-8658" fmla="*/ 7033 h 10000"/>
                <a:gd name="connsiteX202-8659" fmla="*/ 2854 w 10000"/>
                <a:gd name="connsiteY202-8660" fmla="*/ 7033 h 10000"/>
                <a:gd name="connsiteX203-8661" fmla="*/ 2854 w 10000"/>
                <a:gd name="connsiteY203-8662" fmla="*/ 7033 h 10000"/>
                <a:gd name="connsiteX204-8663" fmla="*/ 2854 w 10000"/>
                <a:gd name="connsiteY204-8664" fmla="*/ 7033 h 10000"/>
                <a:gd name="connsiteX205-8665" fmla="*/ 3286 w 10000"/>
                <a:gd name="connsiteY205-8666" fmla="*/ 7033 h 10000"/>
                <a:gd name="connsiteX206-8667" fmla="*/ 3709 w 10000"/>
                <a:gd name="connsiteY206-8668" fmla="*/ 7060 h 10000"/>
                <a:gd name="connsiteX207-8669" fmla="*/ 4101 w 10000"/>
                <a:gd name="connsiteY207-8670" fmla="*/ 7088 h 10000"/>
                <a:gd name="connsiteX208-8671" fmla="*/ 4291 w 10000"/>
                <a:gd name="connsiteY208-8672" fmla="*/ 7116 h 10000"/>
                <a:gd name="connsiteX209-8673" fmla="*/ 4462 w 10000"/>
                <a:gd name="connsiteY209-8674" fmla="*/ 7135 h 10000"/>
                <a:gd name="connsiteX210-8675" fmla="*/ 4623 w 10000"/>
                <a:gd name="connsiteY210-8676" fmla="*/ 7172 h 10000"/>
                <a:gd name="connsiteX211-8677" fmla="*/ 4764 w 10000"/>
                <a:gd name="connsiteY211-8678" fmla="*/ 7219 h 10000"/>
                <a:gd name="connsiteX212-8679" fmla="*/ 4894 w 10000"/>
                <a:gd name="connsiteY212-8680" fmla="*/ 7274 h 10000"/>
                <a:gd name="connsiteX213-8681" fmla="*/ 4985 w 10000"/>
                <a:gd name="connsiteY213-8682" fmla="*/ 7330 h 10000"/>
                <a:gd name="connsiteX214-8683" fmla="*/ 5075 w 10000"/>
                <a:gd name="connsiteY214-8684" fmla="*/ 7395 h 10000"/>
                <a:gd name="connsiteX215-8685" fmla="*/ 5136 w 10000"/>
                <a:gd name="connsiteY215-8686" fmla="*/ 7460 h 10000"/>
                <a:gd name="connsiteX216-8687" fmla="*/ 5156 w 10000"/>
                <a:gd name="connsiteY216-8688" fmla="*/ 7507 h 10000"/>
                <a:gd name="connsiteX217-8689" fmla="*/ 5176 w 10000"/>
                <a:gd name="connsiteY217-8690" fmla="*/ 7553 h 10000"/>
                <a:gd name="connsiteX218-8691" fmla="*/ 5176 w 10000"/>
                <a:gd name="connsiteY218-8692" fmla="*/ 7600 h 10000"/>
                <a:gd name="connsiteX219-8693" fmla="*/ 5176 w 10000"/>
                <a:gd name="connsiteY219-8694" fmla="*/ 7656 h 10000"/>
                <a:gd name="connsiteX220-8695" fmla="*/ 5176 w 10000"/>
                <a:gd name="connsiteY220-8696" fmla="*/ 7656 h 10000"/>
                <a:gd name="connsiteX221-8697" fmla="*/ 5176 w 10000"/>
                <a:gd name="connsiteY221-8698" fmla="*/ 7665 h 10000"/>
                <a:gd name="connsiteX222-8699" fmla="*/ 5176 w 10000"/>
                <a:gd name="connsiteY222-8700" fmla="*/ 7665 h 10000"/>
                <a:gd name="connsiteX223-8701" fmla="*/ 5176 w 10000"/>
                <a:gd name="connsiteY223-8702" fmla="*/ 7665 h 10000"/>
                <a:gd name="connsiteX224-8703" fmla="*/ 5146 w 10000"/>
                <a:gd name="connsiteY224-8704" fmla="*/ 7851 h 10000"/>
                <a:gd name="connsiteX225-8705" fmla="*/ 5095 w 10000"/>
                <a:gd name="connsiteY225-8706" fmla="*/ 8037 h 10000"/>
                <a:gd name="connsiteX226-8707" fmla="*/ 5005 w 10000"/>
                <a:gd name="connsiteY226-8708" fmla="*/ 8437 h 10000"/>
                <a:gd name="connsiteX227-8709" fmla="*/ 4955 w 10000"/>
                <a:gd name="connsiteY227-8710" fmla="*/ 8642 h 10000"/>
                <a:gd name="connsiteX228-8711" fmla="*/ 4915 w 10000"/>
                <a:gd name="connsiteY228-8712" fmla="*/ 8828 h 10000"/>
                <a:gd name="connsiteX229-8713" fmla="*/ 4894 w 10000"/>
                <a:gd name="connsiteY229-8714" fmla="*/ 9023 h 10000"/>
                <a:gd name="connsiteX230-8715" fmla="*/ 4874 w 10000"/>
                <a:gd name="connsiteY230-8716" fmla="*/ 9200 h 10000"/>
                <a:gd name="connsiteX231-8717" fmla="*/ 4874 w 10000"/>
                <a:gd name="connsiteY231-8718" fmla="*/ 9200 h 10000"/>
                <a:gd name="connsiteX232-8719" fmla="*/ 4874 w 10000"/>
                <a:gd name="connsiteY232-8720" fmla="*/ 9293 h 10000"/>
                <a:gd name="connsiteX233-8721" fmla="*/ 4894 w 10000"/>
                <a:gd name="connsiteY233-8722" fmla="*/ 9395 h 10000"/>
                <a:gd name="connsiteX234-8723" fmla="*/ 4915 w 10000"/>
                <a:gd name="connsiteY234-8724" fmla="*/ 9488 h 10000"/>
                <a:gd name="connsiteX235-8725" fmla="*/ 4935 w 10000"/>
                <a:gd name="connsiteY235-8726" fmla="*/ 9563 h 10000"/>
                <a:gd name="connsiteX236-8727" fmla="*/ 4985 w 10000"/>
                <a:gd name="connsiteY236-8728" fmla="*/ 9647 h 10000"/>
                <a:gd name="connsiteX237-8729" fmla="*/ 5035 w 10000"/>
                <a:gd name="connsiteY237-8730" fmla="*/ 9721 h 10000"/>
                <a:gd name="connsiteX238-8731" fmla="*/ 5095 w 10000"/>
                <a:gd name="connsiteY238-8732" fmla="*/ 9786 h 10000"/>
                <a:gd name="connsiteX239-8733" fmla="*/ 5176 w 10000"/>
                <a:gd name="connsiteY239-8734" fmla="*/ 9842 h 10000"/>
                <a:gd name="connsiteX240-8735" fmla="*/ 5176 w 10000"/>
                <a:gd name="connsiteY240-8736" fmla="*/ 9842 h 10000"/>
                <a:gd name="connsiteX241-8737" fmla="*/ 5176 w 10000"/>
                <a:gd name="connsiteY241-8738" fmla="*/ 9842 h 10000"/>
                <a:gd name="connsiteX242-8739" fmla="*/ 5236 w 10000"/>
                <a:gd name="connsiteY242-8740" fmla="*/ 9879 h 10000"/>
                <a:gd name="connsiteX243-8741" fmla="*/ 5307 w 10000"/>
                <a:gd name="connsiteY243-8742" fmla="*/ 9916 h 10000"/>
                <a:gd name="connsiteX244-8743" fmla="*/ 5447 w 10000"/>
                <a:gd name="connsiteY244-8744" fmla="*/ 9963 h 10000"/>
                <a:gd name="connsiteX245-8745" fmla="*/ 5608 w 10000"/>
                <a:gd name="connsiteY245-8746" fmla="*/ 9991 h 10000"/>
                <a:gd name="connsiteX246-8747" fmla="*/ 5779 w 10000"/>
                <a:gd name="connsiteY246-8748" fmla="*/ 10000 h 10000"/>
                <a:gd name="connsiteX247-8749" fmla="*/ 5779 w 10000"/>
                <a:gd name="connsiteY247-8750" fmla="*/ 10000 h 10000"/>
                <a:gd name="connsiteX248-8751" fmla="*/ 5779 w 10000"/>
                <a:gd name="connsiteY248-8752" fmla="*/ 10000 h 10000"/>
                <a:gd name="connsiteX249-8753" fmla="*/ 5779 w 10000"/>
                <a:gd name="connsiteY249-8754" fmla="*/ 10000 h 10000"/>
                <a:gd name="connsiteX250-8755" fmla="*/ 5779 w 10000"/>
                <a:gd name="connsiteY250-8756" fmla="*/ 10000 h 10000"/>
                <a:gd name="connsiteX251-8757" fmla="*/ 5779 w 10000"/>
                <a:gd name="connsiteY251-8758" fmla="*/ 10000 h 10000"/>
                <a:gd name="connsiteX252-8759" fmla="*/ 5899 w 10000"/>
                <a:gd name="connsiteY252-8760" fmla="*/ 9991 h 10000"/>
                <a:gd name="connsiteX253-8761" fmla="*/ 6040 w 10000"/>
                <a:gd name="connsiteY253-8762" fmla="*/ 9981 h 10000"/>
                <a:gd name="connsiteX254-8763" fmla="*/ 6171 w 10000"/>
                <a:gd name="connsiteY254-8764" fmla="*/ 9963 h 10000"/>
                <a:gd name="connsiteX255-8765" fmla="*/ 6291 w 10000"/>
                <a:gd name="connsiteY255-8766" fmla="*/ 9926 h 10000"/>
                <a:gd name="connsiteX256-8767" fmla="*/ 6412 w 10000"/>
                <a:gd name="connsiteY256-8768" fmla="*/ 9888 h 10000"/>
                <a:gd name="connsiteX257-8769" fmla="*/ 6533 w 10000"/>
                <a:gd name="connsiteY257-8770" fmla="*/ 9842 h 10000"/>
                <a:gd name="connsiteX258-8771" fmla="*/ 6643 w 10000"/>
                <a:gd name="connsiteY258-8772" fmla="*/ 9805 h 10000"/>
                <a:gd name="connsiteX259-8773" fmla="*/ 6744 w 10000"/>
                <a:gd name="connsiteY259-8774" fmla="*/ 9740 h 10000"/>
                <a:gd name="connsiteX260-8775" fmla="*/ 6824 w 10000"/>
                <a:gd name="connsiteY260-8776" fmla="*/ 9674 h 10000"/>
                <a:gd name="connsiteX261-8777" fmla="*/ 6905 w 10000"/>
                <a:gd name="connsiteY261-8778" fmla="*/ 9609 h 10000"/>
                <a:gd name="connsiteX262-8779" fmla="*/ 6965 w 10000"/>
                <a:gd name="connsiteY262-8780" fmla="*/ 9544 h 10000"/>
                <a:gd name="connsiteX263-8781" fmla="*/ 7015 w 10000"/>
                <a:gd name="connsiteY263-8782" fmla="*/ 9460 h 10000"/>
                <a:gd name="connsiteX264-8783" fmla="*/ 7035 w 10000"/>
                <a:gd name="connsiteY264-8784" fmla="*/ 9395 h 10000"/>
                <a:gd name="connsiteX265-8785" fmla="*/ 7045 w 10000"/>
                <a:gd name="connsiteY265-8786" fmla="*/ 9302 h 10000"/>
                <a:gd name="connsiteX266-8787" fmla="*/ 7035 w 10000"/>
                <a:gd name="connsiteY266-8788" fmla="*/ 9228 h 10000"/>
                <a:gd name="connsiteX267-8789" fmla="*/ 6995 w 10000"/>
                <a:gd name="connsiteY267-8790" fmla="*/ 9144 h 10000"/>
                <a:gd name="connsiteX268-8791" fmla="*/ 6995 w 10000"/>
                <a:gd name="connsiteY268-8792" fmla="*/ 9144 h 10000"/>
                <a:gd name="connsiteX269-8793" fmla="*/ 6995 w 10000"/>
                <a:gd name="connsiteY269-8794" fmla="*/ 9135 h 10000"/>
                <a:gd name="connsiteX270-8795" fmla="*/ 6995 w 10000"/>
                <a:gd name="connsiteY270-8796" fmla="*/ 9135 h 10000"/>
                <a:gd name="connsiteX271-8797" fmla="*/ 6985 w 10000"/>
                <a:gd name="connsiteY271-8798" fmla="*/ 9135 h 10000"/>
                <a:gd name="connsiteX272-8799" fmla="*/ 6985 w 10000"/>
                <a:gd name="connsiteY272-8800" fmla="*/ 9135 h 10000"/>
                <a:gd name="connsiteX273-8801" fmla="*/ 6985 w 10000"/>
                <a:gd name="connsiteY273-8802" fmla="*/ 9135 h 10000"/>
                <a:gd name="connsiteX274-8803" fmla="*/ 6985 w 10000"/>
                <a:gd name="connsiteY274-8804" fmla="*/ 9135 h 10000"/>
                <a:gd name="connsiteX275-8805" fmla="*/ 6985 w 10000"/>
                <a:gd name="connsiteY275-8806" fmla="*/ 9135 h 10000"/>
                <a:gd name="connsiteX276-8807" fmla="*/ 6985 w 10000"/>
                <a:gd name="connsiteY276-8808" fmla="*/ 9135 h 10000"/>
                <a:gd name="connsiteX277-8809" fmla="*/ 6985 w 10000"/>
                <a:gd name="connsiteY277-8810" fmla="*/ 9135 h 10000"/>
                <a:gd name="connsiteX278-8811" fmla="*/ 6985 w 10000"/>
                <a:gd name="connsiteY278-8812" fmla="*/ 9135 h 10000"/>
                <a:gd name="connsiteX279-8813" fmla="*/ 6985 w 10000"/>
                <a:gd name="connsiteY279-8814" fmla="*/ 9126 h 10000"/>
                <a:gd name="connsiteX280-8815" fmla="*/ 6985 w 10000"/>
                <a:gd name="connsiteY280-8816" fmla="*/ 9126 h 10000"/>
                <a:gd name="connsiteX281-8817" fmla="*/ 6985 w 10000"/>
                <a:gd name="connsiteY281-8818" fmla="*/ 9126 h 10000"/>
                <a:gd name="connsiteX282-8819" fmla="*/ 6985 w 10000"/>
                <a:gd name="connsiteY282-8820" fmla="*/ 9126 h 10000"/>
                <a:gd name="connsiteX283-8821" fmla="*/ 6985 w 10000"/>
                <a:gd name="connsiteY283-8822" fmla="*/ 9126 h 10000"/>
                <a:gd name="connsiteX284-8823" fmla="*/ 6985 w 10000"/>
                <a:gd name="connsiteY284-8824" fmla="*/ 9126 h 10000"/>
                <a:gd name="connsiteX285-8825" fmla="*/ 6985 w 10000"/>
                <a:gd name="connsiteY285-8826" fmla="*/ 9126 h 10000"/>
                <a:gd name="connsiteX286-8827" fmla="*/ 6985 w 10000"/>
                <a:gd name="connsiteY286-8828" fmla="*/ 9126 h 10000"/>
                <a:gd name="connsiteX287-8829" fmla="*/ 6794 w 10000"/>
                <a:gd name="connsiteY287-8830" fmla="*/ 8837 h 10000"/>
                <a:gd name="connsiteX288-8831" fmla="*/ 6693 w 10000"/>
                <a:gd name="connsiteY288-8832" fmla="*/ 8679 h 10000"/>
                <a:gd name="connsiteX289-8833" fmla="*/ 6593 w 10000"/>
                <a:gd name="connsiteY289-8834" fmla="*/ 8521 h 10000"/>
                <a:gd name="connsiteX290-8835" fmla="*/ 6513 w 10000"/>
                <a:gd name="connsiteY290-8836" fmla="*/ 8372 h 10000"/>
                <a:gd name="connsiteX291-8837" fmla="*/ 6442 w 10000"/>
                <a:gd name="connsiteY291-8838" fmla="*/ 8214 h 10000"/>
                <a:gd name="connsiteX292-8839" fmla="*/ 6392 w 10000"/>
                <a:gd name="connsiteY292-8840" fmla="*/ 8056 h 10000"/>
                <a:gd name="connsiteX293-8841" fmla="*/ 6382 w 10000"/>
                <a:gd name="connsiteY293-8842" fmla="*/ 7981 h 10000"/>
                <a:gd name="connsiteX294-8843" fmla="*/ 6382 w 10000"/>
                <a:gd name="connsiteY294-8844" fmla="*/ 7907 h 10000"/>
                <a:gd name="connsiteX295-8845" fmla="*/ 6382 w 10000"/>
                <a:gd name="connsiteY295-8846" fmla="*/ 7907 h 10000"/>
                <a:gd name="connsiteX296-8847" fmla="*/ 6392 w 10000"/>
                <a:gd name="connsiteY296-8848" fmla="*/ 7805 h 10000"/>
                <a:gd name="connsiteX297-8849" fmla="*/ 6422 w 10000"/>
                <a:gd name="connsiteY297-8850" fmla="*/ 7702 h 10000"/>
                <a:gd name="connsiteX298-8851" fmla="*/ 6452 w 10000"/>
                <a:gd name="connsiteY298-8852" fmla="*/ 7656 h 10000"/>
                <a:gd name="connsiteX299-8853" fmla="*/ 6492 w 10000"/>
                <a:gd name="connsiteY299-8854" fmla="*/ 7609 h 10000"/>
                <a:gd name="connsiteX300-8855" fmla="*/ 6523 w 10000"/>
                <a:gd name="connsiteY300-8856" fmla="*/ 7563 h 10000"/>
                <a:gd name="connsiteX301-8857" fmla="*/ 6573 w 10000"/>
                <a:gd name="connsiteY301-8858" fmla="*/ 7526 h 10000"/>
                <a:gd name="connsiteX302-8859" fmla="*/ 6704 w 10000"/>
                <a:gd name="connsiteY302-8860" fmla="*/ 7451 h 10000"/>
                <a:gd name="connsiteX303-8861" fmla="*/ 6864 w 10000"/>
                <a:gd name="connsiteY303-8862" fmla="*/ 7395 h 10000"/>
                <a:gd name="connsiteX304-8863" fmla="*/ 7065 w 10000"/>
                <a:gd name="connsiteY304-8864" fmla="*/ 7349 h 10000"/>
                <a:gd name="connsiteX305-8865" fmla="*/ 7307 w 10000"/>
                <a:gd name="connsiteY305-8866" fmla="*/ 7321 h 10000"/>
                <a:gd name="connsiteX306-8867" fmla="*/ 7307 w 10000"/>
                <a:gd name="connsiteY306-8868" fmla="*/ 7321 h 10000"/>
                <a:gd name="connsiteX307-8869" fmla="*/ 8533 w 10000"/>
                <a:gd name="connsiteY307-8870" fmla="*/ 7219 h 10000"/>
                <a:gd name="connsiteX308-8871" fmla="*/ 10000 w 10000"/>
                <a:gd name="connsiteY308-8872" fmla="*/ 7116 h 10000"/>
                <a:gd name="connsiteX309-8873" fmla="*/ 10000 w 10000"/>
                <a:gd name="connsiteY309-8874" fmla="*/ 7116 h 10000"/>
                <a:gd name="connsiteX310-8875" fmla="*/ 10000 w 10000"/>
                <a:gd name="connsiteY310-8876" fmla="*/ 7116 h 10000"/>
                <a:gd name="connsiteX311-8877" fmla="*/ 10000 w 10000"/>
                <a:gd name="connsiteY311-8878" fmla="*/ 7116 h 10000"/>
                <a:gd name="connsiteX312-8879" fmla="*/ 10000 w 10000"/>
                <a:gd name="connsiteY312-8880" fmla="*/ 0 h 10000"/>
                <a:gd name="connsiteX0-8881" fmla="*/ 10000 w 10000"/>
                <a:gd name="connsiteY0-8882" fmla="*/ 0 h 10000"/>
                <a:gd name="connsiteX1-8883" fmla="*/ 40 w 10000"/>
                <a:gd name="connsiteY1-8884" fmla="*/ 0 h 10000"/>
                <a:gd name="connsiteX2-8885" fmla="*/ 40 w 10000"/>
                <a:gd name="connsiteY2-8886" fmla="*/ 0 h 10000"/>
                <a:gd name="connsiteX3-8887" fmla="*/ 10 w 10000"/>
                <a:gd name="connsiteY3-8888" fmla="*/ 270 h 10000"/>
                <a:gd name="connsiteX4-8889" fmla="*/ 0 w 10000"/>
                <a:gd name="connsiteY4-8890" fmla="*/ 530 h 10000"/>
                <a:gd name="connsiteX5-8891" fmla="*/ 0 w 10000"/>
                <a:gd name="connsiteY5-8892" fmla="*/ 530 h 10000"/>
                <a:gd name="connsiteX6-8893" fmla="*/ 0 w 10000"/>
                <a:gd name="connsiteY6-8894" fmla="*/ 698 h 10000"/>
                <a:gd name="connsiteX7-8895" fmla="*/ 30 w 10000"/>
                <a:gd name="connsiteY7-8896" fmla="*/ 856 h 10000"/>
                <a:gd name="connsiteX8-8897" fmla="*/ 50 w 10000"/>
                <a:gd name="connsiteY8-8898" fmla="*/ 986 h 10000"/>
                <a:gd name="connsiteX9-8899" fmla="*/ 101 w 10000"/>
                <a:gd name="connsiteY9-8900" fmla="*/ 1088 h 10000"/>
                <a:gd name="connsiteX10-8901" fmla="*/ 101 w 10000"/>
                <a:gd name="connsiteY10-8902" fmla="*/ 1088 h 10000"/>
                <a:gd name="connsiteX11-8903" fmla="*/ 101 w 10000"/>
                <a:gd name="connsiteY11-8904" fmla="*/ 1088 h 10000"/>
                <a:gd name="connsiteX12-8905" fmla="*/ 101 w 10000"/>
                <a:gd name="connsiteY12-8906" fmla="*/ 1098 h 10000"/>
                <a:gd name="connsiteX13-8907" fmla="*/ 101 w 10000"/>
                <a:gd name="connsiteY13-8908" fmla="*/ 1098 h 10000"/>
                <a:gd name="connsiteX14-8909" fmla="*/ 111 w 10000"/>
                <a:gd name="connsiteY14-8910" fmla="*/ 1116 h 10000"/>
                <a:gd name="connsiteX15-8911" fmla="*/ 111 w 10000"/>
                <a:gd name="connsiteY15-8912" fmla="*/ 1116 h 10000"/>
                <a:gd name="connsiteX16-8913" fmla="*/ 201 w 10000"/>
                <a:gd name="connsiteY16-8914" fmla="*/ 1274 h 10000"/>
                <a:gd name="connsiteX17-8915" fmla="*/ 291 w 10000"/>
                <a:gd name="connsiteY17-8916" fmla="*/ 1433 h 10000"/>
                <a:gd name="connsiteX18-8917" fmla="*/ 412 w 10000"/>
                <a:gd name="connsiteY18-8918" fmla="*/ 1572 h 10000"/>
                <a:gd name="connsiteX19-8919" fmla="*/ 482 w 10000"/>
                <a:gd name="connsiteY19-8920" fmla="*/ 1647 h 10000"/>
                <a:gd name="connsiteX20-8921" fmla="*/ 553 w 10000"/>
                <a:gd name="connsiteY20-8922" fmla="*/ 1712 h 10000"/>
                <a:gd name="connsiteX21-8923" fmla="*/ 623 w 10000"/>
                <a:gd name="connsiteY21-8924" fmla="*/ 1767 h 10000"/>
                <a:gd name="connsiteX22-8925" fmla="*/ 714 w 10000"/>
                <a:gd name="connsiteY22-8926" fmla="*/ 1823 h 10000"/>
                <a:gd name="connsiteX23-8927" fmla="*/ 804 w 10000"/>
                <a:gd name="connsiteY23-8928" fmla="*/ 1870 h 10000"/>
                <a:gd name="connsiteX24-8929" fmla="*/ 905 w 10000"/>
                <a:gd name="connsiteY24-8930" fmla="*/ 1916 h 10000"/>
                <a:gd name="connsiteX25-8931" fmla="*/ 1015 w 10000"/>
                <a:gd name="connsiteY25-8932" fmla="*/ 1935 h 10000"/>
                <a:gd name="connsiteX26-8933" fmla="*/ 1136 w 10000"/>
                <a:gd name="connsiteY26-8934" fmla="*/ 1972 h 10000"/>
                <a:gd name="connsiteX27-8935" fmla="*/ 1256 w 10000"/>
                <a:gd name="connsiteY27-8936" fmla="*/ 1981 h 10000"/>
                <a:gd name="connsiteX28-8937" fmla="*/ 1407 w 10000"/>
                <a:gd name="connsiteY28-8938" fmla="*/ 1981 h 10000"/>
                <a:gd name="connsiteX29-8939" fmla="*/ 1407 w 10000"/>
                <a:gd name="connsiteY29-8940" fmla="*/ 1981 h 10000"/>
                <a:gd name="connsiteX30-8941" fmla="*/ 1407 w 10000"/>
                <a:gd name="connsiteY30-8942" fmla="*/ 1981 h 10000"/>
                <a:gd name="connsiteX31-8943" fmla="*/ 1407 w 10000"/>
                <a:gd name="connsiteY31-8944" fmla="*/ 1981 h 10000"/>
                <a:gd name="connsiteX32-8945" fmla="*/ 1407 w 10000"/>
                <a:gd name="connsiteY32-8946" fmla="*/ 1981 h 10000"/>
                <a:gd name="connsiteX33-8947" fmla="*/ 1407 w 10000"/>
                <a:gd name="connsiteY33-8948" fmla="*/ 1981 h 10000"/>
                <a:gd name="connsiteX34-8949" fmla="*/ 1558 w 10000"/>
                <a:gd name="connsiteY34-8950" fmla="*/ 1981 h 10000"/>
                <a:gd name="connsiteX35-8951" fmla="*/ 1749 w 10000"/>
                <a:gd name="connsiteY35-8952" fmla="*/ 1963 h 10000"/>
                <a:gd name="connsiteX36-8953" fmla="*/ 1940 w 10000"/>
                <a:gd name="connsiteY36-8954" fmla="*/ 1926 h 10000"/>
                <a:gd name="connsiteX37-8955" fmla="*/ 2151 w 10000"/>
                <a:gd name="connsiteY37-8956" fmla="*/ 1879 h 10000"/>
                <a:gd name="connsiteX38-8957" fmla="*/ 2151 w 10000"/>
                <a:gd name="connsiteY38-8958" fmla="*/ 1879 h 10000"/>
                <a:gd name="connsiteX39-8959" fmla="*/ 2161 w 10000"/>
                <a:gd name="connsiteY39-8960" fmla="*/ 1879 h 10000"/>
                <a:gd name="connsiteX40-8961" fmla="*/ 2161 w 10000"/>
                <a:gd name="connsiteY40-8962" fmla="*/ 1879 h 10000"/>
                <a:gd name="connsiteX41-8963" fmla="*/ 2171 w 10000"/>
                <a:gd name="connsiteY41-8964" fmla="*/ 1879 h 10000"/>
                <a:gd name="connsiteX42-8965" fmla="*/ 2171 w 10000"/>
                <a:gd name="connsiteY42-8966" fmla="*/ 1879 h 10000"/>
                <a:gd name="connsiteX43-8967" fmla="*/ 2352 w 10000"/>
                <a:gd name="connsiteY43-8968" fmla="*/ 1833 h 10000"/>
                <a:gd name="connsiteX44-8969" fmla="*/ 2513 w 10000"/>
                <a:gd name="connsiteY44-8970" fmla="*/ 1814 h 10000"/>
                <a:gd name="connsiteX45-8971" fmla="*/ 2673 w 10000"/>
                <a:gd name="connsiteY45-8972" fmla="*/ 1786 h 10000"/>
                <a:gd name="connsiteX46-8973" fmla="*/ 2804 w 10000"/>
                <a:gd name="connsiteY46-8974" fmla="*/ 1786 h 10000"/>
                <a:gd name="connsiteX47-8975" fmla="*/ 2804 w 10000"/>
                <a:gd name="connsiteY47-8976" fmla="*/ 1786 h 10000"/>
                <a:gd name="connsiteX48-8977" fmla="*/ 2804 w 10000"/>
                <a:gd name="connsiteY48-8978" fmla="*/ 1786 h 10000"/>
                <a:gd name="connsiteX49-8979" fmla="*/ 2804 w 10000"/>
                <a:gd name="connsiteY49-8980" fmla="*/ 1786 h 10000"/>
                <a:gd name="connsiteX50-8981" fmla="*/ 2804 w 10000"/>
                <a:gd name="connsiteY50-8982" fmla="*/ 1786 h 10000"/>
                <a:gd name="connsiteX51-8983" fmla="*/ 2804 w 10000"/>
                <a:gd name="connsiteY51-8984" fmla="*/ 1786 h 10000"/>
                <a:gd name="connsiteX52-8985" fmla="*/ 2804 w 10000"/>
                <a:gd name="connsiteY52-8986" fmla="*/ 1786 h 10000"/>
                <a:gd name="connsiteX53-8987" fmla="*/ 2804 w 10000"/>
                <a:gd name="connsiteY53-8988" fmla="*/ 1786 h 10000"/>
                <a:gd name="connsiteX54-8989" fmla="*/ 2925 w 10000"/>
                <a:gd name="connsiteY54-8990" fmla="*/ 1786 h 10000"/>
                <a:gd name="connsiteX55-8991" fmla="*/ 3035 w 10000"/>
                <a:gd name="connsiteY55-8992" fmla="*/ 1805 h 10000"/>
                <a:gd name="connsiteX56-8993" fmla="*/ 3136 w 10000"/>
                <a:gd name="connsiteY56-8994" fmla="*/ 1823 h 10000"/>
                <a:gd name="connsiteX57-8995" fmla="*/ 3236 w 10000"/>
                <a:gd name="connsiteY57-8996" fmla="*/ 1842 h 10000"/>
                <a:gd name="connsiteX58-8997" fmla="*/ 3307 w 10000"/>
                <a:gd name="connsiteY58-8998" fmla="*/ 1879 h 10000"/>
                <a:gd name="connsiteX59-8999" fmla="*/ 3377 w 10000"/>
                <a:gd name="connsiteY59-9000" fmla="*/ 1926 h 10000"/>
                <a:gd name="connsiteX60-9001" fmla="*/ 3447 w 10000"/>
                <a:gd name="connsiteY60-9002" fmla="*/ 1972 h 10000"/>
                <a:gd name="connsiteX61-9003" fmla="*/ 3497 w 10000"/>
                <a:gd name="connsiteY61-9004" fmla="*/ 2028 h 10000"/>
                <a:gd name="connsiteX62-9005" fmla="*/ 3548 w 10000"/>
                <a:gd name="connsiteY62-9006" fmla="*/ 2074 h 10000"/>
                <a:gd name="connsiteX63-9007" fmla="*/ 3598 w 10000"/>
                <a:gd name="connsiteY63-9008" fmla="*/ 2140 h 10000"/>
                <a:gd name="connsiteX64-9009" fmla="*/ 3658 w 10000"/>
                <a:gd name="connsiteY64-9010" fmla="*/ 2260 h 10000"/>
                <a:gd name="connsiteX65-9011" fmla="*/ 3709 w 10000"/>
                <a:gd name="connsiteY65-9012" fmla="*/ 2400 h 10000"/>
                <a:gd name="connsiteX66-9013" fmla="*/ 3729 w 10000"/>
                <a:gd name="connsiteY66-9014" fmla="*/ 2549 h 10000"/>
                <a:gd name="connsiteX67-9015" fmla="*/ 3729 w 10000"/>
                <a:gd name="connsiteY67-9016" fmla="*/ 2688 h 10000"/>
                <a:gd name="connsiteX68-9017" fmla="*/ 3729 w 10000"/>
                <a:gd name="connsiteY68-9018" fmla="*/ 2837 h 10000"/>
                <a:gd name="connsiteX69-9019" fmla="*/ 3709 w 10000"/>
                <a:gd name="connsiteY69-9020" fmla="*/ 2977 h 10000"/>
                <a:gd name="connsiteX70-9021" fmla="*/ 3668 w 10000"/>
                <a:gd name="connsiteY70-9022" fmla="*/ 3107 h 10000"/>
                <a:gd name="connsiteX71-9023" fmla="*/ 3638 w 10000"/>
                <a:gd name="connsiteY71-9024" fmla="*/ 3219 h 10000"/>
                <a:gd name="connsiteX72-9025" fmla="*/ 3598 w 10000"/>
                <a:gd name="connsiteY72-9026" fmla="*/ 3312 h 10000"/>
                <a:gd name="connsiteX73-9027" fmla="*/ 3548 w 10000"/>
                <a:gd name="connsiteY73-9028" fmla="*/ 3377 h 10000"/>
                <a:gd name="connsiteX74-9029" fmla="*/ 3518 w 10000"/>
                <a:gd name="connsiteY74-9030" fmla="*/ 3423 h 10000"/>
                <a:gd name="connsiteX75-9031" fmla="*/ 3518 w 10000"/>
                <a:gd name="connsiteY75-9032" fmla="*/ 3423 h 10000"/>
                <a:gd name="connsiteX76-9033" fmla="*/ 3518 w 10000"/>
                <a:gd name="connsiteY76-9034" fmla="*/ 3423 h 10000"/>
                <a:gd name="connsiteX77-9035" fmla="*/ 3518 w 10000"/>
                <a:gd name="connsiteY77-9036" fmla="*/ 3423 h 10000"/>
                <a:gd name="connsiteX78-9037" fmla="*/ 3518 w 10000"/>
                <a:gd name="connsiteY78-9038" fmla="*/ 3423 h 10000"/>
                <a:gd name="connsiteX79-9039" fmla="*/ 3518 w 10000"/>
                <a:gd name="connsiteY79-9040" fmla="*/ 3423 h 10000"/>
                <a:gd name="connsiteX80-9041" fmla="*/ 3518 w 10000"/>
                <a:gd name="connsiteY80-9042" fmla="*/ 3423 h 10000"/>
                <a:gd name="connsiteX81-9043" fmla="*/ 3518 w 10000"/>
                <a:gd name="connsiteY81-9044" fmla="*/ 3423 h 10000"/>
                <a:gd name="connsiteX82-9045" fmla="*/ 3518 w 10000"/>
                <a:gd name="connsiteY82-9046" fmla="*/ 3423 h 10000"/>
                <a:gd name="connsiteX83-9047" fmla="*/ 3518 w 10000"/>
                <a:gd name="connsiteY83-9048" fmla="*/ 3423 h 10000"/>
                <a:gd name="connsiteX84-9049" fmla="*/ 3518 w 10000"/>
                <a:gd name="connsiteY84-9050" fmla="*/ 3433 h 10000"/>
                <a:gd name="connsiteX85-9051" fmla="*/ 3518 w 10000"/>
                <a:gd name="connsiteY85-9052" fmla="*/ 3433 h 10000"/>
                <a:gd name="connsiteX86-9053" fmla="*/ 3518 w 10000"/>
                <a:gd name="connsiteY86-9054" fmla="*/ 3433 h 10000"/>
                <a:gd name="connsiteX87-9055" fmla="*/ 3518 w 10000"/>
                <a:gd name="connsiteY87-9056" fmla="*/ 3433 h 10000"/>
                <a:gd name="connsiteX88-9057" fmla="*/ 3497 w 10000"/>
                <a:gd name="connsiteY88-9058" fmla="*/ 3433 h 10000"/>
                <a:gd name="connsiteX89-9059" fmla="*/ 3497 w 10000"/>
                <a:gd name="connsiteY89-9060" fmla="*/ 3433 h 10000"/>
                <a:gd name="connsiteX90-9061" fmla="*/ 3497 w 10000"/>
                <a:gd name="connsiteY90-9062" fmla="*/ 3433 h 10000"/>
                <a:gd name="connsiteX91-9063" fmla="*/ 3497 w 10000"/>
                <a:gd name="connsiteY91-9064" fmla="*/ 3433 h 10000"/>
                <a:gd name="connsiteX92-9065" fmla="*/ 3497 w 10000"/>
                <a:gd name="connsiteY92-9066" fmla="*/ 3433 h 10000"/>
                <a:gd name="connsiteX93-9067" fmla="*/ 3427 w 10000"/>
                <a:gd name="connsiteY93-9068" fmla="*/ 3498 h 10000"/>
                <a:gd name="connsiteX94-9069" fmla="*/ 3347 w 10000"/>
                <a:gd name="connsiteY94-9070" fmla="*/ 3535 h 10000"/>
                <a:gd name="connsiteX95-9071" fmla="*/ 3246 w 10000"/>
                <a:gd name="connsiteY95-9072" fmla="*/ 3563 h 10000"/>
                <a:gd name="connsiteX96-9073" fmla="*/ 3136 w 10000"/>
                <a:gd name="connsiteY96-9074" fmla="*/ 3572 h 10000"/>
                <a:gd name="connsiteX97-9075" fmla="*/ 3136 w 10000"/>
                <a:gd name="connsiteY97-9076" fmla="*/ 3572 h 10000"/>
                <a:gd name="connsiteX98-9077" fmla="*/ 3136 w 10000"/>
                <a:gd name="connsiteY98-9078" fmla="*/ 3572 h 10000"/>
                <a:gd name="connsiteX99-9079" fmla="*/ 3136 w 10000"/>
                <a:gd name="connsiteY99-9080" fmla="*/ 3572 h 10000"/>
                <a:gd name="connsiteX100-9081" fmla="*/ 3136 w 10000"/>
                <a:gd name="connsiteY100-9082" fmla="*/ 3572 h 10000"/>
                <a:gd name="connsiteX101-9083" fmla="*/ 3136 w 10000"/>
                <a:gd name="connsiteY101-9084" fmla="*/ 3572 h 10000"/>
                <a:gd name="connsiteX102-9085" fmla="*/ 3116 w 10000"/>
                <a:gd name="connsiteY102-9086" fmla="*/ 3572 h 10000"/>
                <a:gd name="connsiteX103-9087" fmla="*/ 3116 w 10000"/>
                <a:gd name="connsiteY103-9088" fmla="*/ 3572 h 10000"/>
                <a:gd name="connsiteX104-9089" fmla="*/ 3025 w 10000"/>
                <a:gd name="connsiteY104-9090" fmla="*/ 3572 h 10000"/>
                <a:gd name="connsiteX105-9091" fmla="*/ 2925 w 10000"/>
                <a:gd name="connsiteY105-9092" fmla="*/ 3553 h 10000"/>
                <a:gd name="connsiteX106-9093" fmla="*/ 2814 w 10000"/>
                <a:gd name="connsiteY106-9094" fmla="*/ 3526 h 10000"/>
                <a:gd name="connsiteX107-9095" fmla="*/ 2693 w 10000"/>
                <a:gd name="connsiteY107-9096" fmla="*/ 3479 h 10000"/>
                <a:gd name="connsiteX108-9097" fmla="*/ 2553 w 10000"/>
                <a:gd name="connsiteY108-9098" fmla="*/ 3423 h 10000"/>
                <a:gd name="connsiteX109-9099" fmla="*/ 2392 w 10000"/>
                <a:gd name="connsiteY109-9100" fmla="*/ 3349 h 10000"/>
                <a:gd name="connsiteX110-9101" fmla="*/ 2010 w 10000"/>
                <a:gd name="connsiteY110-9102" fmla="*/ 3153 h 10000"/>
                <a:gd name="connsiteX111-9103" fmla="*/ 2010 w 10000"/>
                <a:gd name="connsiteY111-9104" fmla="*/ 3153 h 10000"/>
                <a:gd name="connsiteX112-9105" fmla="*/ 2010 w 10000"/>
                <a:gd name="connsiteY112-9106" fmla="*/ 3153 h 10000"/>
                <a:gd name="connsiteX113-9107" fmla="*/ 2010 w 10000"/>
                <a:gd name="connsiteY113-9108" fmla="*/ 3153 h 10000"/>
                <a:gd name="connsiteX114-9109" fmla="*/ 2000 w 10000"/>
                <a:gd name="connsiteY114-9110" fmla="*/ 3153 h 10000"/>
                <a:gd name="connsiteX115-9111" fmla="*/ 2000 w 10000"/>
                <a:gd name="connsiteY115-9112" fmla="*/ 3153 h 10000"/>
                <a:gd name="connsiteX116-9113" fmla="*/ 2000 w 10000"/>
                <a:gd name="connsiteY116-9114" fmla="*/ 3153 h 10000"/>
                <a:gd name="connsiteX117-9115" fmla="*/ 2000 w 10000"/>
                <a:gd name="connsiteY117-9116" fmla="*/ 3153 h 10000"/>
                <a:gd name="connsiteX118-9117" fmla="*/ 1769 w 10000"/>
                <a:gd name="connsiteY118-9118" fmla="*/ 3033 h 10000"/>
                <a:gd name="connsiteX119-9119" fmla="*/ 1588 w 10000"/>
                <a:gd name="connsiteY119-9120" fmla="*/ 2967 h 10000"/>
                <a:gd name="connsiteX120-9121" fmla="*/ 1427 w 10000"/>
                <a:gd name="connsiteY120-9122" fmla="*/ 2921 h 10000"/>
                <a:gd name="connsiteX121-9123" fmla="*/ 1347 w 10000"/>
                <a:gd name="connsiteY121-9124" fmla="*/ 2902 h 10000"/>
                <a:gd name="connsiteX122-9125" fmla="*/ 1266 w 10000"/>
                <a:gd name="connsiteY122-9126" fmla="*/ 2902 h 10000"/>
                <a:gd name="connsiteX123-9127" fmla="*/ 1266 w 10000"/>
                <a:gd name="connsiteY123-9128" fmla="*/ 2902 h 10000"/>
                <a:gd name="connsiteX124-9129" fmla="*/ 1266 w 10000"/>
                <a:gd name="connsiteY124-9130" fmla="*/ 2902 h 10000"/>
                <a:gd name="connsiteX125-9131" fmla="*/ 1266 w 10000"/>
                <a:gd name="connsiteY125-9132" fmla="*/ 2902 h 10000"/>
                <a:gd name="connsiteX126-9133" fmla="*/ 1266 w 10000"/>
                <a:gd name="connsiteY126-9134" fmla="*/ 2902 h 10000"/>
                <a:gd name="connsiteX127-9135" fmla="*/ 1266 w 10000"/>
                <a:gd name="connsiteY127-9136" fmla="*/ 2902 h 10000"/>
                <a:gd name="connsiteX128-9137" fmla="*/ 1146 w 10000"/>
                <a:gd name="connsiteY128-9138" fmla="*/ 2921 h 10000"/>
                <a:gd name="connsiteX129-9139" fmla="*/ 1085 w 10000"/>
                <a:gd name="connsiteY129-9140" fmla="*/ 2940 h 10000"/>
                <a:gd name="connsiteX130-9141" fmla="*/ 1025 w 10000"/>
                <a:gd name="connsiteY130-9142" fmla="*/ 2949 h 10000"/>
                <a:gd name="connsiteX131-9143" fmla="*/ 965 w 10000"/>
                <a:gd name="connsiteY131-9144" fmla="*/ 2986 h 10000"/>
                <a:gd name="connsiteX132-9145" fmla="*/ 915 w 10000"/>
                <a:gd name="connsiteY132-9146" fmla="*/ 3023 h 10000"/>
                <a:gd name="connsiteX133-9147" fmla="*/ 864 w 10000"/>
                <a:gd name="connsiteY133-9148" fmla="*/ 3060 h 10000"/>
                <a:gd name="connsiteX134-9149" fmla="*/ 814 w 10000"/>
                <a:gd name="connsiteY134-9150" fmla="*/ 3107 h 10000"/>
                <a:gd name="connsiteX135-9151" fmla="*/ 784 w 10000"/>
                <a:gd name="connsiteY135-9152" fmla="*/ 3163 h 10000"/>
                <a:gd name="connsiteX136-9153" fmla="*/ 744 w 10000"/>
                <a:gd name="connsiteY136-9154" fmla="*/ 3237 h 10000"/>
                <a:gd name="connsiteX137-9155" fmla="*/ 673 w 10000"/>
                <a:gd name="connsiteY137-9156" fmla="*/ 3377 h 10000"/>
                <a:gd name="connsiteX138-9157" fmla="*/ 623 w 10000"/>
                <a:gd name="connsiteY138-9158" fmla="*/ 3563 h 10000"/>
                <a:gd name="connsiteX139-9159" fmla="*/ 603 w 10000"/>
                <a:gd name="connsiteY139-9160" fmla="*/ 3786 h 10000"/>
                <a:gd name="connsiteX140-9161" fmla="*/ 573 w 10000"/>
                <a:gd name="connsiteY140-9162" fmla="*/ 4037 h 10000"/>
                <a:gd name="connsiteX141-9163" fmla="*/ 583 w 10000"/>
                <a:gd name="connsiteY141-9164" fmla="*/ 4326 h 10000"/>
                <a:gd name="connsiteX142-9165" fmla="*/ 613 w 10000"/>
                <a:gd name="connsiteY142-9166" fmla="*/ 4651 h 10000"/>
                <a:gd name="connsiteX143-9167" fmla="*/ 663 w 10000"/>
                <a:gd name="connsiteY143-9168" fmla="*/ 5014 h 10000"/>
                <a:gd name="connsiteX144-9169" fmla="*/ 734 w 10000"/>
                <a:gd name="connsiteY144-9170" fmla="*/ 5423 h 10000"/>
                <a:gd name="connsiteX145-9171" fmla="*/ 814 w 10000"/>
                <a:gd name="connsiteY145-9172" fmla="*/ 5870 h 10000"/>
                <a:gd name="connsiteX146-9173" fmla="*/ 945 w 10000"/>
                <a:gd name="connsiteY146-9174" fmla="*/ 6372 h 10000"/>
                <a:gd name="connsiteX147-9175" fmla="*/ 1085 w 10000"/>
                <a:gd name="connsiteY147-9176" fmla="*/ 6912 h 10000"/>
                <a:gd name="connsiteX148-9177" fmla="*/ 1085 w 10000"/>
                <a:gd name="connsiteY148-9178" fmla="*/ 6912 h 10000"/>
                <a:gd name="connsiteX149-9179" fmla="*/ 1085 w 10000"/>
                <a:gd name="connsiteY149-9180" fmla="*/ 6930 h 10000"/>
                <a:gd name="connsiteX150-9181" fmla="*/ 1085 w 10000"/>
                <a:gd name="connsiteY150-9182" fmla="*/ 6930 h 10000"/>
                <a:gd name="connsiteX151-9183" fmla="*/ 1116 w 10000"/>
                <a:gd name="connsiteY151-9184" fmla="*/ 7005 h 10000"/>
                <a:gd name="connsiteX152-9185" fmla="*/ 1116 w 10000"/>
                <a:gd name="connsiteY152-9186" fmla="*/ 7005 h 10000"/>
                <a:gd name="connsiteX153-9187" fmla="*/ 1116 w 10000"/>
                <a:gd name="connsiteY153-9188" fmla="*/ 7005 h 10000"/>
                <a:gd name="connsiteX154-9189" fmla="*/ 1116 w 10000"/>
                <a:gd name="connsiteY154-9190" fmla="*/ 7005 h 10000"/>
                <a:gd name="connsiteX155-9191" fmla="*/ 1116 w 10000"/>
                <a:gd name="connsiteY155-9192" fmla="*/ 7005 h 10000"/>
                <a:gd name="connsiteX156-9193" fmla="*/ 1126 w 10000"/>
                <a:gd name="connsiteY156-9194" fmla="*/ 7060 h 10000"/>
                <a:gd name="connsiteX157-9195" fmla="*/ 1126 w 10000"/>
                <a:gd name="connsiteY157-9196" fmla="*/ 7060 h 10000"/>
                <a:gd name="connsiteX158-9197" fmla="*/ 1126 w 10000"/>
                <a:gd name="connsiteY158-9198" fmla="*/ 7060 h 10000"/>
                <a:gd name="connsiteX159-9199" fmla="*/ 1126 w 10000"/>
                <a:gd name="connsiteY159-9200" fmla="*/ 7060 h 10000"/>
                <a:gd name="connsiteX160-9201" fmla="*/ 1146 w 10000"/>
                <a:gd name="connsiteY160-9202" fmla="*/ 7060 h 10000"/>
                <a:gd name="connsiteX161-9203" fmla="*/ 1146 w 10000"/>
                <a:gd name="connsiteY161-9204" fmla="*/ 7060 h 10000"/>
                <a:gd name="connsiteX162-9205" fmla="*/ 1156 w 10000"/>
                <a:gd name="connsiteY162-9206" fmla="*/ 7060 h 10000"/>
                <a:gd name="connsiteX163-9207" fmla="*/ 1156 w 10000"/>
                <a:gd name="connsiteY163-9208" fmla="*/ 7060 h 10000"/>
                <a:gd name="connsiteX164-9209" fmla="*/ 1156 w 10000"/>
                <a:gd name="connsiteY164-9210" fmla="*/ 7060 h 10000"/>
                <a:gd name="connsiteX165-9211" fmla="*/ 1156 w 10000"/>
                <a:gd name="connsiteY165-9212" fmla="*/ 7060 h 10000"/>
                <a:gd name="connsiteX166-9213" fmla="*/ 1457 w 10000"/>
                <a:gd name="connsiteY166-9214" fmla="*/ 7051 h 10000"/>
                <a:gd name="connsiteX167-9215" fmla="*/ 1749 w 10000"/>
                <a:gd name="connsiteY167-9216" fmla="*/ 7051 h 10000"/>
                <a:gd name="connsiteX168-9217" fmla="*/ 1749 w 10000"/>
                <a:gd name="connsiteY168-9218" fmla="*/ 7051 h 10000"/>
                <a:gd name="connsiteX169-9219" fmla="*/ 1749 w 10000"/>
                <a:gd name="connsiteY169-9220" fmla="*/ 7051 h 10000"/>
                <a:gd name="connsiteX170-9221" fmla="*/ 1749 w 10000"/>
                <a:gd name="connsiteY170-9222" fmla="*/ 7051 h 10000"/>
                <a:gd name="connsiteX171-9223" fmla="*/ 1749 w 10000"/>
                <a:gd name="connsiteY171-9224" fmla="*/ 7051 h 10000"/>
                <a:gd name="connsiteX172-9225" fmla="*/ 1749 w 10000"/>
                <a:gd name="connsiteY172-9226" fmla="*/ 7051 h 10000"/>
                <a:gd name="connsiteX173-9227" fmla="*/ 1759 w 10000"/>
                <a:gd name="connsiteY173-9228" fmla="*/ 7051 h 10000"/>
                <a:gd name="connsiteX174-9229" fmla="*/ 1759 w 10000"/>
                <a:gd name="connsiteY174-9230" fmla="*/ 7051 h 10000"/>
                <a:gd name="connsiteX175-9231" fmla="*/ 1759 w 10000"/>
                <a:gd name="connsiteY175-9232" fmla="*/ 7051 h 10000"/>
                <a:gd name="connsiteX176-9233" fmla="*/ 1759 w 10000"/>
                <a:gd name="connsiteY176-9234" fmla="*/ 7051 h 10000"/>
                <a:gd name="connsiteX177-9235" fmla="*/ 1759 w 10000"/>
                <a:gd name="connsiteY177-9236" fmla="*/ 7051 h 10000"/>
                <a:gd name="connsiteX178-9237" fmla="*/ 1759 w 10000"/>
                <a:gd name="connsiteY178-9238" fmla="*/ 7051 h 10000"/>
                <a:gd name="connsiteX179-9239" fmla="*/ 1769 w 10000"/>
                <a:gd name="connsiteY179-9240" fmla="*/ 7051 h 10000"/>
                <a:gd name="connsiteX180-9241" fmla="*/ 1769 w 10000"/>
                <a:gd name="connsiteY180-9242" fmla="*/ 7051 h 10000"/>
                <a:gd name="connsiteX181-9243" fmla="*/ 1769 w 10000"/>
                <a:gd name="connsiteY181-9244" fmla="*/ 7051 h 10000"/>
                <a:gd name="connsiteX182-9245" fmla="*/ 1769 w 10000"/>
                <a:gd name="connsiteY182-9246" fmla="*/ 7051 h 10000"/>
                <a:gd name="connsiteX183-9247" fmla="*/ 1769 w 10000"/>
                <a:gd name="connsiteY183-9248" fmla="*/ 7051 h 10000"/>
                <a:gd name="connsiteX184-9249" fmla="*/ 1980 w 10000"/>
                <a:gd name="connsiteY184-9250" fmla="*/ 7051 h 10000"/>
                <a:gd name="connsiteX185-9251" fmla="*/ 1980 w 10000"/>
                <a:gd name="connsiteY185-9252" fmla="*/ 7051 h 10000"/>
                <a:gd name="connsiteX186-9253" fmla="*/ 2281 w 10000"/>
                <a:gd name="connsiteY186-9254" fmla="*/ 7033 h 10000"/>
                <a:gd name="connsiteX187-9255" fmla="*/ 2281 w 10000"/>
                <a:gd name="connsiteY187-9256" fmla="*/ 7033 h 10000"/>
                <a:gd name="connsiteX188-9257" fmla="*/ 2281 w 10000"/>
                <a:gd name="connsiteY188-9258" fmla="*/ 7033 h 10000"/>
                <a:gd name="connsiteX189-9259" fmla="*/ 2281 w 10000"/>
                <a:gd name="connsiteY189-9260" fmla="*/ 7033 h 10000"/>
                <a:gd name="connsiteX190-9261" fmla="*/ 2291 w 10000"/>
                <a:gd name="connsiteY190-9262" fmla="*/ 7033 h 10000"/>
                <a:gd name="connsiteX191-9263" fmla="*/ 2291 w 10000"/>
                <a:gd name="connsiteY191-9264" fmla="*/ 7033 h 10000"/>
                <a:gd name="connsiteX192-9265" fmla="*/ 2302 w 10000"/>
                <a:gd name="connsiteY192-9266" fmla="*/ 7033 h 10000"/>
                <a:gd name="connsiteX193-9267" fmla="*/ 2302 w 10000"/>
                <a:gd name="connsiteY193-9268" fmla="*/ 7033 h 10000"/>
                <a:gd name="connsiteX194-9269" fmla="*/ 2332 w 10000"/>
                <a:gd name="connsiteY194-9270" fmla="*/ 7033 h 10000"/>
                <a:gd name="connsiteX195-9271" fmla="*/ 2332 w 10000"/>
                <a:gd name="connsiteY195-9272" fmla="*/ 7033 h 10000"/>
                <a:gd name="connsiteX196-9273" fmla="*/ 2854 w 10000"/>
                <a:gd name="connsiteY196-9274" fmla="*/ 7033 h 10000"/>
                <a:gd name="connsiteX197-9275" fmla="*/ 2854 w 10000"/>
                <a:gd name="connsiteY197-9276" fmla="*/ 7033 h 10000"/>
                <a:gd name="connsiteX198-9277" fmla="*/ 2854 w 10000"/>
                <a:gd name="connsiteY198-9278" fmla="*/ 7033 h 10000"/>
                <a:gd name="connsiteX199-9279" fmla="*/ 2854 w 10000"/>
                <a:gd name="connsiteY199-9280" fmla="*/ 7033 h 10000"/>
                <a:gd name="connsiteX200-9281" fmla="*/ 2854 w 10000"/>
                <a:gd name="connsiteY200-9282" fmla="*/ 7033 h 10000"/>
                <a:gd name="connsiteX201-9283" fmla="*/ 2854 w 10000"/>
                <a:gd name="connsiteY201-9284" fmla="*/ 7033 h 10000"/>
                <a:gd name="connsiteX202-9285" fmla="*/ 2854 w 10000"/>
                <a:gd name="connsiteY202-9286" fmla="*/ 7033 h 10000"/>
                <a:gd name="connsiteX203-9287" fmla="*/ 2854 w 10000"/>
                <a:gd name="connsiteY203-9288" fmla="*/ 7033 h 10000"/>
                <a:gd name="connsiteX204-9289" fmla="*/ 3286 w 10000"/>
                <a:gd name="connsiteY204-9290" fmla="*/ 7033 h 10000"/>
                <a:gd name="connsiteX205-9291" fmla="*/ 3709 w 10000"/>
                <a:gd name="connsiteY205-9292" fmla="*/ 7060 h 10000"/>
                <a:gd name="connsiteX206-9293" fmla="*/ 4101 w 10000"/>
                <a:gd name="connsiteY206-9294" fmla="*/ 7088 h 10000"/>
                <a:gd name="connsiteX207-9295" fmla="*/ 4291 w 10000"/>
                <a:gd name="connsiteY207-9296" fmla="*/ 7116 h 10000"/>
                <a:gd name="connsiteX208-9297" fmla="*/ 4462 w 10000"/>
                <a:gd name="connsiteY208-9298" fmla="*/ 7135 h 10000"/>
                <a:gd name="connsiteX209-9299" fmla="*/ 4623 w 10000"/>
                <a:gd name="connsiteY209-9300" fmla="*/ 7172 h 10000"/>
                <a:gd name="connsiteX210-9301" fmla="*/ 4764 w 10000"/>
                <a:gd name="connsiteY210-9302" fmla="*/ 7219 h 10000"/>
                <a:gd name="connsiteX211-9303" fmla="*/ 4894 w 10000"/>
                <a:gd name="connsiteY211-9304" fmla="*/ 7274 h 10000"/>
                <a:gd name="connsiteX212-9305" fmla="*/ 4985 w 10000"/>
                <a:gd name="connsiteY212-9306" fmla="*/ 7330 h 10000"/>
                <a:gd name="connsiteX213-9307" fmla="*/ 5075 w 10000"/>
                <a:gd name="connsiteY213-9308" fmla="*/ 7395 h 10000"/>
                <a:gd name="connsiteX214-9309" fmla="*/ 5136 w 10000"/>
                <a:gd name="connsiteY214-9310" fmla="*/ 7460 h 10000"/>
                <a:gd name="connsiteX215-9311" fmla="*/ 5156 w 10000"/>
                <a:gd name="connsiteY215-9312" fmla="*/ 7507 h 10000"/>
                <a:gd name="connsiteX216-9313" fmla="*/ 5176 w 10000"/>
                <a:gd name="connsiteY216-9314" fmla="*/ 7553 h 10000"/>
                <a:gd name="connsiteX217-9315" fmla="*/ 5176 w 10000"/>
                <a:gd name="connsiteY217-9316" fmla="*/ 7600 h 10000"/>
                <a:gd name="connsiteX218-9317" fmla="*/ 5176 w 10000"/>
                <a:gd name="connsiteY218-9318" fmla="*/ 7656 h 10000"/>
                <a:gd name="connsiteX219-9319" fmla="*/ 5176 w 10000"/>
                <a:gd name="connsiteY219-9320" fmla="*/ 7656 h 10000"/>
                <a:gd name="connsiteX220-9321" fmla="*/ 5176 w 10000"/>
                <a:gd name="connsiteY220-9322" fmla="*/ 7665 h 10000"/>
                <a:gd name="connsiteX221-9323" fmla="*/ 5176 w 10000"/>
                <a:gd name="connsiteY221-9324" fmla="*/ 7665 h 10000"/>
                <a:gd name="connsiteX222-9325" fmla="*/ 5176 w 10000"/>
                <a:gd name="connsiteY222-9326" fmla="*/ 7665 h 10000"/>
                <a:gd name="connsiteX223-9327" fmla="*/ 5146 w 10000"/>
                <a:gd name="connsiteY223-9328" fmla="*/ 7851 h 10000"/>
                <a:gd name="connsiteX224-9329" fmla="*/ 5095 w 10000"/>
                <a:gd name="connsiteY224-9330" fmla="*/ 8037 h 10000"/>
                <a:gd name="connsiteX225-9331" fmla="*/ 5005 w 10000"/>
                <a:gd name="connsiteY225-9332" fmla="*/ 8437 h 10000"/>
                <a:gd name="connsiteX226-9333" fmla="*/ 4955 w 10000"/>
                <a:gd name="connsiteY226-9334" fmla="*/ 8642 h 10000"/>
                <a:gd name="connsiteX227-9335" fmla="*/ 4915 w 10000"/>
                <a:gd name="connsiteY227-9336" fmla="*/ 8828 h 10000"/>
                <a:gd name="connsiteX228-9337" fmla="*/ 4894 w 10000"/>
                <a:gd name="connsiteY228-9338" fmla="*/ 9023 h 10000"/>
                <a:gd name="connsiteX229-9339" fmla="*/ 4874 w 10000"/>
                <a:gd name="connsiteY229-9340" fmla="*/ 9200 h 10000"/>
                <a:gd name="connsiteX230-9341" fmla="*/ 4874 w 10000"/>
                <a:gd name="connsiteY230-9342" fmla="*/ 9200 h 10000"/>
                <a:gd name="connsiteX231-9343" fmla="*/ 4874 w 10000"/>
                <a:gd name="connsiteY231-9344" fmla="*/ 9293 h 10000"/>
                <a:gd name="connsiteX232-9345" fmla="*/ 4894 w 10000"/>
                <a:gd name="connsiteY232-9346" fmla="*/ 9395 h 10000"/>
                <a:gd name="connsiteX233-9347" fmla="*/ 4915 w 10000"/>
                <a:gd name="connsiteY233-9348" fmla="*/ 9488 h 10000"/>
                <a:gd name="connsiteX234-9349" fmla="*/ 4935 w 10000"/>
                <a:gd name="connsiteY234-9350" fmla="*/ 9563 h 10000"/>
                <a:gd name="connsiteX235-9351" fmla="*/ 4985 w 10000"/>
                <a:gd name="connsiteY235-9352" fmla="*/ 9647 h 10000"/>
                <a:gd name="connsiteX236-9353" fmla="*/ 5035 w 10000"/>
                <a:gd name="connsiteY236-9354" fmla="*/ 9721 h 10000"/>
                <a:gd name="connsiteX237-9355" fmla="*/ 5095 w 10000"/>
                <a:gd name="connsiteY237-9356" fmla="*/ 9786 h 10000"/>
                <a:gd name="connsiteX238-9357" fmla="*/ 5176 w 10000"/>
                <a:gd name="connsiteY238-9358" fmla="*/ 9842 h 10000"/>
                <a:gd name="connsiteX239-9359" fmla="*/ 5176 w 10000"/>
                <a:gd name="connsiteY239-9360" fmla="*/ 9842 h 10000"/>
                <a:gd name="connsiteX240-9361" fmla="*/ 5176 w 10000"/>
                <a:gd name="connsiteY240-9362" fmla="*/ 9842 h 10000"/>
                <a:gd name="connsiteX241-9363" fmla="*/ 5236 w 10000"/>
                <a:gd name="connsiteY241-9364" fmla="*/ 9879 h 10000"/>
                <a:gd name="connsiteX242-9365" fmla="*/ 5307 w 10000"/>
                <a:gd name="connsiteY242-9366" fmla="*/ 9916 h 10000"/>
                <a:gd name="connsiteX243-9367" fmla="*/ 5447 w 10000"/>
                <a:gd name="connsiteY243-9368" fmla="*/ 9963 h 10000"/>
                <a:gd name="connsiteX244-9369" fmla="*/ 5608 w 10000"/>
                <a:gd name="connsiteY244-9370" fmla="*/ 9991 h 10000"/>
                <a:gd name="connsiteX245-9371" fmla="*/ 5779 w 10000"/>
                <a:gd name="connsiteY245-9372" fmla="*/ 10000 h 10000"/>
                <a:gd name="connsiteX246-9373" fmla="*/ 5779 w 10000"/>
                <a:gd name="connsiteY246-9374" fmla="*/ 10000 h 10000"/>
                <a:gd name="connsiteX247-9375" fmla="*/ 5779 w 10000"/>
                <a:gd name="connsiteY247-9376" fmla="*/ 10000 h 10000"/>
                <a:gd name="connsiteX248-9377" fmla="*/ 5779 w 10000"/>
                <a:gd name="connsiteY248-9378" fmla="*/ 10000 h 10000"/>
                <a:gd name="connsiteX249-9379" fmla="*/ 5779 w 10000"/>
                <a:gd name="connsiteY249-9380" fmla="*/ 10000 h 10000"/>
                <a:gd name="connsiteX250-9381" fmla="*/ 5779 w 10000"/>
                <a:gd name="connsiteY250-9382" fmla="*/ 10000 h 10000"/>
                <a:gd name="connsiteX251-9383" fmla="*/ 5899 w 10000"/>
                <a:gd name="connsiteY251-9384" fmla="*/ 9991 h 10000"/>
                <a:gd name="connsiteX252-9385" fmla="*/ 6040 w 10000"/>
                <a:gd name="connsiteY252-9386" fmla="*/ 9981 h 10000"/>
                <a:gd name="connsiteX253-9387" fmla="*/ 6171 w 10000"/>
                <a:gd name="connsiteY253-9388" fmla="*/ 9963 h 10000"/>
                <a:gd name="connsiteX254-9389" fmla="*/ 6291 w 10000"/>
                <a:gd name="connsiteY254-9390" fmla="*/ 9926 h 10000"/>
                <a:gd name="connsiteX255-9391" fmla="*/ 6412 w 10000"/>
                <a:gd name="connsiteY255-9392" fmla="*/ 9888 h 10000"/>
                <a:gd name="connsiteX256-9393" fmla="*/ 6533 w 10000"/>
                <a:gd name="connsiteY256-9394" fmla="*/ 9842 h 10000"/>
                <a:gd name="connsiteX257-9395" fmla="*/ 6643 w 10000"/>
                <a:gd name="connsiteY257-9396" fmla="*/ 9805 h 10000"/>
                <a:gd name="connsiteX258-9397" fmla="*/ 6744 w 10000"/>
                <a:gd name="connsiteY258-9398" fmla="*/ 9740 h 10000"/>
                <a:gd name="connsiteX259-9399" fmla="*/ 6824 w 10000"/>
                <a:gd name="connsiteY259-9400" fmla="*/ 9674 h 10000"/>
                <a:gd name="connsiteX260-9401" fmla="*/ 6905 w 10000"/>
                <a:gd name="connsiteY260-9402" fmla="*/ 9609 h 10000"/>
                <a:gd name="connsiteX261-9403" fmla="*/ 6965 w 10000"/>
                <a:gd name="connsiteY261-9404" fmla="*/ 9544 h 10000"/>
                <a:gd name="connsiteX262-9405" fmla="*/ 7015 w 10000"/>
                <a:gd name="connsiteY262-9406" fmla="*/ 9460 h 10000"/>
                <a:gd name="connsiteX263-9407" fmla="*/ 7035 w 10000"/>
                <a:gd name="connsiteY263-9408" fmla="*/ 9395 h 10000"/>
                <a:gd name="connsiteX264-9409" fmla="*/ 7045 w 10000"/>
                <a:gd name="connsiteY264-9410" fmla="*/ 9302 h 10000"/>
                <a:gd name="connsiteX265-9411" fmla="*/ 7035 w 10000"/>
                <a:gd name="connsiteY265-9412" fmla="*/ 9228 h 10000"/>
                <a:gd name="connsiteX266-9413" fmla="*/ 6995 w 10000"/>
                <a:gd name="connsiteY266-9414" fmla="*/ 9144 h 10000"/>
                <a:gd name="connsiteX267-9415" fmla="*/ 6995 w 10000"/>
                <a:gd name="connsiteY267-9416" fmla="*/ 9144 h 10000"/>
                <a:gd name="connsiteX268-9417" fmla="*/ 6995 w 10000"/>
                <a:gd name="connsiteY268-9418" fmla="*/ 9135 h 10000"/>
                <a:gd name="connsiteX269-9419" fmla="*/ 6995 w 10000"/>
                <a:gd name="connsiteY269-9420" fmla="*/ 9135 h 10000"/>
                <a:gd name="connsiteX270-9421" fmla="*/ 6985 w 10000"/>
                <a:gd name="connsiteY270-9422" fmla="*/ 9135 h 10000"/>
                <a:gd name="connsiteX271-9423" fmla="*/ 6985 w 10000"/>
                <a:gd name="connsiteY271-9424" fmla="*/ 9135 h 10000"/>
                <a:gd name="connsiteX272-9425" fmla="*/ 6985 w 10000"/>
                <a:gd name="connsiteY272-9426" fmla="*/ 9135 h 10000"/>
                <a:gd name="connsiteX273-9427" fmla="*/ 6985 w 10000"/>
                <a:gd name="connsiteY273-9428" fmla="*/ 9135 h 10000"/>
                <a:gd name="connsiteX274-9429" fmla="*/ 6985 w 10000"/>
                <a:gd name="connsiteY274-9430" fmla="*/ 9135 h 10000"/>
                <a:gd name="connsiteX275-9431" fmla="*/ 6985 w 10000"/>
                <a:gd name="connsiteY275-9432" fmla="*/ 9135 h 10000"/>
                <a:gd name="connsiteX276-9433" fmla="*/ 6985 w 10000"/>
                <a:gd name="connsiteY276-9434" fmla="*/ 9135 h 10000"/>
                <a:gd name="connsiteX277-9435" fmla="*/ 6985 w 10000"/>
                <a:gd name="connsiteY277-9436" fmla="*/ 9135 h 10000"/>
                <a:gd name="connsiteX278-9437" fmla="*/ 6985 w 10000"/>
                <a:gd name="connsiteY278-9438" fmla="*/ 9126 h 10000"/>
                <a:gd name="connsiteX279-9439" fmla="*/ 6985 w 10000"/>
                <a:gd name="connsiteY279-9440" fmla="*/ 9126 h 10000"/>
                <a:gd name="connsiteX280-9441" fmla="*/ 6985 w 10000"/>
                <a:gd name="connsiteY280-9442" fmla="*/ 9126 h 10000"/>
                <a:gd name="connsiteX281-9443" fmla="*/ 6985 w 10000"/>
                <a:gd name="connsiteY281-9444" fmla="*/ 9126 h 10000"/>
                <a:gd name="connsiteX282-9445" fmla="*/ 6985 w 10000"/>
                <a:gd name="connsiteY282-9446" fmla="*/ 9126 h 10000"/>
                <a:gd name="connsiteX283-9447" fmla="*/ 6985 w 10000"/>
                <a:gd name="connsiteY283-9448" fmla="*/ 9126 h 10000"/>
                <a:gd name="connsiteX284-9449" fmla="*/ 6985 w 10000"/>
                <a:gd name="connsiteY284-9450" fmla="*/ 9126 h 10000"/>
                <a:gd name="connsiteX285-9451" fmla="*/ 6985 w 10000"/>
                <a:gd name="connsiteY285-9452" fmla="*/ 9126 h 10000"/>
                <a:gd name="connsiteX286-9453" fmla="*/ 6794 w 10000"/>
                <a:gd name="connsiteY286-9454" fmla="*/ 8837 h 10000"/>
                <a:gd name="connsiteX287-9455" fmla="*/ 6693 w 10000"/>
                <a:gd name="connsiteY287-9456" fmla="*/ 8679 h 10000"/>
                <a:gd name="connsiteX288-9457" fmla="*/ 6593 w 10000"/>
                <a:gd name="connsiteY288-9458" fmla="*/ 8521 h 10000"/>
                <a:gd name="connsiteX289-9459" fmla="*/ 6513 w 10000"/>
                <a:gd name="connsiteY289-9460" fmla="*/ 8372 h 10000"/>
                <a:gd name="connsiteX290-9461" fmla="*/ 6442 w 10000"/>
                <a:gd name="connsiteY290-9462" fmla="*/ 8214 h 10000"/>
                <a:gd name="connsiteX291-9463" fmla="*/ 6392 w 10000"/>
                <a:gd name="connsiteY291-9464" fmla="*/ 8056 h 10000"/>
                <a:gd name="connsiteX292-9465" fmla="*/ 6382 w 10000"/>
                <a:gd name="connsiteY292-9466" fmla="*/ 7981 h 10000"/>
                <a:gd name="connsiteX293-9467" fmla="*/ 6382 w 10000"/>
                <a:gd name="connsiteY293-9468" fmla="*/ 7907 h 10000"/>
                <a:gd name="connsiteX294-9469" fmla="*/ 6382 w 10000"/>
                <a:gd name="connsiteY294-9470" fmla="*/ 7907 h 10000"/>
                <a:gd name="connsiteX295-9471" fmla="*/ 6392 w 10000"/>
                <a:gd name="connsiteY295-9472" fmla="*/ 7805 h 10000"/>
                <a:gd name="connsiteX296-9473" fmla="*/ 6422 w 10000"/>
                <a:gd name="connsiteY296-9474" fmla="*/ 7702 h 10000"/>
                <a:gd name="connsiteX297-9475" fmla="*/ 6452 w 10000"/>
                <a:gd name="connsiteY297-9476" fmla="*/ 7656 h 10000"/>
                <a:gd name="connsiteX298-9477" fmla="*/ 6492 w 10000"/>
                <a:gd name="connsiteY298-9478" fmla="*/ 7609 h 10000"/>
                <a:gd name="connsiteX299-9479" fmla="*/ 6523 w 10000"/>
                <a:gd name="connsiteY299-9480" fmla="*/ 7563 h 10000"/>
                <a:gd name="connsiteX300-9481" fmla="*/ 6573 w 10000"/>
                <a:gd name="connsiteY300-9482" fmla="*/ 7526 h 10000"/>
                <a:gd name="connsiteX301-9483" fmla="*/ 6704 w 10000"/>
                <a:gd name="connsiteY301-9484" fmla="*/ 7451 h 10000"/>
                <a:gd name="connsiteX302-9485" fmla="*/ 6864 w 10000"/>
                <a:gd name="connsiteY302-9486" fmla="*/ 7395 h 10000"/>
                <a:gd name="connsiteX303-9487" fmla="*/ 7065 w 10000"/>
                <a:gd name="connsiteY303-9488" fmla="*/ 7349 h 10000"/>
                <a:gd name="connsiteX304-9489" fmla="*/ 7307 w 10000"/>
                <a:gd name="connsiteY304-9490" fmla="*/ 7321 h 10000"/>
                <a:gd name="connsiteX305-9491" fmla="*/ 7307 w 10000"/>
                <a:gd name="connsiteY305-9492" fmla="*/ 7321 h 10000"/>
                <a:gd name="connsiteX306-9493" fmla="*/ 8533 w 10000"/>
                <a:gd name="connsiteY306-9494" fmla="*/ 7219 h 10000"/>
                <a:gd name="connsiteX307-9495" fmla="*/ 10000 w 10000"/>
                <a:gd name="connsiteY307-9496" fmla="*/ 7116 h 10000"/>
                <a:gd name="connsiteX308-9497" fmla="*/ 10000 w 10000"/>
                <a:gd name="connsiteY308-9498" fmla="*/ 7116 h 10000"/>
                <a:gd name="connsiteX309-9499" fmla="*/ 10000 w 10000"/>
                <a:gd name="connsiteY309-9500" fmla="*/ 7116 h 10000"/>
                <a:gd name="connsiteX310-9501" fmla="*/ 10000 w 10000"/>
                <a:gd name="connsiteY310-9502" fmla="*/ 7116 h 10000"/>
                <a:gd name="connsiteX311-9503" fmla="*/ 10000 w 10000"/>
                <a:gd name="connsiteY311-9504" fmla="*/ 0 h 10000"/>
                <a:gd name="connsiteX0-9505" fmla="*/ 10000 w 10000"/>
                <a:gd name="connsiteY0-9506" fmla="*/ 0 h 10000"/>
                <a:gd name="connsiteX1-9507" fmla="*/ 40 w 10000"/>
                <a:gd name="connsiteY1-9508" fmla="*/ 0 h 10000"/>
                <a:gd name="connsiteX2-9509" fmla="*/ 40 w 10000"/>
                <a:gd name="connsiteY2-9510" fmla="*/ 0 h 10000"/>
                <a:gd name="connsiteX3-9511" fmla="*/ 10 w 10000"/>
                <a:gd name="connsiteY3-9512" fmla="*/ 270 h 10000"/>
                <a:gd name="connsiteX4-9513" fmla="*/ 0 w 10000"/>
                <a:gd name="connsiteY4-9514" fmla="*/ 530 h 10000"/>
                <a:gd name="connsiteX5-9515" fmla="*/ 0 w 10000"/>
                <a:gd name="connsiteY5-9516" fmla="*/ 530 h 10000"/>
                <a:gd name="connsiteX6-9517" fmla="*/ 0 w 10000"/>
                <a:gd name="connsiteY6-9518" fmla="*/ 698 h 10000"/>
                <a:gd name="connsiteX7-9519" fmla="*/ 30 w 10000"/>
                <a:gd name="connsiteY7-9520" fmla="*/ 856 h 10000"/>
                <a:gd name="connsiteX8-9521" fmla="*/ 50 w 10000"/>
                <a:gd name="connsiteY8-9522" fmla="*/ 986 h 10000"/>
                <a:gd name="connsiteX9-9523" fmla="*/ 101 w 10000"/>
                <a:gd name="connsiteY9-9524" fmla="*/ 1088 h 10000"/>
                <a:gd name="connsiteX10-9525" fmla="*/ 101 w 10000"/>
                <a:gd name="connsiteY10-9526" fmla="*/ 1088 h 10000"/>
                <a:gd name="connsiteX11-9527" fmla="*/ 101 w 10000"/>
                <a:gd name="connsiteY11-9528" fmla="*/ 1088 h 10000"/>
                <a:gd name="connsiteX12-9529" fmla="*/ 101 w 10000"/>
                <a:gd name="connsiteY12-9530" fmla="*/ 1098 h 10000"/>
                <a:gd name="connsiteX13-9531" fmla="*/ 101 w 10000"/>
                <a:gd name="connsiteY13-9532" fmla="*/ 1098 h 10000"/>
                <a:gd name="connsiteX14-9533" fmla="*/ 111 w 10000"/>
                <a:gd name="connsiteY14-9534" fmla="*/ 1116 h 10000"/>
                <a:gd name="connsiteX15-9535" fmla="*/ 111 w 10000"/>
                <a:gd name="connsiteY15-9536" fmla="*/ 1116 h 10000"/>
                <a:gd name="connsiteX16-9537" fmla="*/ 201 w 10000"/>
                <a:gd name="connsiteY16-9538" fmla="*/ 1274 h 10000"/>
                <a:gd name="connsiteX17-9539" fmla="*/ 291 w 10000"/>
                <a:gd name="connsiteY17-9540" fmla="*/ 1433 h 10000"/>
                <a:gd name="connsiteX18-9541" fmla="*/ 412 w 10000"/>
                <a:gd name="connsiteY18-9542" fmla="*/ 1572 h 10000"/>
                <a:gd name="connsiteX19-9543" fmla="*/ 482 w 10000"/>
                <a:gd name="connsiteY19-9544" fmla="*/ 1647 h 10000"/>
                <a:gd name="connsiteX20-9545" fmla="*/ 553 w 10000"/>
                <a:gd name="connsiteY20-9546" fmla="*/ 1712 h 10000"/>
                <a:gd name="connsiteX21-9547" fmla="*/ 623 w 10000"/>
                <a:gd name="connsiteY21-9548" fmla="*/ 1767 h 10000"/>
                <a:gd name="connsiteX22-9549" fmla="*/ 714 w 10000"/>
                <a:gd name="connsiteY22-9550" fmla="*/ 1823 h 10000"/>
                <a:gd name="connsiteX23-9551" fmla="*/ 804 w 10000"/>
                <a:gd name="connsiteY23-9552" fmla="*/ 1870 h 10000"/>
                <a:gd name="connsiteX24-9553" fmla="*/ 905 w 10000"/>
                <a:gd name="connsiteY24-9554" fmla="*/ 1916 h 10000"/>
                <a:gd name="connsiteX25-9555" fmla="*/ 1015 w 10000"/>
                <a:gd name="connsiteY25-9556" fmla="*/ 1935 h 10000"/>
                <a:gd name="connsiteX26-9557" fmla="*/ 1136 w 10000"/>
                <a:gd name="connsiteY26-9558" fmla="*/ 1972 h 10000"/>
                <a:gd name="connsiteX27-9559" fmla="*/ 1256 w 10000"/>
                <a:gd name="connsiteY27-9560" fmla="*/ 1981 h 10000"/>
                <a:gd name="connsiteX28-9561" fmla="*/ 1407 w 10000"/>
                <a:gd name="connsiteY28-9562" fmla="*/ 1981 h 10000"/>
                <a:gd name="connsiteX29-9563" fmla="*/ 1407 w 10000"/>
                <a:gd name="connsiteY29-9564" fmla="*/ 1981 h 10000"/>
                <a:gd name="connsiteX30-9565" fmla="*/ 1407 w 10000"/>
                <a:gd name="connsiteY30-9566" fmla="*/ 1981 h 10000"/>
                <a:gd name="connsiteX31-9567" fmla="*/ 1407 w 10000"/>
                <a:gd name="connsiteY31-9568" fmla="*/ 1981 h 10000"/>
                <a:gd name="connsiteX32-9569" fmla="*/ 1407 w 10000"/>
                <a:gd name="connsiteY32-9570" fmla="*/ 1981 h 10000"/>
                <a:gd name="connsiteX33-9571" fmla="*/ 1407 w 10000"/>
                <a:gd name="connsiteY33-9572" fmla="*/ 1981 h 10000"/>
                <a:gd name="connsiteX34-9573" fmla="*/ 1558 w 10000"/>
                <a:gd name="connsiteY34-9574" fmla="*/ 1981 h 10000"/>
                <a:gd name="connsiteX35-9575" fmla="*/ 1749 w 10000"/>
                <a:gd name="connsiteY35-9576" fmla="*/ 1963 h 10000"/>
                <a:gd name="connsiteX36-9577" fmla="*/ 1940 w 10000"/>
                <a:gd name="connsiteY36-9578" fmla="*/ 1926 h 10000"/>
                <a:gd name="connsiteX37-9579" fmla="*/ 2151 w 10000"/>
                <a:gd name="connsiteY37-9580" fmla="*/ 1879 h 10000"/>
                <a:gd name="connsiteX38-9581" fmla="*/ 2151 w 10000"/>
                <a:gd name="connsiteY38-9582" fmla="*/ 1879 h 10000"/>
                <a:gd name="connsiteX39-9583" fmla="*/ 2161 w 10000"/>
                <a:gd name="connsiteY39-9584" fmla="*/ 1879 h 10000"/>
                <a:gd name="connsiteX40-9585" fmla="*/ 2161 w 10000"/>
                <a:gd name="connsiteY40-9586" fmla="*/ 1879 h 10000"/>
                <a:gd name="connsiteX41-9587" fmla="*/ 2171 w 10000"/>
                <a:gd name="connsiteY41-9588" fmla="*/ 1879 h 10000"/>
                <a:gd name="connsiteX42-9589" fmla="*/ 2171 w 10000"/>
                <a:gd name="connsiteY42-9590" fmla="*/ 1879 h 10000"/>
                <a:gd name="connsiteX43-9591" fmla="*/ 2352 w 10000"/>
                <a:gd name="connsiteY43-9592" fmla="*/ 1833 h 10000"/>
                <a:gd name="connsiteX44-9593" fmla="*/ 2513 w 10000"/>
                <a:gd name="connsiteY44-9594" fmla="*/ 1814 h 10000"/>
                <a:gd name="connsiteX45-9595" fmla="*/ 2673 w 10000"/>
                <a:gd name="connsiteY45-9596" fmla="*/ 1786 h 10000"/>
                <a:gd name="connsiteX46-9597" fmla="*/ 2804 w 10000"/>
                <a:gd name="connsiteY46-9598" fmla="*/ 1786 h 10000"/>
                <a:gd name="connsiteX47-9599" fmla="*/ 2804 w 10000"/>
                <a:gd name="connsiteY47-9600" fmla="*/ 1786 h 10000"/>
                <a:gd name="connsiteX48-9601" fmla="*/ 2804 w 10000"/>
                <a:gd name="connsiteY48-9602" fmla="*/ 1786 h 10000"/>
                <a:gd name="connsiteX49-9603" fmla="*/ 2804 w 10000"/>
                <a:gd name="connsiteY49-9604" fmla="*/ 1786 h 10000"/>
                <a:gd name="connsiteX50-9605" fmla="*/ 2804 w 10000"/>
                <a:gd name="connsiteY50-9606" fmla="*/ 1786 h 10000"/>
                <a:gd name="connsiteX51-9607" fmla="*/ 2804 w 10000"/>
                <a:gd name="connsiteY51-9608" fmla="*/ 1786 h 10000"/>
                <a:gd name="connsiteX52-9609" fmla="*/ 2804 w 10000"/>
                <a:gd name="connsiteY52-9610" fmla="*/ 1786 h 10000"/>
                <a:gd name="connsiteX53-9611" fmla="*/ 2804 w 10000"/>
                <a:gd name="connsiteY53-9612" fmla="*/ 1786 h 10000"/>
                <a:gd name="connsiteX54-9613" fmla="*/ 2925 w 10000"/>
                <a:gd name="connsiteY54-9614" fmla="*/ 1786 h 10000"/>
                <a:gd name="connsiteX55-9615" fmla="*/ 3035 w 10000"/>
                <a:gd name="connsiteY55-9616" fmla="*/ 1805 h 10000"/>
                <a:gd name="connsiteX56-9617" fmla="*/ 3136 w 10000"/>
                <a:gd name="connsiteY56-9618" fmla="*/ 1823 h 10000"/>
                <a:gd name="connsiteX57-9619" fmla="*/ 3236 w 10000"/>
                <a:gd name="connsiteY57-9620" fmla="*/ 1842 h 10000"/>
                <a:gd name="connsiteX58-9621" fmla="*/ 3307 w 10000"/>
                <a:gd name="connsiteY58-9622" fmla="*/ 1879 h 10000"/>
                <a:gd name="connsiteX59-9623" fmla="*/ 3377 w 10000"/>
                <a:gd name="connsiteY59-9624" fmla="*/ 1926 h 10000"/>
                <a:gd name="connsiteX60-9625" fmla="*/ 3447 w 10000"/>
                <a:gd name="connsiteY60-9626" fmla="*/ 1972 h 10000"/>
                <a:gd name="connsiteX61-9627" fmla="*/ 3497 w 10000"/>
                <a:gd name="connsiteY61-9628" fmla="*/ 2028 h 10000"/>
                <a:gd name="connsiteX62-9629" fmla="*/ 3548 w 10000"/>
                <a:gd name="connsiteY62-9630" fmla="*/ 2074 h 10000"/>
                <a:gd name="connsiteX63-9631" fmla="*/ 3598 w 10000"/>
                <a:gd name="connsiteY63-9632" fmla="*/ 2140 h 10000"/>
                <a:gd name="connsiteX64-9633" fmla="*/ 3658 w 10000"/>
                <a:gd name="connsiteY64-9634" fmla="*/ 2260 h 10000"/>
                <a:gd name="connsiteX65-9635" fmla="*/ 3709 w 10000"/>
                <a:gd name="connsiteY65-9636" fmla="*/ 2400 h 10000"/>
                <a:gd name="connsiteX66-9637" fmla="*/ 3729 w 10000"/>
                <a:gd name="connsiteY66-9638" fmla="*/ 2549 h 10000"/>
                <a:gd name="connsiteX67-9639" fmla="*/ 3729 w 10000"/>
                <a:gd name="connsiteY67-9640" fmla="*/ 2688 h 10000"/>
                <a:gd name="connsiteX68-9641" fmla="*/ 3729 w 10000"/>
                <a:gd name="connsiteY68-9642" fmla="*/ 2837 h 10000"/>
                <a:gd name="connsiteX69-9643" fmla="*/ 3709 w 10000"/>
                <a:gd name="connsiteY69-9644" fmla="*/ 2977 h 10000"/>
                <a:gd name="connsiteX70-9645" fmla="*/ 3668 w 10000"/>
                <a:gd name="connsiteY70-9646" fmla="*/ 3107 h 10000"/>
                <a:gd name="connsiteX71-9647" fmla="*/ 3638 w 10000"/>
                <a:gd name="connsiteY71-9648" fmla="*/ 3219 h 10000"/>
                <a:gd name="connsiteX72-9649" fmla="*/ 3598 w 10000"/>
                <a:gd name="connsiteY72-9650" fmla="*/ 3312 h 10000"/>
                <a:gd name="connsiteX73-9651" fmla="*/ 3548 w 10000"/>
                <a:gd name="connsiteY73-9652" fmla="*/ 3377 h 10000"/>
                <a:gd name="connsiteX74-9653" fmla="*/ 3518 w 10000"/>
                <a:gd name="connsiteY74-9654" fmla="*/ 3423 h 10000"/>
                <a:gd name="connsiteX75-9655" fmla="*/ 3518 w 10000"/>
                <a:gd name="connsiteY75-9656" fmla="*/ 3423 h 10000"/>
                <a:gd name="connsiteX76-9657" fmla="*/ 3518 w 10000"/>
                <a:gd name="connsiteY76-9658" fmla="*/ 3423 h 10000"/>
                <a:gd name="connsiteX77-9659" fmla="*/ 3518 w 10000"/>
                <a:gd name="connsiteY77-9660" fmla="*/ 3423 h 10000"/>
                <a:gd name="connsiteX78-9661" fmla="*/ 3518 w 10000"/>
                <a:gd name="connsiteY78-9662" fmla="*/ 3423 h 10000"/>
                <a:gd name="connsiteX79-9663" fmla="*/ 3518 w 10000"/>
                <a:gd name="connsiteY79-9664" fmla="*/ 3423 h 10000"/>
                <a:gd name="connsiteX80-9665" fmla="*/ 3518 w 10000"/>
                <a:gd name="connsiteY80-9666" fmla="*/ 3423 h 10000"/>
                <a:gd name="connsiteX81-9667" fmla="*/ 3518 w 10000"/>
                <a:gd name="connsiteY81-9668" fmla="*/ 3423 h 10000"/>
                <a:gd name="connsiteX82-9669" fmla="*/ 3518 w 10000"/>
                <a:gd name="connsiteY82-9670" fmla="*/ 3423 h 10000"/>
                <a:gd name="connsiteX83-9671" fmla="*/ 3518 w 10000"/>
                <a:gd name="connsiteY83-9672" fmla="*/ 3423 h 10000"/>
                <a:gd name="connsiteX84-9673" fmla="*/ 3518 w 10000"/>
                <a:gd name="connsiteY84-9674" fmla="*/ 3433 h 10000"/>
                <a:gd name="connsiteX85-9675" fmla="*/ 3518 w 10000"/>
                <a:gd name="connsiteY85-9676" fmla="*/ 3433 h 10000"/>
                <a:gd name="connsiteX86-9677" fmla="*/ 3518 w 10000"/>
                <a:gd name="connsiteY86-9678" fmla="*/ 3433 h 10000"/>
                <a:gd name="connsiteX87-9679" fmla="*/ 3518 w 10000"/>
                <a:gd name="connsiteY87-9680" fmla="*/ 3433 h 10000"/>
                <a:gd name="connsiteX88-9681" fmla="*/ 3497 w 10000"/>
                <a:gd name="connsiteY88-9682" fmla="*/ 3433 h 10000"/>
                <a:gd name="connsiteX89-9683" fmla="*/ 3497 w 10000"/>
                <a:gd name="connsiteY89-9684" fmla="*/ 3433 h 10000"/>
                <a:gd name="connsiteX90-9685" fmla="*/ 3497 w 10000"/>
                <a:gd name="connsiteY90-9686" fmla="*/ 3433 h 10000"/>
                <a:gd name="connsiteX91-9687" fmla="*/ 3497 w 10000"/>
                <a:gd name="connsiteY91-9688" fmla="*/ 3433 h 10000"/>
                <a:gd name="connsiteX92-9689" fmla="*/ 3427 w 10000"/>
                <a:gd name="connsiteY92-9690" fmla="*/ 3498 h 10000"/>
                <a:gd name="connsiteX93-9691" fmla="*/ 3347 w 10000"/>
                <a:gd name="connsiteY93-9692" fmla="*/ 3535 h 10000"/>
                <a:gd name="connsiteX94-9693" fmla="*/ 3246 w 10000"/>
                <a:gd name="connsiteY94-9694" fmla="*/ 3563 h 10000"/>
                <a:gd name="connsiteX95-9695" fmla="*/ 3136 w 10000"/>
                <a:gd name="connsiteY95-9696" fmla="*/ 3572 h 10000"/>
                <a:gd name="connsiteX96-9697" fmla="*/ 3136 w 10000"/>
                <a:gd name="connsiteY96-9698" fmla="*/ 3572 h 10000"/>
                <a:gd name="connsiteX97-9699" fmla="*/ 3136 w 10000"/>
                <a:gd name="connsiteY97-9700" fmla="*/ 3572 h 10000"/>
                <a:gd name="connsiteX98-9701" fmla="*/ 3136 w 10000"/>
                <a:gd name="connsiteY98-9702" fmla="*/ 3572 h 10000"/>
                <a:gd name="connsiteX99-9703" fmla="*/ 3136 w 10000"/>
                <a:gd name="connsiteY99-9704" fmla="*/ 3572 h 10000"/>
                <a:gd name="connsiteX100-9705" fmla="*/ 3136 w 10000"/>
                <a:gd name="connsiteY100-9706" fmla="*/ 3572 h 10000"/>
                <a:gd name="connsiteX101-9707" fmla="*/ 3116 w 10000"/>
                <a:gd name="connsiteY101-9708" fmla="*/ 3572 h 10000"/>
                <a:gd name="connsiteX102-9709" fmla="*/ 3116 w 10000"/>
                <a:gd name="connsiteY102-9710" fmla="*/ 3572 h 10000"/>
                <a:gd name="connsiteX103-9711" fmla="*/ 3025 w 10000"/>
                <a:gd name="connsiteY103-9712" fmla="*/ 3572 h 10000"/>
                <a:gd name="connsiteX104-9713" fmla="*/ 2925 w 10000"/>
                <a:gd name="connsiteY104-9714" fmla="*/ 3553 h 10000"/>
                <a:gd name="connsiteX105-9715" fmla="*/ 2814 w 10000"/>
                <a:gd name="connsiteY105-9716" fmla="*/ 3526 h 10000"/>
                <a:gd name="connsiteX106-9717" fmla="*/ 2693 w 10000"/>
                <a:gd name="connsiteY106-9718" fmla="*/ 3479 h 10000"/>
                <a:gd name="connsiteX107-9719" fmla="*/ 2553 w 10000"/>
                <a:gd name="connsiteY107-9720" fmla="*/ 3423 h 10000"/>
                <a:gd name="connsiteX108-9721" fmla="*/ 2392 w 10000"/>
                <a:gd name="connsiteY108-9722" fmla="*/ 3349 h 10000"/>
                <a:gd name="connsiteX109-9723" fmla="*/ 2010 w 10000"/>
                <a:gd name="connsiteY109-9724" fmla="*/ 3153 h 10000"/>
                <a:gd name="connsiteX110-9725" fmla="*/ 2010 w 10000"/>
                <a:gd name="connsiteY110-9726" fmla="*/ 3153 h 10000"/>
                <a:gd name="connsiteX111-9727" fmla="*/ 2010 w 10000"/>
                <a:gd name="connsiteY111-9728" fmla="*/ 3153 h 10000"/>
                <a:gd name="connsiteX112-9729" fmla="*/ 2010 w 10000"/>
                <a:gd name="connsiteY112-9730" fmla="*/ 3153 h 10000"/>
                <a:gd name="connsiteX113-9731" fmla="*/ 2000 w 10000"/>
                <a:gd name="connsiteY113-9732" fmla="*/ 3153 h 10000"/>
                <a:gd name="connsiteX114-9733" fmla="*/ 2000 w 10000"/>
                <a:gd name="connsiteY114-9734" fmla="*/ 3153 h 10000"/>
                <a:gd name="connsiteX115-9735" fmla="*/ 2000 w 10000"/>
                <a:gd name="connsiteY115-9736" fmla="*/ 3153 h 10000"/>
                <a:gd name="connsiteX116-9737" fmla="*/ 2000 w 10000"/>
                <a:gd name="connsiteY116-9738" fmla="*/ 3153 h 10000"/>
                <a:gd name="connsiteX117-9739" fmla="*/ 1769 w 10000"/>
                <a:gd name="connsiteY117-9740" fmla="*/ 3033 h 10000"/>
                <a:gd name="connsiteX118-9741" fmla="*/ 1588 w 10000"/>
                <a:gd name="connsiteY118-9742" fmla="*/ 2967 h 10000"/>
                <a:gd name="connsiteX119-9743" fmla="*/ 1427 w 10000"/>
                <a:gd name="connsiteY119-9744" fmla="*/ 2921 h 10000"/>
                <a:gd name="connsiteX120-9745" fmla="*/ 1347 w 10000"/>
                <a:gd name="connsiteY120-9746" fmla="*/ 2902 h 10000"/>
                <a:gd name="connsiteX121-9747" fmla="*/ 1266 w 10000"/>
                <a:gd name="connsiteY121-9748" fmla="*/ 2902 h 10000"/>
                <a:gd name="connsiteX122-9749" fmla="*/ 1266 w 10000"/>
                <a:gd name="connsiteY122-9750" fmla="*/ 2902 h 10000"/>
                <a:gd name="connsiteX123-9751" fmla="*/ 1266 w 10000"/>
                <a:gd name="connsiteY123-9752" fmla="*/ 2902 h 10000"/>
                <a:gd name="connsiteX124-9753" fmla="*/ 1266 w 10000"/>
                <a:gd name="connsiteY124-9754" fmla="*/ 2902 h 10000"/>
                <a:gd name="connsiteX125-9755" fmla="*/ 1266 w 10000"/>
                <a:gd name="connsiteY125-9756" fmla="*/ 2902 h 10000"/>
                <a:gd name="connsiteX126-9757" fmla="*/ 1266 w 10000"/>
                <a:gd name="connsiteY126-9758" fmla="*/ 2902 h 10000"/>
                <a:gd name="connsiteX127-9759" fmla="*/ 1146 w 10000"/>
                <a:gd name="connsiteY127-9760" fmla="*/ 2921 h 10000"/>
                <a:gd name="connsiteX128-9761" fmla="*/ 1085 w 10000"/>
                <a:gd name="connsiteY128-9762" fmla="*/ 2940 h 10000"/>
                <a:gd name="connsiteX129-9763" fmla="*/ 1025 w 10000"/>
                <a:gd name="connsiteY129-9764" fmla="*/ 2949 h 10000"/>
                <a:gd name="connsiteX130-9765" fmla="*/ 965 w 10000"/>
                <a:gd name="connsiteY130-9766" fmla="*/ 2986 h 10000"/>
                <a:gd name="connsiteX131-9767" fmla="*/ 915 w 10000"/>
                <a:gd name="connsiteY131-9768" fmla="*/ 3023 h 10000"/>
                <a:gd name="connsiteX132-9769" fmla="*/ 864 w 10000"/>
                <a:gd name="connsiteY132-9770" fmla="*/ 3060 h 10000"/>
                <a:gd name="connsiteX133-9771" fmla="*/ 814 w 10000"/>
                <a:gd name="connsiteY133-9772" fmla="*/ 3107 h 10000"/>
                <a:gd name="connsiteX134-9773" fmla="*/ 784 w 10000"/>
                <a:gd name="connsiteY134-9774" fmla="*/ 3163 h 10000"/>
                <a:gd name="connsiteX135-9775" fmla="*/ 744 w 10000"/>
                <a:gd name="connsiteY135-9776" fmla="*/ 3237 h 10000"/>
                <a:gd name="connsiteX136-9777" fmla="*/ 673 w 10000"/>
                <a:gd name="connsiteY136-9778" fmla="*/ 3377 h 10000"/>
                <a:gd name="connsiteX137-9779" fmla="*/ 623 w 10000"/>
                <a:gd name="connsiteY137-9780" fmla="*/ 3563 h 10000"/>
                <a:gd name="connsiteX138-9781" fmla="*/ 603 w 10000"/>
                <a:gd name="connsiteY138-9782" fmla="*/ 3786 h 10000"/>
                <a:gd name="connsiteX139-9783" fmla="*/ 573 w 10000"/>
                <a:gd name="connsiteY139-9784" fmla="*/ 4037 h 10000"/>
                <a:gd name="connsiteX140-9785" fmla="*/ 583 w 10000"/>
                <a:gd name="connsiteY140-9786" fmla="*/ 4326 h 10000"/>
                <a:gd name="connsiteX141-9787" fmla="*/ 613 w 10000"/>
                <a:gd name="connsiteY141-9788" fmla="*/ 4651 h 10000"/>
                <a:gd name="connsiteX142-9789" fmla="*/ 663 w 10000"/>
                <a:gd name="connsiteY142-9790" fmla="*/ 5014 h 10000"/>
                <a:gd name="connsiteX143-9791" fmla="*/ 734 w 10000"/>
                <a:gd name="connsiteY143-9792" fmla="*/ 5423 h 10000"/>
                <a:gd name="connsiteX144-9793" fmla="*/ 814 w 10000"/>
                <a:gd name="connsiteY144-9794" fmla="*/ 5870 h 10000"/>
                <a:gd name="connsiteX145-9795" fmla="*/ 945 w 10000"/>
                <a:gd name="connsiteY145-9796" fmla="*/ 6372 h 10000"/>
                <a:gd name="connsiteX146-9797" fmla="*/ 1085 w 10000"/>
                <a:gd name="connsiteY146-9798" fmla="*/ 6912 h 10000"/>
                <a:gd name="connsiteX147-9799" fmla="*/ 1085 w 10000"/>
                <a:gd name="connsiteY147-9800" fmla="*/ 6912 h 10000"/>
                <a:gd name="connsiteX148-9801" fmla="*/ 1085 w 10000"/>
                <a:gd name="connsiteY148-9802" fmla="*/ 6930 h 10000"/>
                <a:gd name="connsiteX149-9803" fmla="*/ 1085 w 10000"/>
                <a:gd name="connsiteY149-9804" fmla="*/ 6930 h 10000"/>
                <a:gd name="connsiteX150-9805" fmla="*/ 1116 w 10000"/>
                <a:gd name="connsiteY150-9806" fmla="*/ 7005 h 10000"/>
                <a:gd name="connsiteX151-9807" fmla="*/ 1116 w 10000"/>
                <a:gd name="connsiteY151-9808" fmla="*/ 7005 h 10000"/>
                <a:gd name="connsiteX152-9809" fmla="*/ 1116 w 10000"/>
                <a:gd name="connsiteY152-9810" fmla="*/ 7005 h 10000"/>
                <a:gd name="connsiteX153-9811" fmla="*/ 1116 w 10000"/>
                <a:gd name="connsiteY153-9812" fmla="*/ 7005 h 10000"/>
                <a:gd name="connsiteX154-9813" fmla="*/ 1116 w 10000"/>
                <a:gd name="connsiteY154-9814" fmla="*/ 7005 h 10000"/>
                <a:gd name="connsiteX155-9815" fmla="*/ 1126 w 10000"/>
                <a:gd name="connsiteY155-9816" fmla="*/ 7060 h 10000"/>
                <a:gd name="connsiteX156-9817" fmla="*/ 1126 w 10000"/>
                <a:gd name="connsiteY156-9818" fmla="*/ 7060 h 10000"/>
                <a:gd name="connsiteX157-9819" fmla="*/ 1126 w 10000"/>
                <a:gd name="connsiteY157-9820" fmla="*/ 7060 h 10000"/>
                <a:gd name="connsiteX158-9821" fmla="*/ 1126 w 10000"/>
                <a:gd name="connsiteY158-9822" fmla="*/ 7060 h 10000"/>
                <a:gd name="connsiteX159-9823" fmla="*/ 1146 w 10000"/>
                <a:gd name="connsiteY159-9824" fmla="*/ 7060 h 10000"/>
                <a:gd name="connsiteX160-9825" fmla="*/ 1146 w 10000"/>
                <a:gd name="connsiteY160-9826" fmla="*/ 7060 h 10000"/>
                <a:gd name="connsiteX161-9827" fmla="*/ 1156 w 10000"/>
                <a:gd name="connsiteY161-9828" fmla="*/ 7060 h 10000"/>
                <a:gd name="connsiteX162-9829" fmla="*/ 1156 w 10000"/>
                <a:gd name="connsiteY162-9830" fmla="*/ 7060 h 10000"/>
                <a:gd name="connsiteX163-9831" fmla="*/ 1156 w 10000"/>
                <a:gd name="connsiteY163-9832" fmla="*/ 7060 h 10000"/>
                <a:gd name="connsiteX164-9833" fmla="*/ 1156 w 10000"/>
                <a:gd name="connsiteY164-9834" fmla="*/ 7060 h 10000"/>
                <a:gd name="connsiteX165-9835" fmla="*/ 1457 w 10000"/>
                <a:gd name="connsiteY165-9836" fmla="*/ 7051 h 10000"/>
                <a:gd name="connsiteX166-9837" fmla="*/ 1749 w 10000"/>
                <a:gd name="connsiteY166-9838" fmla="*/ 7051 h 10000"/>
                <a:gd name="connsiteX167-9839" fmla="*/ 1749 w 10000"/>
                <a:gd name="connsiteY167-9840" fmla="*/ 7051 h 10000"/>
                <a:gd name="connsiteX168-9841" fmla="*/ 1749 w 10000"/>
                <a:gd name="connsiteY168-9842" fmla="*/ 7051 h 10000"/>
                <a:gd name="connsiteX169-9843" fmla="*/ 1749 w 10000"/>
                <a:gd name="connsiteY169-9844" fmla="*/ 7051 h 10000"/>
                <a:gd name="connsiteX170-9845" fmla="*/ 1749 w 10000"/>
                <a:gd name="connsiteY170-9846" fmla="*/ 7051 h 10000"/>
                <a:gd name="connsiteX171-9847" fmla="*/ 1749 w 10000"/>
                <a:gd name="connsiteY171-9848" fmla="*/ 7051 h 10000"/>
                <a:gd name="connsiteX172-9849" fmla="*/ 1759 w 10000"/>
                <a:gd name="connsiteY172-9850" fmla="*/ 7051 h 10000"/>
                <a:gd name="connsiteX173-9851" fmla="*/ 1759 w 10000"/>
                <a:gd name="connsiteY173-9852" fmla="*/ 7051 h 10000"/>
                <a:gd name="connsiteX174-9853" fmla="*/ 1759 w 10000"/>
                <a:gd name="connsiteY174-9854" fmla="*/ 7051 h 10000"/>
                <a:gd name="connsiteX175-9855" fmla="*/ 1759 w 10000"/>
                <a:gd name="connsiteY175-9856" fmla="*/ 7051 h 10000"/>
                <a:gd name="connsiteX176-9857" fmla="*/ 1759 w 10000"/>
                <a:gd name="connsiteY176-9858" fmla="*/ 7051 h 10000"/>
                <a:gd name="connsiteX177-9859" fmla="*/ 1759 w 10000"/>
                <a:gd name="connsiteY177-9860" fmla="*/ 7051 h 10000"/>
                <a:gd name="connsiteX178-9861" fmla="*/ 1769 w 10000"/>
                <a:gd name="connsiteY178-9862" fmla="*/ 7051 h 10000"/>
                <a:gd name="connsiteX179-9863" fmla="*/ 1769 w 10000"/>
                <a:gd name="connsiteY179-9864" fmla="*/ 7051 h 10000"/>
                <a:gd name="connsiteX180-9865" fmla="*/ 1769 w 10000"/>
                <a:gd name="connsiteY180-9866" fmla="*/ 7051 h 10000"/>
                <a:gd name="connsiteX181-9867" fmla="*/ 1769 w 10000"/>
                <a:gd name="connsiteY181-9868" fmla="*/ 7051 h 10000"/>
                <a:gd name="connsiteX182-9869" fmla="*/ 1769 w 10000"/>
                <a:gd name="connsiteY182-9870" fmla="*/ 7051 h 10000"/>
                <a:gd name="connsiteX183-9871" fmla="*/ 1980 w 10000"/>
                <a:gd name="connsiteY183-9872" fmla="*/ 7051 h 10000"/>
                <a:gd name="connsiteX184-9873" fmla="*/ 1980 w 10000"/>
                <a:gd name="connsiteY184-9874" fmla="*/ 7051 h 10000"/>
                <a:gd name="connsiteX185-9875" fmla="*/ 2281 w 10000"/>
                <a:gd name="connsiteY185-9876" fmla="*/ 7033 h 10000"/>
                <a:gd name="connsiteX186-9877" fmla="*/ 2281 w 10000"/>
                <a:gd name="connsiteY186-9878" fmla="*/ 7033 h 10000"/>
                <a:gd name="connsiteX187-9879" fmla="*/ 2281 w 10000"/>
                <a:gd name="connsiteY187-9880" fmla="*/ 7033 h 10000"/>
                <a:gd name="connsiteX188-9881" fmla="*/ 2281 w 10000"/>
                <a:gd name="connsiteY188-9882" fmla="*/ 7033 h 10000"/>
                <a:gd name="connsiteX189-9883" fmla="*/ 2291 w 10000"/>
                <a:gd name="connsiteY189-9884" fmla="*/ 7033 h 10000"/>
                <a:gd name="connsiteX190-9885" fmla="*/ 2291 w 10000"/>
                <a:gd name="connsiteY190-9886" fmla="*/ 7033 h 10000"/>
                <a:gd name="connsiteX191-9887" fmla="*/ 2302 w 10000"/>
                <a:gd name="connsiteY191-9888" fmla="*/ 7033 h 10000"/>
                <a:gd name="connsiteX192-9889" fmla="*/ 2302 w 10000"/>
                <a:gd name="connsiteY192-9890" fmla="*/ 7033 h 10000"/>
                <a:gd name="connsiteX193-9891" fmla="*/ 2332 w 10000"/>
                <a:gd name="connsiteY193-9892" fmla="*/ 7033 h 10000"/>
                <a:gd name="connsiteX194-9893" fmla="*/ 2332 w 10000"/>
                <a:gd name="connsiteY194-9894" fmla="*/ 7033 h 10000"/>
                <a:gd name="connsiteX195-9895" fmla="*/ 2854 w 10000"/>
                <a:gd name="connsiteY195-9896" fmla="*/ 7033 h 10000"/>
                <a:gd name="connsiteX196-9897" fmla="*/ 2854 w 10000"/>
                <a:gd name="connsiteY196-9898" fmla="*/ 7033 h 10000"/>
                <a:gd name="connsiteX197-9899" fmla="*/ 2854 w 10000"/>
                <a:gd name="connsiteY197-9900" fmla="*/ 7033 h 10000"/>
                <a:gd name="connsiteX198-9901" fmla="*/ 2854 w 10000"/>
                <a:gd name="connsiteY198-9902" fmla="*/ 7033 h 10000"/>
                <a:gd name="connsiteX199-9903" fmla="*/ 2854 w 10000"/>
                <a:gd name="connsiteY199-9904" fmla="*/ 7033 h 10000"/>
                <a:gd name="connsiteX200-9905" fmla="*/ 2854 w 10000"/>
                <a:gd name="connsiteY200-9906" fmla="*/ 7033 h 10000"/>
                <a:gd name="connsiteX201-9907" fmla="*/ 2854 w 10000"/>
                <a:gd name="connsiteY201-9908" fmla="*/ 7033 h 10000"/>
                <a:gd name="connsiteX202-9909" fmla="*/ 2854 w 10000"/>
                <a:gd name="connsiteY202-9910" fmla="*/ 7033 h 10000"/>
                <a:gd name="connsiteX203-9911" fmla="*/ 3286 w 10000"/>
                <a:gd name="connsiteY203-9912" fmla="*/ 7033 h 10000"/>
                <a:gd name="connsiteX204-9913" fmla="*/ 3709 w 10000"/>
                <a:gd name="connsiteY204-9914" fmla="*/ 7060 h 10000"/>
                <a:gd name="connsiteX205-9915" fmla="*/ 4101 w 10000"/>
                <a:gd name="connsiteY205-9916" fmla="*/ 7088 h 10000"/>
                <a:gd name="connsiteX206-9917" fmla="*/ 4291 w 10000"/>
                <a:gd name="connsiteY206-9918" fmla="*/ 7116 h 10000"/>
                <a:gd name="connsiteX207-9919" fmla="*/ 4462 w 10000"/>
                <a:gd name="connsiteY207-9920" fmla="*/ 7135 h 10000"/>
                <a:gd name="connsiteX208-9921" fmla="*/ 4623 w 10000"/>
                <a:gd name="connsiteY208-9922" fmla="*/ 7172 h 10000"/>
                <a:gd name="connsiteX209-9923" fmla="*/ 4764 w 10000"/>
                <a:gd name="connsiteY209-9924" fmla="*/ 7219 h 10000"/>
                <a:gd name="connsiteX210-9925" fmla="*/ 4894 w 10000"/>
                <a:gd name="connsiteY210-9926" fmla="*/ 7274 h 10000"/>
                <a:gd name="connsiteX211-9927" fmla="*/ 4985 w 10000"/>
                <a:gd name="connsiteY211-9928" fmla="*/ 7330 h 10000"/>
                <a:gd name="connsiteX212-9929" fmla="*/ 5075 w 10000"/>
                <a:gd name="connsiteY212-9930" fmla="*/ 7395 h 10000"/>
                <a:gd name="connsiteX213-9931" fmla="*/ 5136 w 10000"/>
                <a:gd name="connsiteY213-9932" fmla="*/ 7460 h 10000"/>
                <a:gd name="connsiteX214-9933" fmla="*/ 5156 w 10000"/>
                <a:gd name="connsiteY214-9934" fmla="*/ 7507 h 10000"/>
                <a:gd name="connsiteX215-9935" fmla="*/ 5176 w 10000"/>
                <a:gd name="connsiteY215-9936" fmla="*/ 7553 h 10000"/>
                <a:gd name="connsiteX216-9937" fmla="*/ 5176 w 10000"/>
                <a:gd name="connsiteY216-9938" fmla="*/ 7600 h 10000"/>
                <a:gd name="connsiteX217-9939" fmla="*/ 5176 w 10000"/>
                <a:gd name="connsiteY217-9940" fmla="*/ 7656 h 10000"/>
                <a:gd name="connsiteX218-9941" fmla="*/ 5176 w 10000"/>
                <a:gd name="connsiteY218-9942" fmla="*/ 7656 h 10000"/>
                <a:gd name="connsiteX219-9943" fmla="*/ 5176 w 10000"/>
                <a:gd name="connsiteY219-9944" fmla="*/ 7665 h 10000"/>
                <a:gd name="connsiteX220-9945" fmla="*/ 5176 w 10000"/>
                <a:gd name="connsiteY220-9946" fmla="*/ 7665 h 10000"/>
                <a:gd name="connsiteX221-9947" fmla="*/ 5176 w 10000"/>
                <a:gd name="connsiteY221-9948" fmla="*/ 7665 h 10000"/>
                <a:gd name="connsiteX222-9949" fmla="*/ 5146 w 10000"/>
                <a:gd name="connsiteY222-9950" fmla="*/ 7851 h 10000"/>
                <a:gd name="connsiteX223-9951" fmla="*/ 5095 w 10000"/>
                <a:gd name="connsiteY223-9952" fmla="*/ 8037 h 10000"/>
                <a:gd name="connsiteX224-9953" fmla="*/ 5005 w 10000"/>
                <a:gd name="connsiteY224-9954" fmla="*/ 8437 h 10000"/>
                <a:gd name="connsiteX225-9955" fmla="*/ 4955 w 10000"/>
                <a:gd name="connsiteY225-9956" fmla="*/ 8642 h 10000"/>
                <a:gd name="connsiteX226-9957" fmla="*/ 4915 w 10000"/>
                <a:gd name="connsiteY226-9958" fmla="*/ 8828 h 10000"/>
                <a:gd name="connsiteX227-9959" fmla="*/ 4894 w 10000"/>
                <a:gd name="connsiteY227-9960" fmla="*/ 9023 h 10000"/>
                <a:gd name="connsiteX228-9961" fmla="*/ 4874 w 10000"/>
                <a:gd name="connsiteY228-9962" fmla="*/ 9200 h 10000"/>
                <a:gd name="connsiteX229-9963" fmla="*/ 4874 w 10000"/>
                <a:gd name="connsiteY229-9964" fmla="*/ 9200 h 10000"/>
                <a:gd name="connsiteX230-9965" fmla="*/ 4874 w 10000"/>
                <a:gd name="connsiteY230-9966" fmla="*/ 9293 h 10000"/>
                <a:gd name="connsiteX231-9967" fmla="*/ 4894 w 10000"/>
                <a:gd name="connsiteY231-9968" fmla="*/ 9395 h 10000"/>
                <a:gd name="connsiteX232-9969" fmla="*/ 4915 w 10000"/>
                <a:gd name="connsiteY232-9970" fmla="*/ 9488 h 10000"/>
                <a:gd name="connsiteX233-9971" fmla="*/ 4935 w 10000"/>
                <a:gd name="connsiteY233-9972" fmla="*/ 9563 h 10000"/>
                <a:gd name="connsiteX234-9973" fmla="*/ 4985 w 10000"/>
                <a:gd name="connsiteY234-9974" fmla="*/ 9647 h 10000"/>
                <a:gd name="connsiteX235-9975" fmla="*/ 5035 w 10000"/>
                <a:gd name="connsiteY235-9976" fmla="*/ 9721 h 10000"/>
                <a:gd name="connsiteX236-9977" fmla="*/ 5095 w 10000"/>
                <a:gd name="connsiteY236-9978" fmla="*/ 9786 h 10000"/>
                <a:gd name="connsiteX237-9979" fmla="*/ 5176 w 10000"/>
                <a:gd name="connsiteY237-9980" fmla="*/ 9842 h 10000"/>
                <a:gd name="connsiteX238-9981" fmla="*/ 5176 w 10000"/>
                <a:gd name="connsiteY238-9982" fmla="*/ 9842 h 10000"/>
                <a:gd name="connsiteX239-9983" fmla="*/ 5176 w 10000"/>
                <a:gd name="connsiteY239-9984" fmla="*/ 9842 h 10000"/>
                <a:gd name="connsiteX240-9985" fmla="*/ 5236 w 10000"/>
                <a:gd name="connsiteY240-9986" fmla="*/ 9879 h 10000"/>
                <a:gd name="connsiteX241-9987" fmla="*/ 5307 w 10000"/>
                <a:gd name="connsiteY241-9988" fmla="*/ 9916 h 10000"/>
                <a:gd name="connsiteX242-9989" fmla="*/ 5447 w 10000"/>
                <a:gd name="connsiteY242-9990" fmla="*/ 9963 h 10000"/>
                <a:gd name="connsiteX243-9991" fmla="*/ 5608 w 10000"/>
                <a:gd name="connsiteY243-9992" fmla="*/ 9991 h 10000"/>
                <a:gd name="connsiteX244-9993" fmla="*/ 5779 w 10000"/>
                <a:gd name="connsiteY244-9994" fmla="*/ 10000 h 10000"/>
                <a:gd name="connsiteX245-9995" fmla="*/ 5779 w 10000"/>
                <a:gd name="connsiteY245-9996" fmla="*/ 10000 h 10000"/>
                <a:gd name="connsiteX246-9997" fmla="*/ 5779 w 10000"/>
                <a:gd name="connsiteY246-9998" fmla="*/ 10000 h 10000"/>
                <a:gd name="connsiteX247-9999" fmla="*/ 5779 w 10000"/>
                <a:gd name="connsiteY247-10000" fmla="*/ 10000 h 10000"/>
                <a:gd name="connsiteX248-10001" fmla="*/ 5779 w 10000"/>
                <a:gd name="connsiteY248-10002" fmla="*/ 10000 h 10000"/>
                <a:gd name="connsiteX249-10003" fmla="*/ 5779 w 10000"/>
                <a:gd name="connsiteY249-10004" fmla="*/ 10000 h 10000"/>
                <a:gd name="connsiteX250-10005" fmla="*/ 5899 w 10000"/>
                <a:gd name="connsiteY250-10006" fmla="*/ 9991 h 10000"/>
                <a:gd name="connsiteX251-10007" fmla="*/ 6040 w 10000"/>
                <a:gd name="connsiteY251-10008" fmla="*/ 9981 h 10000"/>
                <a:gd name="connsiteX252-10009" fmla="*/ 6171 w 10000"/>
                <a:gd name="connsiteY252-10010" fmla="*/ 9963 h 10000"/>
                <a:gd name="connsiteX253-10011" fmla="*/ 6291 w 10000"/>
                <a:gd name="connsiteY253-10012" fmla="*/ 9926 h 10000"/>
                <a:gd name="connsiteX254-10013" fmla="*/ 6412 w 10000"/>
                <a:gd name="connsiteY254-10014" fmla="*/ 9888 h 10000"/>
                <a:gd name="connsiteX255-10015" fmla="*/ 6533 w 10000"/>
                <a:gd name="connsiteY255-10016" fmla="*/ 9842 h 10000"/>
                <a:gd name="connsiteX256-10017" fmla="*/ 6643 w 10000"/>
                <a:gd name="connsiteY256-10018" fmla="*/ 9805 h 10000"/>
                <a:gd name="connsiteX257-10019" fmla="*/ 6744 w 10000"/>
                <a:gd name="connsiteY257-10020" fmla="*/ 9740 h 10000"/>
                <a:gd name="connsiteX258-10021" fmla="*/ 6824 w 10000"/>
                <a:gd name="connsiteY258-10022" fmla="*/ 9674 h 10000"/>
                <a:gd name="connsiteX259-10023" fmla="*/ 6905 w 10000"/>
                <a:gd name="connsiteY259-10024" fmla="*/ 9609 h 10000"/>
                <a:gd name="connsiteX260-10025" fmla="*/ 6965 w 10000"/>
                <a:gd name="connsiteY260-10026" fmla="*/ 9544 h 10000"/>
                <a:gd name="connsiteX261-10027" fmla="*/ 7015 w 10000"/>
                <a:gd name="connsiteY261-10028" fmla="*/ 9460 h 10000"/>
                <a:gd name="connsiteX262-10029" fmla="*/ 7035 w 10000"/>
                <a:gd name="connsiteY262-10030" fmla="*/ 9395 h 10000"/>
                <a:gd name="connsiteX263-10031" fmla="*/ 7045 w 10000"/>
                <a:gd name="connsiteY263-10032" fmla="*/ 9302 h 10000"/>
                <a:gd name="connsiteX264-10033" fmla="*/ 7035 w 10000"/>
                <a:gd name="connsiteY264-10034" fmla="*/ 9228 h 10000"/>
                <a:gd name="connsiteX265-10035" fmla="*/ 6995 w 10000"/>
                <a:gd name="connsiteY265-10036" fmla="*/ 9144 h 10000"/>
                <a:gd name="connsiteX266-10037" fmla="*/ 6995 w 10000"/>
                <a:gd name="connsiteY266-10038" fmla="*/ 9144 h 10000"/>
                <a:gd name="connsiteX267-10039" fmla="*/ 6995 w 10000"/>
                <a:gd name="connsiteY267-10040" fmla="*/ 9135 h 10000"/>
                <a:gd name="connsiteX268-10041" fmla="*/ 6995 w 10000"/>
                <a:gd name="connsiteY268-10042" fmla="*/ 9135 h 10000"/>
                <a:gd name="connsiteX269-10043" fmla="*/ 6985 w 10000"/>
                <a:gd name="connsiteY269-10044" fmla="*/ 9135 h 10000"/>
                <a:gd name="connsiteX270-10045" fmla="*/ 6985 w 10000"/>
                <a:gd name="connsiteY270-10046" fmla="*/ 9135 h 10000"/>
                <a:gd name="connsiteX271-10047" fmla="*/ 6985 w 10000"/>
                <a:gd name="connsiteY271-10048" fmla="*/ 9135 h 10000"/>
                <a:gd name="connsiteX272-10049" fmla="*/ 6985 w 10000"/>
                <a:gd name="connsiteY272-10050" fmla="*/ 9135 h 10000"/>
                <a:gd name="connsiteX273-10051" fmla="*/ 6985 w 10000"/>
                <a:gd name="connsiteY273-10052" fmla="*/ 9135 h 10000"/>
                <a:gd name="connsiteX274-10053" fmla="*/ 6985 w 10000"/>
                <a:gd name="connsiteY274-10054" fmla="*/ 9135 h 10000"/>
                <a:gd name="connsiteX275-10055" fmla="*/ 6985 w 10000"/>
                <a:gd name="connsiteY275-10056" fmla="*/ 9135 h 10000"/>
                <a:gd name="connsiteX276-10057" fmla="*/ 6985 w 10000"/>
                <a:gd name="connsiteY276-10058" fmla="*/ 9135 h 10000"/>
                <a:gd name="connsiteX277-10059" fmla="*/ 6985 w 10000"/>
                <a:gd name="connsiteY277-10060" fmla="*/ 9126 h 10000"/>
                <a:gd name="connsiteX278-10061" fmla="*/ 6985 w 10000"/>
                <a:gd name="connsiteY278-10062" fmla="*/ 9126 h 10000"/>
                <a:gd name="connsiteX279-10063" fmla="*/ 6985 w 10000"/>
                <a:gd name="connsiteY279-10064" fmla="*/ 9126 h 10000"/>
                <a:gd name="connsiteX280-10065" fmla="*/ 6985 w 10000"/>
                <a:gd name="connsiteY280-10066" fmla="*/ 9126 h 10000"/>
                <a:gd name="connsiteX281-10067" fmla="*/ 6985 w 10000"/>
                <a:gd name="connsiteY281-10068" fmla="*/ 9126 h 10000"/>
                <a:gd name="connsiteX282-10069" fmla="*/ 6985 w 10000"/>
                <a:gd name="connsiteY282-10070" fmla="*/ 9126 h 10000"/>
                <a:gd name="connsiteX283-10071" fmla="*/ 6985 w 10000"/>
                <a:gd name="connsiteY283-10072" fmla="*/ 9126 h 10000"/>
                <a:gd name="connsiteX284-10073" fmla="*/ 6985 w 10000"/>
                <a:gd name="connsiteY284-10074" fmla="*/ 9126 h 10000"/>
                <a:gd name="connsiteX285-10075" fmla="*/ 6794 w 10000"/>
                <a:gd name="connsiteY285-10076" fmla="*/ 8837 h 10000"/>
                <a:gd name="connsiteX286-10077" fmla="*/ 6693 w 10000"/>
                <a:gd name="connsiteY286-10078" fmla="*/ 8679 h 10000"/>
                <a:gd name="connsiteX287-10079" fmla="*/ 6593 w 10000"/>
                <a:gd name="connsiteY287-10080" fmla="*/ 8521 h 10000"/>
                <a:gd name="connsiteX288-10081" fmla="*/ 6513 w 10000"/>
                <a:gd name="connsiteY288-10082" fmla="*/ 8372 h 10000"/>
                <a:gd name="connsiteX289-10083" fmla="*/ 6442 w 10000"/>
                <a:gd name="connsiteY289-10084" fmla="*/ 8214 h 10000"/>
                <a:gd name="connsiteX290-10085" fmla="*/ 6392 w 10000"/>
                <a:gd name="connsiteY290-10086" fmla="*/ 8056 h 10000"/>
                <a:gd name="connsiteX291-10087" fmla="*/ 6382 w 10000"/>
                <a:gd name="connsiteY291-10088" fmla="*/ 7981 h 10000"/>
                <a:gd name="connsiteX292-10089" fmla="*/ 6382 w 10000"/>
                <a:gd name="connsiteY292-10090" fmla="*/ 7907 h 10000"/>
                <a:gd name="connsiteX293-10091" fmla="*/ 6382 w 10000"/>
                <a:gd name="connsiteY293-10092" fmla="*/ 7907 h 10000"/>
                <a:gd name="connsiteX294-10093" fmla="*/ 6392 w 10000"/>
                <a:gd name="connsiteY294-10094" fmla="*/ 7805 h 10000"/>
                <a:gd name="connsiteX295-10095" fmla="*/ 6422 w 10000"/>
                <a:gd name="connsiteY295-10096" fmla="*/ 7702 h 10000"/>
                <a:gd name="connsiteX296-10097" fmla="*/ 6452 w 10000"/>
                <a:gd name="connsiteY296-10098" fmla="*/ 7656 h 10000"/>
                <a:gd name="connsiteX297-10099" fmla="*/ 6492 w 10000"/>
                <a:gd name="connsiteY297-10100" fmla="*/ 7609 h 10000"/>
                <a:gd name="connsiteX298-10101" fmla="*/ 6523 w 10000"/>
                <a:gd name="connsiteY298-10102" fmla="*/ 7563 h 10000"/>
                <a:gd name="connsiteX299-10103" fmla="*/ 6573 w 10000"/>
                <a:gd name="connsiteY299-10104" fmla="*/ 7526 h 10000"/>
                <a:gd name="connsiteX300-10105" fmla="*/ 6704 w 10000"/>
                <a:gd name="connsiteY300-10106" fmla="*/ 7451 h 10000"/>
                <a:gd name="connsiteX301-10107" fmla="*/ 6864 w 10000"/>
                <a:gd name="connsiteY301-10108" fmla="*/ 7395 h 10000"/>
                <a:gd name="connsiteX302-10109" fmla="*/ 7065 w 10000"/>
                <a:gd name="connsiteY302-10110" fmla="*/ 7349 h 10000"/>
                <a:gd name="connsiteX303-10111" fmla="*/ 7307 w 10000"/>
                <a:gd name="connsiteY303-10112" fmla="*/ 7321 h 10000"/>
                <a:gd name="connsiteX304-10113" fmla="*/ 7307 w 10000"/>
                <a:gd name="connsiteY304-10114" fmla="*/ 7321 h 10000"/>
                <a:gd name="connsiteX305-10115" fmla="*/ 8533 w 10000"/>
                <a:gd name="connsiteY305-10116" fmla="*/ 7219 h 10000"/>
                <a:gd name="connsiteX306-10117" fmla="*/ 10000 w 10000"/>
                <a:gd name="connsiteY306-10118" fmla="*/ 7116 h 10000"/>
                <a:gd name="connsiteX307-10119" fmla="*/ 10000 w 10000"/>
                <a:gd name="connsiteY307-10120" fmla="*/ 7116 h 10000"/>
                <a:gd name="connsiteX308-10121" fmla="*/ 10000 w 10000"/>
                <a:gd name="connsiteY308-10122" fmla="*/ 7116 h 10000"/>
                <a:gd name="connsiteX309-10123" fmla="*/ 10000 w 10000"/>
                <a:gd name="connsiteY309-10124" fmla="*/ 7116 h 10000"/>
                <a:gd name="connsiteX310-10125" fmla="*/ 10000 w 10000"/>
                <a:gd name="connsiteY310-10126" fmla="*/ 0 h 10000"/>
                <a:gd name="connsiteX0-10127" fmla="*/ 10000 w 10000"/>
                <a:gd name="connsiteY0-10128" fmla="*/ 0 h 10000"/>
                <a:gd name="connsiteX1-10129" fmla="*/ 40 w 10000"/>
                <a:gd name="connsiteY1-10130" fmla="*/ 0 h 10000"/>
                <a:gd name="connsiteX2-10131" fmla="*/ 40 w 10000"/>
                <a:gd name="connsiteY2-10132" fmla="*/ 0 h 10000"/>
                <a:gd name="connsiteX3-10133" fmla="*/ 10 w 10000"/>
                <a:gd name="connsiteY3-10134" fmla="*/ 270 h 10000"/>
                <a:gd name="connsiteX4-10135" fmla="*/ 0 w 10000"/>
                <a:gd name="connsiteY4-10136" fmla="*/ 530 h 10000"/>
                <a:gd name="connsiteX5-10137" fmla="*/ 0 w 10000"/>
                <a:gd name="connsiteY5-10138" fmla="*/ 530 h 10000"/>
                <a:gd name="connsiteX6-10139" fmla="*/ 0 w 10000"/>
                <a:gd name="connsiteY6-10140" fmla="*/ 698 h 10000"/>
                <a:gd name="connsiteX7-10141" fmla="*/ 30 w 10000"/>
                <a:gd name="connsiteY7-10142" fmla="*/ 856 h 10000"/>
                <a:gd name="connsiteX8-10143" fmla="*/ 50 w 10000"/>
                <a:gd name="connsiteY8-10144" fmla="*/ 986 h 10000"/>
                <a:gd name="connsiteX9-10145" fmla="*/ 101 w 10000"/>
                <a:gd name="connsiteY9-10146" fmla="*/ 1088 h 10000"/>
                <a:gd name="connsiteX10-10147" fmla="*/ 101 w 10000"/>
                <a:gd name="connsiteY10-10148" fmla="*/ 1088 h 10000"/>
                <a:gd name="connsiteX11-10149" fmla="*/ 101 w 10000"/>
                <a:gd name="connsiteY11-10150" fmla="*/ 1088 h 10000"/>
                <a:gd name="connsiteX12-10151" fmla="*/ 101 w 10000"/>
                <a:gd name="connsiteY12-10152" fmla="*/ 1098 h 10000"/>
                <a:gd name="connsiteX13-10153" fmla="*/ 101 w 10000"/>
                <a:gd name="connsiteY13-10154" fmla="*/ 1098 h 10000"/>
                <a:gd name="connsiteX14-10155" fmla="*/ 111 w 10000"/>
                <a:gd name="connsiteY14-10156" fmla="*/ 1116 h 10000"/>
                <a:gd name="connsiteX15-10157" fmla="*/ 111 w 10000"/>
                <a:gd name="connsiteY15-10158" fmla="*/ 1116 h 10000"/>
                <a:gd name="connsiteX16-10159" fmla="*/ 201 w 10000"/>
                <a:gd name="connsiteY16-10160" fmla="*/ 1274 h 10000"/>
                <a:gd name="connsiteX17-10161" fmla="*/ 291 w 10000"/>
                <a:gd name="connsiteY17-10162" fmla="*/ 1433 h 10000"/>
                <a:gd name="connsiteX18-10163" fmla="*/ 412 w 10000"/>
                <a:gd name="connsiteY18-10164" fmla="*/ 1572 h 10000"/>
                <a:gd name="connsiteX19-10165" fmla="*/ 482 w 10000"/>
                <a:gd name="connsiteY19-10166" fmla="*/ 1647 h 10000"/>
                <a:gd name="connsiteX20-10167" fmla="*/ 553 w 10000"/>
                <a:gd name="connsiteY20-10168" fmla="*/ 1712 h 10000"/>
                <a:gd name="connsiteX21-10169" fmla="*/ 623 w 10000"/>
                <a:gd name="connsiteY21-10170" fmla="*/ 1767 h 10000"/>
                <a:gd name="connsiteX22-10171" fmla="*/ 714 w 10000"/>
                <a:gd name="connsiteY22-10172" fmla="*/ 1823 h 10000"/>
                <a:gd name="connsiteX23-10173" fmla="*/ 804 w 10000"/>
                <a:gd name="connsiteY23-10174" fmla="*/ 1870 h 10000"/>
                <a:gd name="connsiteX24-10175" fmla="*/ 905 w 10000"/>
                <a:gd name="connsiteY24-10176" fmla="*/ 1916 h 10000"/>
                <a:gd name="connsiteX25-10177" fmla="*/ 1015 w 10000"/>
                <a:gd name="connsiteY25-10178" fmla="*/ 1935 h 10000"/>
                <a:gd name="connsiteX26-10179" fmla="*/ 1136 w 10000"/>
                <a:gd name="connsiteY26-10180" fmla="*/ 1972 h 10000"/>
                <a:gd name="connsiteX27-10181" fmla="*/ 1256 w 10000"/>
                <a:gd name="connsiteY27-10182" fmla="*/ 1981 h 10000"/>
                <a:gd name="connsiteX28-10183" fmla="*/ 1407 w 10000"/>
                <a:gd name="connsiteY28-10184" fmla="*/ 1981 h 10000"/>
                <a:gd name="connsiteX29-10185" fmla="*/ 1407 w 10000"/>
                <a:gd name="connsiteY29-10186" fmla="*/ 1981 h 10000"/>
                <a:gd name="connsiteX30-10187" fmla="*/ 1407 w 10000"/>
                <a:gd name="connsiteY30-10188" fmla="*/ 1981 h 10000"/>
                <a:gd name="connsiteX31-10189" fmla="*/ 1407 w 10000"/>
                <a:gd name="connsiteY31-10190" fmla="*/ 1981 h 10000"/>
                <a:gd name="connsiteX32-10191" fmla="*/ 1407 w 10000"/>
                <a:gd name="connsiteY32-10192" fmla="*/ 1981 h 10000"/>
                <a:gd name="connsiteX33-10193" fmla="*/ 1407 w 10000"/>
                <a:gd name="connsiteY33-10194" fmla="*/ 1981 h 10000"/>
                <a:gd name="connsiteX34-10195" fmla="*/ 1558 w 10000"/>
                <a:gd name="connsiteY34-10196" fmla="*/ 1981 h 10000"/>
                <a:gd name="connsiteX35-10197" fmla="*/ 1749 w 10000"/>
                <a:gd name="connsiteY35-10198" fmla="*/ 1963 h 10000"/>
                <a:gd name="connsiteX36-10199" fmla="*/ 1940 w 10000"/>
                <a:gd name="connsiteY36-10200" fmla="*/ 1926 h 10000"/>
                <a:gd name="connsiteX37-10201" fmla="*/ 2151 w 10000"/>
                <a:gd name="connsiteY37-10202" fmla="*/ 1879 h 10000"/>
                <a:gd name="connsiteX38-10203" fmla="*/ 2151 w 10000"/>
                <a:gd name="connsiteY38-10204" fmla="*/ 1879 h 10000"/>
                <a:gd name="connsiteX39-10205" fmla="*/ 2161 w 10000"/>
                <a:gd name="connsiteY39-10206" fmla="*/ 1879 h 10000"/>
                <a:gd name="connsiteX40-10207" fmla="*/ 2161 w 10000"/>
                <a:gd name="connsiteY40-10208" fmla="*/ 1879 h 10000"/>
                <a:gd name="connsiteX41-10209" fmla="*/ 2171 w 10000"/>
                <a:gd name="connsiteY41-10210" fmla="*/ 1879 h 10000"/>
                <a:gd name="connsiteX42-10211" fmla="*/ 2171 w 10000"/>
                <a:gd name="connsiteY42-10212" fmla="*/ 1879 h 10000"/>
                <a:gd name="connsiteX43-10213" fmla="*/ 2352 w 10000"/>
                <a:gd name="connsiteY43-10214" fmla="*/ 1833 h 10000"/>
                <a:gd name="connsiteX44-10215" fmla="*/ 2513 w 10000"/>
                <a:gd name="connsiteY44-10216" fmla="*/ 1814 h 10000"/>
                <a:gd name="connsiteX45-10217" fmla="*/ 2673 w 10000"/>
                <a:gd name="connsiteY45-10218" fmla="*/ 1786 h 10000"/>
                <a:gd name="connsiteX46-10219" fmla="*/ 2804 w 10000"/>
                <a:gd name="connsiteY46-10220" fmla="*/ 1786 h 10000"/>
                <a:gd name="connsiteX47-10221" fmla="*/ 2804 w 10000"/>
                <a:gd name="connsiteY47-10222" fmla="*/ 1786 h 10000"/>
                <a:gd name="connsiteX48-10223" fmla="*/ 2804 w 10000"/>
                <a:gd name="connsiteY48-10224" fmla="*/ 1786 h 10000"/>
                <a:gd name="connsiteX49-10225" fmla="*/ 2804 w 10000"/>
                <a:gd name="connsiteY49-10226" fmla="*/ 1786 h 10000"/>
                <a:gd name="connsiteX50-10227" fmla="*/ 2804 w 10000"/>
                <a:gd name="connsiteY50-10228" fmla="*/ 1786 h 10000"/>
                <a:gd name="connsiteX51-10229" fmla="*/ 2804 w 10000"/>
                <a:gd name="connsiteY51-10230" fmla="*/ 1786 h 10000"/>
                <a:gd name="connsiteX52-10231" fmla="*/ 2804 w 10000"/>
                <a:gd name="connsiteY52-10232" fmla="*/ 1786 h 10000"/>
                <a:gd name="connsiteX53-10233" fmla="*/ 2804 w 10000"/>
                <a:gd name="connsiteY53-10234" fmla="*/ 1786 h 10000"/>
                <a:gd name="connsiteX54-10235" fmla="*/ 2925 w 10000"/>
                <a:gd name="connsiteY54-10236" fmla="*/ 1786 h 10000"/>
                <a:gd name="connsiteX55-10237" fmla="*/ 3035 w 10000"/>
                <a:gd name="connsiteY55-10238" fmla="*/ 1805 h 10000"/>
                <a:gd name="connsiteX56-10239" fmla="*/ 3136 w 10000"/>
                <a:gd name="connsiteY56-10240" fmla="*/ 1823 h 10000"/>
                <a:gd name="connsiteX57-10241" fmla="*/ 3236 w 10000"/>
                <a:gd name="connsiteY57-10242" fmla="*/ 1842 h 10000"/>
                <a:gd name="connsiteX58-10243" fmla="*/ 3307 w 10000"/>
                <a:gd name="connsiteY58-10244" fmla="*/ 1879 h 10000"/>
                <a:gd name="connsiteX59-10245" fmla="*/ 3377 w 10000"/>
                <a:gd name="connsiteY59-10246" fmla="*/ 1926 h 10000"/>
                <a:gd name="connsiteX60-10247" fmla="*/ 3447 w 10000"/>
                <a:gd name="connsiteY60-10248" fmla="*/ 1972 h 10000"/>
                <a:gd name="connsiteX61-10249" fmla="*/ 3497 w 10000"/>
                <a:gd name="connsiteY61-10250" fmla="*/ 2028 h 10000"/>
                <a:gd name="connsiteX62-10251" fmla="*/ 3548 w 10000"/>
                <a:gd name="connsiteY62-10252" fmla="*/ 2074 h 10000"/>
                <a:gd name="connsiteX63-10253" fmla="*/ 3598 w 10000"/>
                <a:gd name="connsiteY63-10254" fmla="*/ 2140 h 10000"/>
                <a:gd name="connsiteX64-10255" fmla="*/ 3658 w 10000"/>
                <a:gd name="connsiteY64-10256" fmla="*/ 2260 h 10000"/>
                <a:gd name="connsiteX65-10257" fmla="*/ 3709 w 10000"/>
                <a:gd name="connsiteY65-10258" fmla="*/ 2400 h 10000"/>
                <a:gd name="connsiteX66-10259" fmla="*/ 3729 w 10000"/>
                <a:gd name="connsiteY66-10260" fmla="*/ 2549 h 10000"/>
                <a:gd name="connsiteX67-10261" fmla="*/ 3729 w 10000"/>
                <a:gd name="connsiteY67-10262" fmla="*/ 2688 h 10000"/>
                <a:gd name="connsiteX68-10263" fmla="*/ 3729 w 10000"/>
                <a:gd name="connsiteY68-10264" fmla="*/ 2837 h 10000"/>
                <a:gd name="connsiteX69-10265" fmla="*/ 3709 w 10000"/>
                <a:gd name="connsiteY69-10266" fmla="*/ 2977 h 10000"/>
                <a:gd name="connsiteX70-10267" fmla="*/ 3668 w 10000"/>
                <a:gd name="connsiteY70-10268" fmla="*/ 3107 h 10000"/>
                <a:gd name="connsiteX71-10269" fmla="*/ 3638 w 10000"/>
                <a:gd name="connsiteY71-10270" fmla="*/ 3219 h 10000"/>
                <a:gd name="connsiteX72-10271" fmla="*/ 3598 w 10000"/>
                <a:gd name="connsiteY72-10272" fmla="*/ 3312 h 10000"/>
                <a:gd name="connsiteX73-10273" fmla="*/ 3548 w 10000"/>
                <a:gd name="connsiteY73-10274" fmla="*/ 3377 h 10000"/>
                <a:gd name="connsiteX74-10275" fmla="*/ 3518 w 10000"/>
                <a:gd name="connsiteY74-10276" fmla="*/ 3423 h 10000"/>
                <a:gd name="connsiteX75-10277" fmla="*/ 3518 w 10000"/>
                <a:gd name="connsiteY75-10278" fmla="*/ 3423 h 10000"/>
                <a:gd name="connsiteX76-10279" fmla="*/ 3518 w 10000"/>
                <a:gd name="connsiteY76-10280" fmla="*/ 3423 h 10000"/>
                <a:gd name="connsiteX77-10281" fmla="*/ 3518 w 10000"/>
                <a:gd name="connsiteY77-10282" fmla="*/ 3423 h 10000"/>
                <a:gd name="connsiteX78-10283" fmla="*/ 3518 w 10000"/>
                <a:gd name="connsiteY78-10284" fmla="*/ 3423 h 10000"/>
                <a:gd name="connsiteX79-10285" fmla="*/ 3518 w 10000"/>
                <a:gd name="connsiteY79-10286" fmla="*/ 3423 h 10000"/>
                <a:gd name="connsiteX80-10287" fmla="*/ 3518 w 10000"/>
                <a:gd name="connsiteY80-10288" fmla="*/ 3423 h 10000"/>
                <a:gd name="connsiteX81-10289" fmla="*/ 3518 w 10000"/>
                <a:gd name="connsiteY81-10290" fmla="*/ 3423 h 10000"/>
                <a:gd name="connsiteX82-10291" fmla="*/ 3518 w 10000"/>
                <a:gd name="connsiteY82-10292" fmla="*/ 3423 h 10000"/>
                <a:gd name="connsiteX83-10293" fmla="*/ 3518 w 10000"/>
                <a:gd name="connsiteY83-10294" fmla="*/ 3423 h 10000"/>
                <a:gd name="connsiteX84-10295" fmla="*/ 3518 w 10000"/>
                <a:gd name="connsiteY84-10296" fmla="*/ 3433 h 10000"/>
                <a:gd name="connsiteX85-10297" fmla="*/ 3518 w 10000"/>
                <a:gd name="connsiteY85-10298" fmla="*/ 3433 h 10000"/>
                <a:gd name="connsiteX86-10299" fmla="*/ 3518 w 10000"/>
                <a:gd name="connsiteY86-10300" fmla="*/ 3433 h 10000"/>
                <a:gd name="connsiteX87-10301" fmla="*/ 3518 w 10000"/>
                <a:gd name="connsiteY87-10302" fmla="*/ 3433 h 10000"/>
                <a:gd name="connsiteX88-10303" fmla="*/ 3497 w 10000"/>
                <a:gd name="connsiteY88-10304" fmla="*/ 3433 h 10000"/>
                <a:gd name="connsiteX89-10305" fmla="*/ 3497 w 10000"/>
                <a:gd name="connsiteY89-10306" fmla="*/ 3433 h 10000"/>
                <a:gd name="connsiteX90-10307" fmla="*/ 3497 w 10000"/>
                <a:gd name="connsiteY90-10308" fmla="*/ 3433 h 10000"/>
                <a:gd name="connsiteX91-10309" fmla="*/ 3497 w 10000"/>
                <a:gd name="connsiteY91-10310" fmla="*/ 3433 h 10000"/>
                <a:gd name="connsiteX92-10311" fmla="*/ 4201 w 10000"/>
                <a:gd name="connsiteY92-10312" fmla="*/ 4085 h 10000"/>
                <a:gd name="connsiteX93-10313" fmla="*/ 3347 w 10000"/>
                <a:gd name="connsiteY93-10314" fmla="*/ 3535 h 10000"/>
                <a:gd name="connsiteX94-10315" fmla="*/ 3246 w 10000"/>
                <a:gd name="connsiteY94-10316" fmla="*/ 3563 h 10000"/>
                <a:gd name="connsiteX95-10317" fmla="*/ 3136 w 10000"/>
                <a:gd name="connsiteY95-10318" fmla="*/ 3572 h 10000"/>
                <a:gd name="connsiteX96-10319" fmla="*/ 3136 w 10000"/>
                <a:gd name="connsiteY96-10320" fmla="*/ 3572 h 10000"/>
                <a:gd name="connsiteX97-10321" fmla="*/ 3136 w 10000"/>
                <a:gd name="connsiteY97-10322" fmla="*/ 3572 h 10000"/>
                <a:gd name="connsiteX98-10323" fmla="*/ 3136 w 10000"/>
                <a:gd name="connsiteY98-10324" fmla="*/ 3572 h 10000"/>
                <a:gd name="connsiteX99-10325" fmla="*/ 3136 w 10000"/>
                <a:gd name="connsiteY99-10326" fmla="*/ 3572 h 10000"/>
                <a:gd name="connsiteX100-10327" fmla="*/ 3136 w 10000"/>
                <a:gd name="connsiteY100-10328" fmla="*/ 3572 h 10000"/>
                <a:gd name="connsiteX101-10329" fmla="*/ 3116 w 10000"/>
                <a:gd name="connsiteY101-10330" fmla="*/ 3572 h 10000"/>
                <a:gd name="connsiteX102-10331" fmla="*/ 3116 w 10000"/>
                <a:gd name="connsiteY102-10332" fmla="*/ 3572 h 10000"/>
                <a:gd name="connsiteX103-10333" fmla="*/ 3025 w 10000"/>
                <a:gd name="connsiteY103-10334" fmla="*/ 3572 h 10000"/>
                <a:gd name="connsiteX104-10335" fmla="*/ 2925 w 10000"/>
                <a:gd name="connsiteY104-10336" fmla="*/ 3553 h 10000"/>
                <a:gd name="connsiteX105-10337" fmla="*/ 2814 w 10000"/>
                <a:gd name="connsiteY105-10338" fmla="*/ 3526 h 10000"/>
                <a:gd name="connsiteX106-10339" fmla="*/ 2693 w 10000"/>
                <a:gd name="connsiteY106-10340" fmla="*/ 3479 h 10000"/>
                <a:gd name="connsiteX107-10341" fmla="*/ 2553 w 10000"/>
                <a:gd name="connsiteY107-10342" fmla="*/ 3423 h 10000"/>
                <a:gd name="connsiteX108-10343" fmla="*/ 2392 w 10000"/>
                <a:gd name="connsiteY108-10344" fmla="*/ 3349 h 10000"/>
                <a:gd name="connsiteX109-10345" fmla="*/ 2010 w 10000"/>
                <a:gd name="connsiteY109-10346" fmla="*/ 3153 h 10000"/>
                <a:gd name="connsiteX110-10347" fmla="*/ 2010 w 10000"/>
                <a:gd name="connsiteY110-10348" fmla="*/ 3153 h 10000"/>
                <a:gd name="connsiteX111-10349" fmla="*/ 2010 w 10000"/>
                <a:gd name="connsiteY111-10350" fmla="*/ 3153 h 10000"/>
                <a:gd name="connsiteX112-10351" fmla="*/ 2010 w 10000"/>
                <a:gd name="connsiteY112-10352" fmla="*/ 3153 h 10000"/>
                <a:gd name="connsiteX113-10353" fmla="*/ 2000 w 10000"/>
                <a:gd name="connsiteY113-10354" fmla="*/ 3153 h 10000"/>
                <a:gd name="connsiteX114-10355" fmla="*/ 2000 w 10000"/>
                <a:gd name="connsiteY114-10356" fmla="*/ 3153 h 10000"/>
                <a:gd name="connsiteX115-10357" fmla="*/ 2000 w 10000"/>
                <a:gd name="connsiteY115-10358" fmla="*/ 3153 h 10000"/>
                <a:gd name="connsiteX116-10359" fmla="*/ 2000 w 10000"/>
                <a:gd name="connsiteY116-10360" fmla="*/ 3153 h 10000"/>
                <a:gd name="connsiteX117-10361" fmla="*/ 1769 w 10000"/>
                <a:gd name="connsiteY117-10362" fmla="*/ 3033 h 10000"/>
                <a:gd name="connsiteX118-10363" fmla="*/ 1588 w 10000"/>
                <a:gd name="connsiteY118-10364" fmla="*/ 2967 h 10000"/>
                <a:gd name="connsiteX119-10365" fmla="*/ 1427 w 10000"/>
                <a:gd name="connsiteY119-10366" fmla="*/ 2921 h 10000"/>
                <a:gd name="connsiteX120-10367" fmla="*/ 1347 w 10000"/>
                <a:gd name="connsiteY120-10368" fmla="*/ 2902 h 10000"/>
                <a:gd name="connsiteX121-10369" fmla="*/ 1266 w 10000"/>
                <a:gd name="connsiteY121-10370" fmla="*/ 2902 h 10000"/>
                <a:gd name="connsiteX122-10371" fmla="*/ 1266 w 10000"/>
                <a:gd name="connsiteY122-10372" fmla="*/ 2902 h 10000"/>
                <a:gd name="connsiteX123-10373" fmla="*/ 1266 w 10000"/>
                <a:gd name="connsiteY123-10374" fmla="*/ 2902 h 10000"/>
                <a:gd name="connsiteX124-10375" fmla="*/ 1266 w 10000"/>
                <a:gd name="connsiteY124-10376" fmla="*/ 2902 h 10000"/>
                <a:gd name="connsiteX125-10377" fmla="*/ 1266 w 10000"/>
                <a:gd name="connsiteY125-10378" fmla="*/ 2902 h 10000"/>
                <a:gd name="connsiteX126-10379" fmla="*/ 1266 w 10000"/>
                <a:gd name="connsiteY126-10380" fmla="*/ 2902 h 10000"/>
                <a:gd name="connsiteX127-10381" fmla="*/ 1146 w 10000"/>
                <a:gd name="connsiteY127-10382" fmla="*/ 2921 h 10000"/>
                <a:gd name="connsiteX128-10383" fmla="*/ 1085 w 10000"/>
                <a:gd name="connsiteY128-10384" fmla="*/ 2940 h 10000"/>
                <a:gd name="connsiteX129-10385" fmla="*/ 1025 w 10000"/>
                <a:gd name="connsiteY129-10386" fmla="*/ 2949 h 10000"/>
                <a:gd name="connsiteX130-10387" fmla="*/ 965 w 10000"/>
                <a:gd name="connsiteY130-10388" fmla="*/ 2986 h 10000"/>
                <a:gd name="connsiteX131-10389" fmla="*/ 915 w 10000"/>
                <a:gd name="connsiteY131-10390" fmla="*/ 3023 h 10000"/>
                <a:gd name="connsiteX132-10391" fmla="*/ 864 w 10000"/>
                <a:gd name="connsiteY132-10392" fmla="*/ 3060 h 10000"/>
                <a:gd name="connsiteX133-10393" fmla="*/ 814 w 10000"/>
                <a:gd name="connsiteY133-10394" fmla="*/ 3107 h 10000"/>
                <a:gd name="connsiteX134-10395" fmla="*/ 784 w 10000"/>
                <a:gd name="connsiteY134-10396" fmla="*/ 3163 h 10000"/>
                <a:gd name="connsiteX135-10397" fmla="*/ 744 w 10000"/>
                <a:gd name="connsiteY135-10398" fmla="*/ 3237 h 10000"/>
                <a:gd name="connsiteX136-10399" fmla="*/ 673 w 10000"/>
                <a:gd name="connsiteY136-10400" fmla="*/ 3377 h 10000"/>
                <a:gd name="connsiteX137-10401" fmla="*/ 623 w 10000"/>
                <a:gd name="connsiteY137-10402" fmla="*/ 3563 h 10000"/>
                <a:gd name="connsiteX138-10403" fmla="*/ 603 w 10000"/>
                <a:gd name="connsiteY138-10404" fmla="*/ 3786 h 10000"/>
                <a:gd name="connsiteX139-10405" fmla="*/ 573 w 10000"/>
                <a:gd name="connsiteY139-10406" fmla="*/ 4037 h 10000"/>
                <a:gd name="connsiteX140-10407" fmla="*/ 583 w 10000"/>
                <a:gd name="connsiteY140-10408" fmla="*/ 4326 h 10000"/>
                <a:gd name="connsiteX141-10409" fmla="*/ 613 w 10000"/>
                <a:gd name="connsiteY141-10410" fmla="*/ 4651 h 10000"/>
                <a:gd name="connsiteX142-10411" fmla="*/ 663 w 10000"/>
                <a:gd name="connsiteY142-10412" fmla="*/ 5014 h 10000"/>
                <a:gd name="connsiteX143-10413" fmla="*/ 734 w 10000"/>
                <a:gd name="connsiteY143-10414" fmla="*/ 5423 h 10000"/>
                <a:gd name="connsiteX144-10415" fmla="*/ 814 w 10000"/>
                <a:gd name="connsiteY144-10416" fmla="*/ 5870 h 10000"/>
                <a:gd name="connsiteX145-10417" fmla="*/ 945 w 10000"/>
                <a:gd name="connsiteY145-10418" fmla="*/ 6372 h 10000"/>
                <a:gd name="connsiteX146-10419" fmla="*/ 1085 w 10000"/>
                <a:gd name="connsiteY146-10420" fmla="*/ 6912 h 10000"/>
                <a:gd name="connsiteX147-10421" fmla="*/ 1085 w 10000"/>
                <a:gd name="connsiteY147-10422" fmla="*/ 6912 h 10000"/>
                <a:gd name="connsiteX148-10423" fmla="*/ 1085 w 10000"/>
                <a:gd name="connsiteY148-10424" fmla="*/ 6930 h 10000"/>
                <a:gd name="connsiteX149-10425" fmla="*/ 1085 w 10000"/>
                <a:gd name="connsiteY149-10426" fmla="*/ 6930 h 10000"/>
                <a:gd name="connsiteX150-10427" fmla="*/ 1116 w 10000"/>
                <a:gd name="connsiteY150-10428" fmla="*/ 7005 h 10000"/>
                <a:gd name="connsiteX151-10429" fmla="*/ 1116 w 10000"/>
                <a:gd name="connsiteY151-10430" fmla="*/ 7005 h 10000"/>
                <a:gd name="connsiteX152-10431" fmla="*/ 1116 w 10000"/>
                <a:gd name="connsiteY152-10432" fmla="*/ 7005 h 10000"/>
                <a:gd name="connsiteX153-10433" fmla="*/ 1116 w 10000"/>
                <a:gd name="connsiteY153-10434" fmla="*/ 7005 h 10000"/>
                <a:gd name="connsiteX154-10435" fmla="*/ 1116 w 10000"/>
                <a:gd name="connsiteY154-10436" fmla="*/ 7005 h 10000"/>
                <a:gd name="connsiteX155-10437" fmla="*/ 1126 w 10000"/>
                <a:gd name="connsiteY155-10438" fmla="*/ 7060 h 10000"/>
                <a:gd name="connsiteX156-10439" fmla="*/ 1126 w 10000"/>
                <a:gd name="connsiteY156-10440" fmla="*/ 7060 h 10000"/>
                <a:gd name="connsiteX157-10441" fmla="*/ 1126 w 10000"/>
                <a:gd name="connsiteY157-10442" fmla="*/ 7060 h 10000"/>
                <a:gd name="connsiteX158-10443" fmla="*/ 1126 w 10000"/>
                <a:gd name="connsiteY158-10444" fmla="*/ 7060 h 10000"/>
                <a:gd name="connsiteX159-10445" fmla="*/ 1146 w 10000"/>
                <a:gd name="connsiteY159-10446" fmla="*/ 7060 h 10000"/>
                <a:gd name="connsiteX160-10447" fmla="*/ 1146 w 10000"/>
                <a:gd name="connsiteY160-10448" fmla="*/ 7060 h 10000"/>
                <a:gd name="connsiteX161-10449" fmla="*/ 1156 w 10000"/>
                <a:gd name="connsiteY161-10450" fmla="*/ 7060 h 10000"/>
                <a:gd name="connsiteX162-10451" fmla="*/ 1156 w 10000"/>
                <a:gd name="connsiteY162-10452" fmla="*/ 7060 h 10000"/>
                <a:gd name="connsiteX163-10453" fmla="*/ 1156 w 10000"/>
                <a:gd name="connsiteY163-10454" fmla="*/ 7060 h 10000"/>
                <a:gd name="connsiteX164-10455" fmla="*/ 1156 w 10000"/>
                <a:gd name="connsiteY164-10456" fmla="*/ 7060 h 10000"/>
                <a:gd name="connsiteX165-10457" fmla="*/ 1457 w 10000"/>
                <a:gd name="connsiteY165-10458" fmla="*/ 7051 h 10000"/>
                <a:gd name="connsiteX166-10459" fmla="*/ 1749 w 10000"/>
                <a:gd name="connsiteY166-10460" fmla="*/ 7051 h 10000"/>
                <a:gd name="connsiteX167-10461" fmla="*/ 1749 w 10000"/>
                <a:gd name="connsiteY167-10462" fmla="*/ 7051 h 10000"/>
                <a:gd name="connsiteX168-10463" fmla="*/ 1749 w 10000"/>
                <a:gd name="connsiteY168-10464" fmla="*/ 7051 h 10000"/>
                <a:gd name="connsiteX169-10465" fmla="*/ 1749 w 10000"/>
                <a:gd name="connsiteY169-10466" fmla="*/ 7051 h 10000"/>
                <a:gd name="connsiteX170-10467" fmla="*/ 1749 w 10000"/>
                <a:gd name="connsiteY170-10468" fmla="*/ 7051 h 10000"/>
                <a:gd name="connsiteX171-10469" fmla="*/ 1749 w 10000"/>
                <a:gd name="connsiteY171-10470" fmla="*/ 7051 h 10000"/>
                <a:gd name="connsiteX172-10471" fmla="*/ 1759 w 10000"/>
                <a:gd name="connsiteY172-10472" fmla="*/ 7051 h 10000"/>
                <a:gd name="connsiteX173-10473" fmla="*/ 1759 w 10000"/>
                <a:gd name="connsiteY173-10474" fmla="*/ 7051 h 10000"/>
                <a:gd name="connsiteX174-10475" fmla="*/ 1759 w 10000"/>
                <a:gd name="connsiteY174-10476" fmla="*/ 7051 h 10000"/>
                <a:gd name="connsiteX175-10477" fmla="*/ 1759 w 10000"/>
                <a:gd name="connsiteY175-10478" fmla="*/ 7051 h 10000"/>
                <a:gd name="connsiteX176-10479" fmla="*/ 1759 w 10000"/>
                <a:gd name="connsiteY176-10480" fmla="*/ 7051 h 10000"/>
                <a:gd name="connsiteX177-10481" fmla="*/ 1759 w 10000"/>
                <a:gd name="connsiteY177-10482" fmla="*/ 7051 h 10000"/>
                <a:gd name="connsiteX178-10483" fmla="*/ 1769 w 10000"/>
                <a:gd name="connsiteY178-10484" fmla="*/ 7051 h 10000"/>
                <a:gd name="connsiteX179-10485" fmla="*/ 1769 w 10000"/>
                <a:gd name="connsiteY179-10486" fmla="*/ 7051 h 10000"/>
                <a:gd name="connsiteX180-10487" fmla="*/ 1769 w 10000"/>
                <a:gd name="connsiteY180-10488" fmla="*/ 7051 h 10000"/>
                <a:gd name="connsiteX181-10489" fmla="*/ 1769 w 10000"/>
                <a:gd name="connsiteY181-10490" fmla="*/ 7051 h 10000"/>
                <a:gd name="connsiteX182-10491" fmla="*/ 1769 w 10000"/>
                <a:gd name="connsiteY182-10492" fmla="*/ 7051 h 10000"/>
                <a:gd name="connsiteX183-10493" fmla="*/ 1980 w 10000"/>
                <a:gd name="connsiteY183-10494" fmla="*/ 7051 h 10000"/>
                <a:gd name="connsiteX184-10495" fmla="*/ 1980 w 10000"/>
                <a:gd name="connsiteY184-10496" fmla="*/ 7051 h 10000"/>
                <a:gd name="connsiteX185-10497" fmla="*/ 2281 w 10000"/>
                <a:gd name="connsiteY185-10498" fmla="*/ 7033 h 10000"/>
                <a:gd name="connsiteX186-10499" fmla="*/ 2281 w 10000"/>
                <a:gd name="connsiteY186-10500" fmla="*/ 7033 h 10000"/>
                <a:gd name="connsiteX187-10501" fmla="*/ 2281 w 10000"/>
                <a:gd name="connsiteY187-10502" fmla="*/ 7033 h 10000"/>
                <a:gd name="connsiteX188-10503" fmla="*/ 2281 w 10000"/>
                <a:gd name="connsiteY188-10504" fmla="*/ 7033 h 10000"/>
                <a:gd name="connsiteX189-10505" fmla="*/ 2291 w 10000"/>
                <a:gd name="connsiteY189-10506" fmla="*/ 7033 h 10000"/>
                <a:gd name="connsiteX190-10507" fmla="*/ 2291 w 10000"/>
                <a:gd name="connsiteY190-10508" fmla="*/ 7033 h 10000"/>
                <a:gd name="connsiteX191-10509" fmla="*/ 2302 w 10000"/>
                <a:gd name="connsiteY191-10510" fmla="*/ 7033 h 10000"/>
                <a:gd name="connsiteX192-10511" fmla="*/ 2302 w 10000"/>
                <a:gd name="connsiteY192-10512" fmla="*/ 7033 h 10000"/>
                <a:gd name="connsiteX193-10513" fmla="*/ 2332 w 10000"/>
                <a:gd name="connsiteY193-10514" fmla="*/ 7033 h 10000"/>
                <a:gd name="connsiteX194-10515" fmla="*/ 2332 w 10000"/>
                <a:gd name="connsiteY194-10516" fmla="*/ 7033 h 10000"/>
                <a:gd name="connsiteX195-10517" fmla="*/ 2854 w 10000"/>
                <a:gd name="connsiteY195-10518" fmla="*/ 7033 h 10000"/>
                <a:gd name="connsiteX196-10519" fmla="*/ 2854 w 10000"/>
                <a:gd name="connsiteY196-10520" fmla="*/ 7033 h 10000"/>
                <a:gd name="connsiteX197-10521" fmla="*/ 2854 w 10000"/>
                <a:gd name="connsiteY197-10522" fmla="*/ 7033 h 10000"/>
                <a:gd name="connsiteX198-10523" fmla="*/ 2854 w 10000"/>
                <a:gd name="connsiteY198-10524" fmla="*/ 7033 h 10000"/>
                <a:gd name="connsiteX199-10525" fmla="*/ 2854 w 10000"/>
                <a:gd name="connsiteY199-10526" fmla="*/ 7033 h 10000"/>
                <a:gd name="connsiteX200-10527" fmla="*/ 2854 w 10000"/>
                <a:gd name="connsiteY200-10528" fmla="*/ 7033 h 10000"/>
                <a:gd name="connsiteX201-10529" fmla="*/ 2854 w 10000"/>
                <a:gd name="connsiteY201-10530" fmla="*/ 7033 h 10000"/>
                <a:gd name="connsiteX202-10531" fmla="*/ 2854 w 10000"/>
                <a:gd name="connsiteY202-10532" fmla="*/ 7033 h 10000"/>
                <a:gd name="connsiteX203-10533" fmla="*/ 3286 w 10000"/>
                <a:gd name="connsiteY203-10534" fmla="*/ 7033 h 10000"/>
                <a:gd name="connsiteX204-10535" fmla="*/ 3709 w 10000"/>
                <a:gd name="connsiteY204-10536" fmla="*/ 7060 h 10000"/>
                <a:gd name="connsiteX205-10537" fmla="*/ 4101 w 10000"/>
                <a:gd name="connsiteY205-10538" fmla="*/ 7088 h 10000"/>
                <a:gd name="connsiteX206-10539" fmla="*/ 4291 w 10000"/>
                <a:gd name="connsiteY206-10540" fmla="*/ 7116 h 10000"/>
                <a:gd name="connsiteX207-10541" fmla="*/ 4462 w 10000"/>
                <a:gd name="connsiteY207-10542" fmla="*/ 7135 h 10000"/>
                <a:gd name="connsiteX208-10543" fmla="*/ 4623 w 10000"/>
                <a:gd name="connsiteY208-10544" fmla="*/ 7172 h 10000"/>
                <a:gd name="connsiteX209-10545" fmla="*/ 4764 w 10000"/>
                <a:gd name="connsiteY209-10546" fmla="*/ 7219 h 10000"/>
                <a:gd name="connsiteX210-10547" fmla="*/ 4894 w 10000"/>
                <a:gd name="connsiteY210-10548" fmla="*/ 7274 h 10000"/>
                <a:gd name="connsiteX211-10549" fmla="*/ 4985 w 10000"/>
                <a:gd name="connsiteY211-10550" fmla="*/ 7330 h 10000"/>
                <a:gd name="connsiteX212-10551" fmla="*/ 5075 w 10000"/>
                <a:gd name="connsiteY212-10552" fmla="*/ 7395 h 10000"/>
                <a:gd name="connsiteX213-10553" fmla="*/ 5136 w 10000"/>
                <a:gd name="connsiteY213-10554" fmla="*/ 7460 h 10000"/>
                <a:gd name="connsiteX214-10555" fmla="*/ 5156 w 10000"/>
                <a:gd name="connsiteY214-10556" fmla="*/ 7507 h 10000"/>
                <a:gd name="connsiteX215-10557" fmla="*/ 5176 w 10000"/>
                <a:gd name="connsiteY215-10558" fmla="*/ 7553 h 10000"/>
                <a:gd name="connsiteX216-10559" fmla="*/ 5176 w 10000"/>
                <a:gd name="connsiteY216-10560" fmla="*/ 7600 h 10000"/>
                <a:gd name="connsiteX217-10561" fmla="*/ 5176 w 10000"/>
                <a:gd name="connsiteY217-10562" fmla="*/ 7656 h 10000"/>
                <a:gd name="connsiteX218-10563" fmla="*/ 5176 w 10000"/>
                <a:gd name="connsiteY218-10564" fmla="*/ 7656 h 10000"/>
                <a:gd name="connsiteX219-10565" fmla="*/ 5176 w 10000"/>
                <a:gd name="connsiteY219-10566" fmla="*/ 7665 h 10000"/>
                <a:gd name="connsiteX220-10567" fmla="*/ 5176 w 10000"/>
                <a:gd name="connsiteY220-10568" fmla="*/ 7665 h 10000"/>
                <a:gd name="connsiteX221-10569" fmla="*/ 5176 w 10000"/>
                <a:gd name="connsiteY221-10570" fmla="*/ 7665 h 10000"/>
                <a:gd name="connsiteX222-10571" fmla="*/ 5146 w 10000"/>
                <a:gd name="connsiteY222-10572" fmla="*/ 7851 h 10000"/>
                <a:gd name="connsiteX223-10573" fmla="*/ 5095 w 10000"/>
                <a:gd name="connsiteY223-10574" fmla="*/ 8037 h 10000"/>
                <a:gd name="connsiteX224-10575" fmla="*/ 5005 w 10000"/>
                <a:gd name="connsiteY224-10576" fmla="*/ 8437 h 10000"/>
                <a:gd name="connsiteX225-10577" fmla="*/ 4955 w 10000"/>
                <a:gd name="connsiteY225-10578" fmla="*/ 8642 h 10000"/>
                <a:gd name="connsiteX226-10579" fmla="*/ 4915 w 10000"/>
                <a:gd name="connsiteY226-10580" fmla="*/ 8828 h 10000"/>
                <a:gd name="connsiteX227-10581" fmla="*/ 4894 w 10000"/>
                <a:gd name="connsiteY227-10582" fmla="*/ 9023 h 10000"/>
                <a:gd name="connsiteX228-10583" fmla="*/ 4874 w 10000"/>
                <a:gd name="connsiteY228-10584" fmla="*/ 9200 h 10000"/>
                <a:gd name="connsiteX229-10585" fmla="*/ 4874 w 10000"/>
                <a:gd name="connsiteY229-10586" fmla="*/ 9200 h 10000"/>
                <a:gd name="connsiteX230-10587" fmla="*/ 4874 w 10000"/>
                <a:gd name="connsiteY230-10588" fmla="*/ 9293 h 10000"/>
                <a:gd name="connsiteX231-10589" fmla="*/ 4894 w 10000"/>
                <a:gd name="connsiteY231-10590" fmla="*/ 9395 h 10000"/>
                <a:gd name="connsiteX232-10591" fmla="*/ 4915 w 10000"/>
                <a:gd name="connsiteY232-10592" fmla="*/ 9488 h 10000"/>
                <a:gd name="connsiteX233-10593" fmla="*/ 4935 w 10000"/>
                <a:gd name="connsiteY233-10594" fmla="*/ 9563 h 10000"/>
                <a:gd name="connsiteX234-10595" fmla="*/ 4985 w 10000"/>
                <a:gd name="connsiteY234-10596" fmla="*/ 9647 h 10000"/>
                <a:gd name="connsiteX235-10597" fmla="*/ 5035 w 10000"/>
                <a:gd name="connsiteY235-10598" fmla="*/ 9721 h 10000"/>
                <a:gd name="connsiteX236-10599" fmla="*/ 5095 w 10000"/>
                <a:gd name="connsiteY236-10600" fmla="*/ 9786 h 10000"/>
                <a:gd name="connsiteX237-10601" fmla="*/ 5176 w 10000"/>
                <a:gd name="connsiteY237-10602" fmla="*/ 9842 h 10000"/>
                <a:gd name="connsiteX238-10603" fmla="*/ 5176 w 10000"/>
                <a:gd name="connsiteY238-10604" fmla="*/ 9842 h 10000"/>
                <a:gd name="connsiteX239-10605" fmla="*/ 5176 w 10000"/>
                <a:gd name="connsiteY239-10606" fmla="*/ 9842 h 10000"/>
                <a:gd name="connsiteX240-10607" fmla="*/ 5236 w 10000"/>
                <a:gd name="connsiteY240-10608" fmla="*/ 9879 h 10000"/>
                <a:gd name="connsiteX241-10609" fmla="*/ 5307 w 10000"/>
                <a:gd name="connsiteY241-10610" fmla="*/ 9916 h 10000"/>
                <a:gd name="connsiteX242-10611" fmla="*/ 5447 w 10000"/>
                <a:gd name="connsiteY242-10612" fmla="*/ 9963 h 10000"/>
                <a:gd name="connsiteX243-10613" fmla="*/ 5608 w 10000"/>
                <a:gd name="connsiteY243-10614" fmla="*/ 9991 h 10000"/>
                <a:gd name="connsiteX244-10615" fmla="*/ 5779 w 10000"/>
                <a:gd name="connsiteY244-10616" fmla="*/ 10000 h 10000"/>
                <a:gd name="connsiteX245-10617" fmla="*/ 5779 w 10000"/>
                <a:gd name="connsiteY245-10618" fmla="*/ 10000 h 10000"/>
                <a:gd name="connsiteX246-10619" fmla="*/ 5779 w 10000"/>
                <a:gd name="connsiteY246-10620" fmla="*/ 10000 h 10000"/>
                <a:gd name="connsiteX247-10621" fmla="*/ 5779 w 10000"/>
                <a:gd name="connsiteY247-10622" fmla="*/ 10000 h 10000"/>
                <a:gd name="connsiteX248-10623" fmla="*/ 5779 w 10000"/>
                <a:gd name="connsiteY248-10624" fmla="*/ 10000 h 10000"/>
                <a:gd name="connsiteX249-10625" fmla="*/ 5779 w 10000"/>
                <a:gd name="connsiteY249-10626" fmla="*/ 10000 h 10000"/>
                <a:gd name="connsiteX250-10627" fmla="*/ 5899 w 10000"/>
                <a:gd name="connsiteY250-10628" fmla="*/ 9991 h 10000"/>
                <a:gd name="connsiteX251-10629" fmla="*/ 6040 w 10000"/>
                <a:gd name="connsiteY251-10630" fmla="*/ 9981 h 10000"/>
                <a:gd name="connsiteX252-10631" fmla="*/ 6171 w 10000"/>
                <a:gd name="connsiteY252-10632" fmla="*/ 9963 h 10000"/>
                <a:gd name="connsiteX253-10633" fmla="*/ 6291 w 10000"/>
                <a:gd name="connsiteY253-10634" fmla="*/ 9926 h 10000"/>
                <a:gd name="connsiteX254-10635" fmla="*/ 6412 w 10000"/>
                <a:gd name="connsiteY254-10636" fmla="*/ 9888 h 10000"/>
                <a:gd name="connsiteX255-10637" fmla="*/ 6533 w 10000"/>
                <a:gd name="connsiteY255-10638" fmla="*/ 9842 h 10000"/>
                <a:gd name="connsiteX256-10639" fmla="*/ 6643 w 10000"/>
                <a:gd name="connsiteY256-10640" fmla="*/ 9805 h 10000"/>
                <a:gd name="connsiteX257-10641" fmla="*/ 6744 w 10000"/>
                <a:gd name="connsiteY257-10642" fmla="*/ 9740 h 10000"/>
                <a:gd name="connsiteX258-10643" fmla="*/ 6824 w 10000"/>
                <a:gd name="connsiteY258-10644" fmla="*/ 9674 h 10000"/>
                <a:gd name="connsiteX259-10645" fmla="*/ 6905 w 10000"/>
                <a:gd name="connsiteY259-10646" fmla="*/ 9609 h 10000"/>
                <a:gd name="connsiteX260-10647" fmla="*/ 6965 w 10000"/>
                <a:gd name="connsiteY260-10648" fmla="*/ 9544 h 10000"/>
                <a:gd name="connsiteX261-10649" fmla="*/ 7015 w 10000"/>
                <a:gd name="connsiteY261-10650" fmla="*/ 9460 h 10000"/>
                <a:gd name="connsiteX262-10651" fmla="*/ 7035 w 10000"/>
                <a:gd name="connsiteY262-10652" fmla="*/ 9395 h 10000"/>
                <a:gd name="connsiteX263-10653" fmla="*/ 7045 w 10000"/>
                <a:gd name="connsiteY263-10654" fmla="*/ 9302 h 10000"/>
                <a:gd name="connsiteX264-10655" fmla="*/ 7035 w 10000"/>
                <a:gd name="connsiteY264-10656" fmla="*/ 9228 h 10000"/>
                <a:gd name="connsiteX265-10657" fmla="*/ 6995 w 10000"/>
                <a:gd name="connsiteY265-10658" fmla="*/ 9144 h 10000"/>
                <a:gd name="connsiteX266-10659" fmla="*/ 6995 w 10000"/>
                <a:gd name="connsiteY266-10660" fmla="*/ 9144 h 10000"/>
                <a:gd name="connsiteX267-10661" fmla="*/ 6995 w 10000"/>
                <a:gd name="connsiteY267-10662" fmla="*/ 9135 h 10000"/>
                <a:gd name="connsiteX268-10663" fmla="*/ 6995 w 10000"/>
                <a:gd name="connsiteY268-10664" fmla="*/ 9135 h 10000"/>
                <a:gd name="connsiteX269-10665" fmla="*/ 6985 w 10000"/>
                <a:gd name="connsiteY269-10666" fmla="*/ 9135 h 10000"/>
                <a:gd name="connsiteX270-10667" fmla="*/ 6985 w 10000"/>
                <a:gd name="connsiteY270-10668" fmla="*/ 9135 h 10000"/>
                <a:gd name="connsiteX271-10669" fmla="*/ 6985 w 10000"/>
                <a:gd name="connsiteY271-10670" fmla="*/ 9135 h 10000"/>
                <a:gd name="connsiteX272-10671" fmla="*/ 6985 w 10000"/>
                <a:gd name="connsiteY272-10672" fmla="*/ 9135 h 10000"/>
                <a:gd name="connsiteX273-10673" fmla="*/ 6985 w 10000"/>
                <a:gd name="connsiteY273-10674" fmla="*/ 9135 h 10000"/>
                <a:gd name="connsiteX274-10675" fmla="*/ 6985 w 10000"/>
                <a:gd name="connsiteY274-10676" fmla="*/ 9135 h 10000"/>
                <a:gd name="connsiteX275-10677" fmla="*/ 6985 w 10000"/>
                <a:gd name="connsiteY275-10678" fmla="*/ 9135 h 10000"/>
                <a:gd name="connsiteX276-10679" fmla="*/ 6985 w 10000"/>
                <a:gd name="connsiteY276-10680" fmla="*/ 9135 h 10000"/>
                <a:gd name="connsiteX277-10681" fmla="*/ 6985 w 10000"/>
                <a:gd name="connsiteY277-10682" fmla="*/ 9126 h 10000"/>
                <a:gd name="connsiteX278-10683" fmla="*/ 6985 w 10000"/>
                <a:gd name="connsiteY278-10684" fmla="*/ 9126 h 10000"/>
                <a:gd name="connsiteX279-10685" fmla="*/ 6985 w 10000"/>
                <a:gd name="connsiteY279-10686" fmla="*/ 9126 h 10000"/>
                <a:gd name="connsiteX280-10687" fmla="*/ 6985 w 10000"/>
                <a:gd name="connsiteY280-10688" fmla="*/ 9126 h 10000"/>
                <a:gd name="connsiteX281-10689" fmla="*/ 6985 w 10000"/>
                <a:gd name="connsiteY281-10690" fmla="*/ 9126 h 10000"/>
                <a:gd name="connsiteX282-10691" fmla="*/ 6985 w 10000"/>
                <a:gd name="connsiteY282-10692" fmla="*/ 9126 h 10000"/>
                <a:gd name="connsiteX283-10693" fmla="*/ 6985 w 10000"/>
                <a:gd name="connsiteY283-10694" fmla="*/ 9126 h 10000"/>
                <a:gd name="connsiteX284-10695" fmla="*/ 6985 w 10000"/>
                <a:gd name="connsiteY284-10696" fmla="*/ 9126 h 10000"/>
                <a:gd name="connsiteX285-10697" fmla="*/ 6794 w 10000"/>
                <a:gd name="connsiteY285-10698" fmla="*/ 8837 h 10000"/>
                <a:gd name="connsiteX286-10699" fmla="*/ 6693 w 10000"/>
                <a:gd name="connsiteY286-10700" fmla="*/ 8679 h 10000"/>
                <a:gd name="connsiteX287-10701" fmla="*/ 6593 w 10000"/>
                <a:gd name="connsiteY287-10702" fmla="*/ 8521 h 10000"/>
                <a:gd name="connsiteX288-10703" fmla="*/ 6513 w 10000"/>
                <a:gd name="connsiteY288-10704" fmla="*/ 8372 h 10000"/>
                <a:gd name="connsiteX289-10705" fmla="*/ 6442 w 10000"/>
                <a:gd name="connsiteY289-10706" fmla="*/ 8214 h 10000"/>
                <a:gd name="connsiteX290-10707" fmla="*/ 6392 w 10000"/>
                <a:gd name="connsiteY290-10708" fmla="*/ 8056 h 10000"/>
                <a:gd name="connsiteX291-10709" fmla="*/ 6382 w 10000"/>
                <a:gd name="connsiteY291-10710" fmla="*/ 7981 h 10000"/>
                <a:gd name="connsiteX292-10711" fmla="*/ 6382 w 10000"/>
                <a:gd name="connsiteY292-10712" fmla="*/ 7907 h 10000"/>
                <a:gd name="connsiteX293-10713" fmla="*/ 6382 w 10000"/>
                <a:gd name="connsiteY293-10714" fmla="*/ 7907 h 10000"/>
                <a:gd name="connsiteX294-10715" fmla="*/ 6392 w 10000"/>
                <a:gd name="connsiteY294-10716" fmla="*/ 7805 h 10000"/>
                <a:gd name="connsiteX295-10717" fmla="*/ 6422 w 10000"/>
                <a:gd name="connsiteY295-10718" fmla="*/ 7702 h 10000"/>
                <a:gd name="connsiteX296-10719" fmla="*/ 6452 w 10000"/>
                <a:gd name="connsiteY296-10720" fmla="*/ 7656 h 10000"/>
                <a:gd name="connsiteX297-10721" fmla="*/ 6492 w 10000"/>
                <a:gd name="connsiteY297-10722" fmla="*/ 7609 h 10000"/>
                <a:gd name="connsiteX298-10723" fmla="*/ 6523 w 10000"/>
                <a:gd name="connsiteY298-10724" fmla="*/ 7563 h 10000"/>
                <a:gd name="connsiteX299-10725" fmla="*/ 6573 w 10000"/>
                <a:gd name="connsiteY299-10726" fmla="*/ 7526 h 10000"/>
                <a:gd name="connsiteX300-10727" fmla="*/ 6704 w 10000"/>
                <a:gd name="connsiteY300-10728" fmla="*/ 7451 h 10000"/>
                <a:gd name="connsiteX301-10729" fmla="*/ 6864 w 10000"/>
                <a:gd name="connsiteY301-10730" fmla="*/ 7395 h 10000"/>
                <a:gd name="connsiteX302-10731" fmla="*/ 7065 w 10000"/>
                <a:gd name="connsiteY302-10732" fmla="*/ 7349 h 10000"/>
                <a:gd name="connsiteX303-10733" fmla="*/ 7307 w 10000"/>
                <a:gd name="connsiteY303-10734" fmla="*/ 7321 h 10000"/>
                <a:gd name="connsiteX304-10735" fmla="*/ 7307 w 10000"/>
                <a:gd name="connsiteY304-10736" fmla="*/ 7321 h 10000"/>
                <a:gd name="connsiteX305-10737" fmla="*/ 8533 w 10000"/>
                <a:gd name="connsiteY305-10738" fmla="*/ 7219 h 10000"/>
                <a:gd name="connsiteX306-10739" fmla="*/ 10000 w 10000"/>
                <a:gd name="connsiteY306-10740" fmla="*/ 7116 h 10000"/>
                <a:gd name="connsiteX307-10741" fmla="*/ 10000 w 10000"/>
                <a:gd name="connsiteY307-10742" fmla="*/ 7116 h 10000"/>
                <a:gd name="connsiteX308-10743" fmla="*/ 10000 w 10000"/>
                <a:gd name="connsiteY308-10744" fmla="*/ 7116 h 10000"/>
                <a:gd name="connsiteX309-10745" fmla="*/ 10000 w 10000"/>
                <a:gd name="connsiteY309-10746" fmla="*/ 7116 h 10000"/>
                <a:gd name="connsiteX310-10747" fmla="*/ 10000 w 10000"/>
                <a:gd name="connsiteY310-10748" fmla="*/ 0 h 10000"/>
                <a:gd name="connsiteX0-10749" fmla="*/ 10000 w 10000"/>
                <a:gd name="connsiteY0-10750" fmla="*/ 0 h 10000"/>
                <a:gd name="connsiteX1-10751" fmla="*/ 40 w 10000"/>
                <a:gd name="connsiteY1-10752" fmla="*/ 0 h 10000"/>
                <a:gd name="connsiteX2-10753" fmla="*/ 40 w 10000"/>
                <a:gd name="connsiteY2-10754" fmla="*/ 0 h 10000"/>
                <a:gd name="connsiteX3-10755" fmla="*/ 10 w 10000"/>
                <a:gd name="connsiteY3-10756" fmla="*/ 270 h 10000"/>
                <a:gd name="connsiteX4-10757" fmla="*/ 0 w 10000"/>
                <a:gd name="connsiteY4-10758" fmla="*/ 530 h 10000"/>
                <a:gd name="connsiteX5-10759" fmla="*/ 0 w 10000"/>
                <a:gd name="connsiteY5-10760" fmla="*/ 530 h 10000"/>
                <a:gd name="connsiteX6-10761" fmla="*/ 0 w 10000"/>
                <a:gd name="connsiteY6-10762" fmla="*/ 698 h 10000"/>
                <a:gd name="connsiteX7-10763" fmla="*/ 30 w 10000"/>
                <a:gd name="connsiteY7-10764" fmla="*/ 856 h 10000"/>
                <a:gd name="connsiteX8-10765" fmla="*/ 50 w 10000"/>
                <a:gd name="connsiteY8-10766" fmla="*/ 986 h 10000"/>
                <a:gd name="connsiteX9-10767" fmla="*/ 101 w 10000"/>
                <a:gd name="connsiteY9-10768" fmla="*/ 1088 h 10000"/>
                <a:gd name="connsiteX10-10769" fmla="*/ 101 w 10000"/>
                <a:gd name="connsiteY10-10770" fmla="*/ 1088 h 10000"/>
                <a:gd name="connsiteX11-10771" fmla="*/ 101 w 10000"/>
                <a:gd name="connsiteY11-10772" fmla="*/ 1088 h 10000"/>
                <a:gd name="connsiteX12-10773" fmla="*/ 101 w 10000"/>
                <a:gd name="connsiteY12-10774" fmla="*/ 1098 h 10000"/>
                <a:gd name="connsiteX13-10775" fmla="*/ 101 w 10000"/>
                <a:gd name="connsiteY13-10776" fmla="*/ 1098 h 10000"/>
                <a:gd name="connsiteX14-10777" fmla="*/ 111 w 10000"/>
                <a:gd name="connsiteY14-10778" fmla="*/ 1116 h 10000"/>
                <a:gd name="connsiteX15-10779" fmla="*/ 111 w 10000"/>
                <a:gd name="connsiteY15-10780" fmla="*/ 1116 h 10000"/>
                <a:gd name="connsiteX16-10781" fmla="*/ 201 w 10000"/>
                <a:gd name="connsiteY16-10782" fmla="*/ 1274 h 10000"/>
                <a:gd name="connsiteX17-10783" fmla="*/ 291 w 10000"/>
                <a:gd name="connsiteY17-10784" fmla="*/ 1433 h 10000"/>
                <a:gd name="connsiteX18-10785" fmla="*/ 412 w 10000"/>
                <a:gd name="connsiteY18-10786" fmla="*/ 1572 h 10000"/>
                <a:gd name="connsiteX19-10787" fmla="*/ 482 w 10000"/>
                <a:gd name="connsiteY19-10788" fmla="*/ 1647 h 10000"/>
                <a:gd name="connsiteX20-10789" fmla="*/ 553 w 10000"/>
                <a:gd name="connsiteY20-10790" fmla="*/ 1712 h 10000"/>
                <a:gd name="connsiteX21-10791" fmla="*/ 623 w 10000"/>
                <a:gd name="connsiteY21-10792" fmla="*/ 1767 h 10000"/>
                <a:gd name="connsiteX22-10793" fmla="*/ 714 w 10000"/>
                <a:gd name="connsiteY22-10794" fmla="*/ 1823 h 10000"/>
                <a:gd name="connsiteX23-10795" fmla="*/ 804 w 10000"/>
                <a:gd name="connsiteY23-10796" fmla="*/ 1870 h 10000"/>
                <a:gd name="connsiteX24-10797" fmla="*/ 905 w 10000"/>
                <a:gd name="connsiteY24-10798" fmla="*/ 1916 h 10000"/>
                <a:gd name="connsiteX25-10799" fmla="*/ 1015 w 10000"/>
                <a:gd name="connsiteY25-10800" fmla="*/ 1935 h 10000"/>
                <a:gd name="connsiteX26-10801" fmla="*/ 1136 w 10000"/>
                <a:gd name="connsiteY26-10802" fmla="*/ 1972 h 10000"/>
                <a:gd name="connsiteX27-10803" fmla="*/ 1256 w 10000"/>
                <a:gd name="connsiteY27-10804" fmla="*/ 1981 h 10000"/>
                <a:gd name="connsiteX28-10805" fmla="*/ 1407 w 10000"/>
                <a:gd name="connsiteY28-10806" fmla="*/ 1981 h 10000"/>
                <a:gd name="connsiteX29-10807" fmla="*/ 1407 w 10000"/>
                <a:gd name="connsiteY29-10808" fmla="*/ 1981 h 10000"/>
                <a:gd name="connsiteX30-10809" fmla="*/ 1407 w 10000"/>
                <a:gd name="connsiteY30-10810" fmla="*/ 1981 h 10000"/>
                <a:gd name="connsiteX31-10811" fmla="*/ 1407 w 10000"/>
                <a:gd name="connsiteY31-10812" fmla="*/ 1981 h 10000"/>
                <a:gd name="connsiteX32-10813" fmla="*/ 1407 w 10000"/>
                <a:gd name="connsiteY32-10814" fmla="*/ 1981 h 10000"/>
                <a:gd name="connsiteX33-10815" fmla="*/ 1407 w 10000"/>
                <a:gd name="connsiteY33-10816" fmla="*/ 1981 h 10000"/>
                <a:gd name="connsiteX34-10817" fmla="*/ 1558 w 10000"/>
                <a:gd name="connsiteY34-10818" fmla="*/ 1981 h 10000"/>
                <a:gd name="connsiteX35-10819" fmla="*/ 1749 w 10000"/>
                <a:gd name="connsiteY35-10820" fmla="*/ 1963 h 10000"/>
                <a:gd name="connsiteX36-10821" fmla="*/ 1940 w 10000"/>
                <a:gd name="connsiteY36-10822" fmla="*/ 1926 h 10000"/>
                <a:gd name="connsiteX37-10823" fmla="*/ 2151 w 10000"/>
                <a:gd name="connsiteY37-10824" fmla="*/ 1879 h 10000"/>
                <a:gd name="connsiteX38-10825" fmla="*/ 2151 w 10000"/>
                <a:gd name="connsiteY38-10826" fmla="*/ 1879 h 10000"/>
                <a:gd name="connsiteX39-10827" fmla="*/ 2161 w 10000"/>
                <a:gd name="connsiteY39-10828" fmla="*/ 1879 h 10000"/>
                <a:gd name="connsiteX40-10829" fmla="*/ 2161 w 10000"/>
                <a:gd name="connsiteY40-10830" fmla="*/ 1879 h 10000"/>
                <a:gd name="connsiteX41-10831" fmla="*/ 2171 w 10000"/>
                <a:gd name="connsiteY41-10832" fmla="*/ 1879 h 10000"/>
                <a:gd name="connsiteX42-10833" fmla="*/ 2171 w 10000"/>
                <a:gd name="connsiteY42-10834" fmla="*/ 1879 h 10000"/>
                <a:gd name="connsiteX43-10835" fmla="*/ 2352 w 10000"/>
                <a:gd name="connsiteY43-10836" fmla="*/ 1833 h 10000"/>
                <a:gd name="connsiteX44-10837" fmla="*/ 2513 w 10000"/>
                <a:gd name="connsiteY44-10838" fmla="*/ 1814 h 10000"/>
                <a:gd name="connsiteX45-10839" fmla="*/ 2673 w 10000"/>
                <a:gd name="connsiteY45-10840" fmla="*/ 1786 h 10000"/>
                <a:gd name="connsiteX46-10841" fmla="*/ 2804 w 10000"/>
                <a:gd name="connsiteY46-10842" fmla="*/ 1786 h 10000"/>
                <a:gd name="connsiteX47-10843" fmla="*/ 2804 w 10000"/>
                <a:gd name="connsiteY47-10844" fmla="*/ 1786 h 10000"/>
                <a:gd name="connsiteX48-10845" fmla="*/ 2804 w 10000"/>
                <a:gd name="connsiteY48-10846" fmla="*/ 1786 h 10000"/>
                <a:gd name="connsiteX49-10847" fmla="*/ 2804 w 10000"/>
                <a:gd name="connsiteY49-10848" fmla="*/ 1786 h 10000"/>
                <a:gd name="connsiteX50-10849" fmla="*/ 2804 w 10000"/>
                <a:gd name="connsiteY50-10850" fmla="*/ 1786 h 10000"/>
                <a:gd name="connsiteX51-10851" fmla="*/ 2804 w 10000"/>
                <a:gd name="connsiteY51-10852" fmla="*/ 1786 h 10000"/>
                <a:gd name="connsiteX52-10853" fmla="*/ 2804 w 10000"/>
                <a:gd name="connsiteY52-10854" fmla="*/ 1786 h 10000"/>
                <a:gd name="connsiteX53-10855" fmla="*/ 2804 w 10000"/>
                <a:gd name="connsiteY53-10856" fmla="*/ 1786 h 10000"/>
                <a:gd name="connsiteX54-10857" fmla="*/ 2925 w 10000"/>
                <a:gd name="connsiteY54-10858" fmla="*/ 1786 h 10000"/>
                <a:gd name="connsiteX55-10859" fmla="*/ 3035 w 10000"/>
                <a:gd name="connsiteY55-10860" fmla="*/ 1805 h 10000"/>
                <a:gd name="connsiteX56-10861" fmla="*/ 3136 w 10000"/>
                <a:gd name="connsiteY56-10862" fmla="*/ 1823 h 10000"/>
                <a:gd name="connsiteX57-10863" fmla="*/ 3236 w 10000"/>
                <a:gd name="connsiteY57-10864" fmla="*/ 1842 h 10000"/>
                <a:gd name="connsiteX58-10865" fmla="*/ 3307 w 10000"/>
                <a:gd name="connsiteY58-10866" fmla="*/ 1879 h 10000"/>
                <a:gd name="connsiteX59-10867" fmla="*/ 3377 w 10000"/>
                <a:gd name="connsiteY59-10868" fmla="*/ 1926 h 10000"/>
                <a:gd name="connsiteX60-10869" fmla="*/ 3447 w 10000"/>
                <a:gd name="connsiteY60-10870" fmla="*/ 1972 h 10000"/>
                <a:gd name="connsiteX61-10871" fmla="*/ 3497 w 10000"/>
                <a:gd name="connsiteY61-10872" fmla="*/ 2028 h 10000"/>
                <a:gd name="connsiteX62-10873" fmla="*/ 3548 w 10000"/>
                <a:gd name="connsiteY62-10874" fmla="*/ 2074 h 10000"/>
                <a:gd name="connsiteX63-10875" fmla="*/ 3598 w 10000"/>
                <a:gd name="connsiteY63-10876" fmla="*/ 2140 h 10000"/>
                <a:gd name="connsiteX64-10877" fmla="*/ 3658 w 10000"/>
                <a:gd name="connsiteY64-10878" fmla="*/ 2260 h 10000"/>
                <a:gd name="connsiteX65-10879" fmla="*/ 3709 w 10000"/>
                <a:gd name="connsiteY65-10880" fmla="*/ 2400 h 10000"/>
                <a:gd name="connsiteX66-10881" fmla="*/ 3729 w 10000"/>
                <a:gd name="connsiteY66-10882" fmla="*/ 2549 h 10000"/>
                <a:gd name="connsiteX67-10883" fmla="*/ 3729 w 10000"/>
                <a:gd name="connsiteY67-10884" fmla="*/ 2688 h 10000"/>
                <a:gd name="connsiteX68-10885" fmla="*/ 3729 w 10000"/>
                <a:gd name="connsiteY68-10886" fmla="*/ 2837 h 10000"/>
                <a:gd name="connsiteX69-10887" fmla="*/ 3709 w 10000"/>
                <a:gd name="connsiteY69-10888" fmla="*/ 2977 h 10000"/>
                <a:gd name="connsiteX70-10889" fmla="*/ 3668 w 10000"/>
                <a:gd name="connsiteY70-10890" fmla="*/ 3107 h 10000"/>
                <a:gd name="connsiteX71-10891" fmla="*/ 3638 w 10000"/>
                <a:gd name="connsiteY71-10892" fmla="*/ 3219 h 10000"/>
                <a:gd name="connsiteX72-10893" fmla="*/ 3598 w 10000"/>
                <a:gd name="connsiteY72-10894" fmla="*/ 3312 h 10000"/>
                <a:gd name="connsiteX73-10895" fmla="*/ 3548 w 10000"/>
                <a:gd name="connsiteY73-10896" fmla="*/ 3377 h 10000"/>
                <a:gd name="connsiteX74-10897" fmla="*/ 3518 w 10000"/>
                <a:gd name="connsiteY74-10898" fmla="*/ 3423 h 10000"/>
                <a:gd name="connsiteX75-10899" fmla="*/ 3518 w 10000"/>
                <a:gd name="connsiteY75-10900" fmla="*/ 3423 h 10000"/>
                <a:gd name="connsiteX76-10901" fmla="*/ 3518 w 10000"/>
                <a:gd name="connsiteY76-10902" fmla="*/ 3423 h 10000"/>
                <a:gd name="connsiteX77-10903" fmla="*/ 3518 w 10000"/>
                <a:gd name="connsiteY77-10904" fmla="*/ 3423 h 10000"/>
                <a:gd name="connsiteX78-10905" fmla="*/ 3518 w 10000"/>
                <a:gd name="connsiteY78-10906" fmla="*/ 3423 h 10000"/>
                <a:gd name="connsiteX79-10907" fmla="*/ 3518 w 10000"/>
                <a:gd name="connsiteY79-10908" fmla="*/ 3423 h 10000"/>
                <a:gd name="connsiteX80-10909" fmla="*/ 3518 w 10000"/>
                <a:gd name="connsiteY80-10910" fmla="*/ 3423 h 10000"/>
                <a:gd name="connsiteX81-10911" fmla="*/ 3518 w 10000"/>
                <a:gd name="connsiteY81-10912" fmla="*/ 3423 h 10000"/>
                <a:gd name="connsiteX82-10913" fmla="*/ 3518 w 10000"/>
                <a:gd name="connsiteY82-10914" fmla="*/ 3423 h 10000"/>
                <a:gd name="connsiteX83-10915" fmla="*/ 3518 w 10000"/>
                <a:gd name="connsiteY83-10916" fmla="*/ 3423 h 10000"/>
                <a:gd name="connsiteX84-10917" fmla="*/ 3518 w 10000"/>
                <a:gd name="connsiteY84-10918" fmla="*/ 3433 h 10000"/>
                <a:gd name="connsiteX85-10919" fmla="*/ 3518 w 10000"/>
                <a:gd name="connsiteY85-10920" fmla="*/ 3433 h 10000"/>
                <a:gd name="connsiteX86-10921" fmla="*/ 3518 w 10000"/>
                <a:gd name="connsiteY86-10922" fmla="*/ 3433 h 10000"/>
                <a:gd name="connsiteX87-10923" fmla="*/ 3518 w 10000"/>
                <a:gd name="connsiteY87-10924" fmla="*/ 3433 h 10000"/>
                <a:gd name="connsiteX88-10925" fmla="*/ 3497 w 10000"/>
                <a:gd name="connsiteY88-10926" fmla="*/ 3433 h 10000"/>
                <a:gd name="connsiteX89-10927" fmla="*/ 3497 w 10000"/>
                <a:gd name="connsiteY89-10928" fmla="*/ 3433 h 10000"/>
                <a:gd name="connsiteX90-10929" fmla="*/ 3497 w 10000"/>
                <a:gd name="connsiteY90-10930" fmla="*/ 3433 h 10000"/>
                <a:gd name="connsiteX91-10931" fmla="*/ 3497 w 10000"/>
                <a:gd name="connsiteY91-10932" fmla="*/ 3433 h 10000"/>
                <a:gd name="connsiteX92-10933" fmla="*/ 3347 w 10000"/>
                <a:gd name="connsiteY92-10934" fmla="*/ 3535 h 10000"/>
                <a:gd name="connsiteX93-10935" fmla="*/ 3246 w 10000"/>
                <a:gd name="connsiteY93-10936" fmla="*/ 3563 h 10000"/>
                <a:gd name="connsiteX94-10937" fmla="*/ 3136 w 10000"/>
                <a:gd name="connsiteY94-10938" fmla="*/ 3572 h 10000"/>
                <a:gd name="connsiteX95-10939" fmla="*/ 3136 w 10000"/>
                <a:gd name="connsiteY95-10940" fmla="*/ 3572 h 10000"/>
                <a:gd name="connsiteX96-10941" fmla="*/ 3136 w 10000"/>
                <a:gd name="connsiteY96-10942" fmla="*/ 3572 h 10000"/>
                <a:gd name="connsiteX97-10943" fmla="*/ 3136 w 10000"/>
                <a:gd name="connsiteY97-10944" fmla="*/ 3572 h 10000"/>
                <a:gd name="connsiteX98-10945" fmla="*/ 3136 w 10000"/>
                <a:gd name="connsiteY98-10946" fmla="*/ 3572 h 10000"/>
                <a:gd name="connsiteX99-10947" fmla="*/ 3136 w 10000"/>
                <a:gd name="connsiteY99-10948" fmla="*/ 3572 h 10000"/>
                <a:gd name="connsiteX100-10949" fmla="*/ 3116 w 10000"/>
                <a:gd name="connsiteY100-10950" fmla="*/ 3572 h 10000"/>
                <a:gd name="connsiteX101-10951" fmla="*/ 3116 w 10000"/>
                <a:gd name="connsiteY101-10952" fmla="*/ 3572 h 10000"/>
                <a:gd name="connsiteX102-10953" fmla="*/ 3025 w 10000"/>
                <a:gd name="connsiteY102-10954" fmla="*/ 3572 h 10000"/>
                <a:gd name="connsiteX103-10955" fmla="*/ 2925 w 10000"/>
                <a:gd name="connsiteY103-10956" fmla="*/ 3553 h 10000"/>
                <a:gd name="connsiteX104-10957" fmla="*/ 2814 w 10000"/>
                <a:gd name="connsiteY104-10958" fmla="*/ 3526 h 10000"/>
                <a:gd name="connsiteX105-10959" fmla="*/ 2693 w 10000"/>
                <a:gd name="connsiteY105-10960" fmla="*/ 3479 h 10000"/>
                <a:gd name="connsiteX106-10961" fmla="*/ 2553 w 10000"/>
                <a:gd name="connsiteY106-10962" fmla="*/ 3423 h 10000"/>
                <a:gd name="connsiteX107-10963" fmla="*/ 2392 w 10000"/>
                <a:gd name="connsiteY107-10964" fmla="*/ 3349 h 10000"/>
                <a:gd name="connsiteX108-10965" fmla="*/ 2010 w 10000"/>
                <a:gd name="connsiteY108-10966" fmla="*/ 3153 h 10000"/>
                <a:gd name="connsiteX109-10967" fmla="*/ 2010 w 10000"/>
                <a:gd name="connsiteY109-10968" fmla="*/ 3153 h 10000"/>
                <a:gd name="connsiteX110-10969" fmla="*/ 2010 w 10000"/>
                <a:gd name="connsiteY110-10970" fmla="*/ 3153 h 10000"/>
                <a:gd name="connsiteX111-10971" fmla="*/ 2010 w 10000"/>
                <a:gd name="connsiteY111-10972" fmla="*/ 3153 h 10000"/>
                <a:gd name="connsiteX112-10973" fmla="*/ 2000 w 10000"/>
                <a:gd name="connsiteY112-10974" fmla="*/ 3153 h 10000"/>
                <a:gd name="connsiteX113-10975" fmla="*/ 2000 w 10000"/>
                <a:gd name="connsiteY113-10976" fmla="*/ 3153 h 10000"/>
                <a:gd name="connsiteX114-10977" fmla="*/ 2000 w 10000"/>
                <a:gd name="connsiteY114-10978" fmla="*/ 3153 h 10000"/>
                <a:gd name="connsiteX115-10979" fmla="*/ 2000 w 10000"/>
                <a:gd name="connsiteY115-10980" fmla="*/ 3153 h 10000"/>
                <a:gd name="connsiteX116-10981" fmla="*/ 1769 w 10000"/>
                <a:gd name="connsiteY116-10982" fmla="*/ 3033 h 10000"/>
                <a:gd name="connsiteX117-10983" fmla="*/ 1588 w 10000"/>
                <a:gd name="connsiteY117-10984" fmla="*/ 2967 h 10000"/>
                <a:gd name="connsiteX118-10985" fmla="*/ 1427 w 10000"/>
                <a:gd name="connsiteY118-10986" fmla="*/ 2921 h 10000"/>
                <a:gd name="connsiteX119-10987" fmla="*/ 1347 w 10000"/>
                <a:gd name="connsiteY119-10988" fmla="*/ 2902 h 10000"/>
                <a:gd name="connsiteX120-10989" fmla="*/ 1266 w 10000"/>
                <a:gd name="connsiteY120-10990" fmla="*/ 2902 h 10000"/>
                <a:gd name="connsiteX121-10991" fmla="*/ 1266 w 10000"/>
                <a:gd name="connsiteY121-10992" fmla="*/ 2902 h 10000"/>
                <a:gd name="connsiteX122-10993" fmla="*/ 1266 w 10000"/>
                <a:gd name="connsiteY122-10994" fmla="*/ 2902 h 10000"/>
                <a:gd name="connsiteX123-10995" fmla="*/ 1266 w 10000"/>
                <a:gd name="connsiteY123-10996" fmla="*/ 2902 h 10000"/>
                <a:gd name="connsiteX124-10997" fmla="*/ 1266 w 10000"/>
                <a:gd name="connsiteY124-10998" fmla="*/ 2902 h 10000"/>
                <a:gd name="connsiteX125-10999" fmla="*/ 1266 w 10000"/>
                <a:gd name="connsiteY125-11000" fmla="*/ 2902 h 10000"/>
                <a:gd name="connsiteX126-11001" fmla="*/ 1146 w 10000"/>
                <a:gd name="connsiteY126-11002" fmla="*/ 2921 h 10000"/>
                <a:gd name="connsiteX127-11003" fmla="*/ 1085 w 10000"/>
                <a:gd name="connsiteY127-11004" fmla="*/ 2940 h 10000"/>
                <a:gd name="connsiteX128-11005" fmla="*/ 1025 w 10000"/>
                <a:gd name="connsiteY128-11006" fmla="*/ 2949 h 10000"/>
                <a:gd name="connsiteX129-11007" fmla="*/ 965 w 10000"/>
                <a:gd name="connsiteY129-11008" fmla="*/ 2986 h 10000"/>
                <a:gd name="connsiteX130-11009" fmla="*/ 915 w 10000"/>
                <a:gd name="connsiteY130-11010" fmla="*/ 3023 h 10000"/>
                <a:gd name="connsiteX131-11011" fmla="*/ 864 w 10000"/>
                <a:gd name="connsiteY131-11012" fmla="*/ 3060 h 10000"/>
                <a:gd name="connsiteX132-11013" fmla="*/ 814 w 10000"/>
                <a:gd name="connsiteY132-11014" fmla="*/ 3107 h 10000"/>
                <a:gd name="connsiteX133-11015" fmla="*/ 784 w 10000"/>
                <a:gd name="connsiteY133-11016" fmla="*/ 3163 h 10000"/>
                <a:gd name="connsiteX134-11017" fmla="*/ 744 w 10000"/>
                <a:gd name="connsiteY134-11018" fmla="*/ 3237 h 10000"/>
                <a:gd name="connsiteX135-11019" fmla="*/ 673 w 10000"/>
                <a:gd name="connsiteY135-11020" fmla="*/ 3377 h 10000"/>
                <a:gd name="connsiteX136-11021" fmla="*/ 623 w 10000"/>
                <a:gd name="connsiteY136-11022" fmla="*/ 3563 h 10000"/>
                <a:gd name="connsiteX137-11023" fmla="*/ 603 w 10000"/>
                <a:gd name="connsiteY137-11024" fmla="*/ 3786 h 10000"/>
                <a:gd name="connsiteX138-11025" fmla="*/ 573 w 10000"/>
                <a:gd name="connsiteY138-11026" fmla="*/ 4037 h 10000"/>
                <a:gd name="connsiteX139-11027" fmla="*/ 583 w 10000"/>
                <a:gd name="connsiteY139-11028" fmla="*/ 4326 h 10000"/>
                <a:gd name="connsiteX140-11029" fmla="*/ 613 w 10000"/>
                <a:gd name="connsiteY140-11030" fmla="*/ 4651 h 10000"/>
                <a:gd name="connsiteX141-11031" fmla="*/ 663 w 10000"/>
                <a:gd name="connsiteY141-11032" fmla="*/ 5014 h 10000"/>
                <a:gd name="connsiteX142-11033" fmla="*/ 734 w 10000"/>
                <a:gd name="connsiteY142-11034" fmla="*/ 5423 h 10000"/>
                <a:gd name="connsiteX143-11035" fmla="*/ 814 w 10000"/>
                <a:gd name="connsiteY143-11036" fmla="*/ 5870 h 10000"/>
                <a:gd name="connsiteX144-11037" fmla="*/ 945 w 10000"/>
                <a:gd name="connsiteY144-11038" fmla="*/ 6372 h 10000"/>
                <a:gd name="connsiteX145-11039" fmla="*/ 1085 w 10000"/>
                <a:gd name="connsiteY145-11040" fmla="*/ 6912 h 10000"/>
                <a:gd name="connsiteX146-11041" fmla="*/ 1085 w 10000"/>
                <a:gd name="connsiteY146-11042" fmla="*/ 6912 h 10000"/>
                <a:gd name="connsiteX147-11043" fmla="*/ 1085 w 10000"/>
                <a:gd name="connsiteY147-11044" fmla="*/ 6930 h 10000"/>
                <a:gd name="connsiteX148-11045" fmla="*/ 1085 w 10000"/>
                <a:gd name="connsiteY148-11046" fmla="*/ 6930 h 10000"/>
                <a:gd name="connsiteX149-11047" fmla="*/ 1116 w 10000"/>
                <a:gd name="connsiteY149-11048" fmla="*/ 7005 h 10000"/>
                <a:gd name="connsiteX150-11049" fmla="*/ 1116 w 10000"/>
                <a:gd name="connsiteY150-11050" fmla="*/ 7005 h 10000"/>
                <a:gd name="connsiteX151-11051" fmla="*/ 1116 w 10000"/>
                <a:gd name="connsiteY151-11052" fmla="*/ 7005 h 10000"/>
                <a:gd name="connsiteX152-11053" fmla="*/ 1116 w 10000"/>
                <a:gd name="connsiteY152-11054" fmla="*/ 7005 h 10000"/>
                <a:gd name="connsiteX153-11055" fmla="*/ 1116 w 10000"/>
                <a:gd name="connsiteY153-11056" fmla="*/ 7005 h 10000"/>
                <a:gd name="connsiteX154-11057" fmla="*/ 1126 w 10000"/>
                <a:gd name="connsiteY154-11058" fmla="*/ 7060 h 10000"/>
                <a:gd name="connsiteX155-11059" fmla="*/ 1126 w 10000"/>
                <a:gd name="connsiteY155-11060" fmla="*/ 7060 h 10000"/>
                <a:gd name="connsiteX156-11061" fmla="*/ 1126 w 10000"/>
                <a:gd name="connsiteY156-11062" fmla="*/ 7060 h 10000"/>
                <a:gd name="connsiteX157-11063" fmla="*/ 1126 w 10000"/>
                <a:gd name="connsiteY157-11064" fmla="*/ 7060 h 10000"/>
                <a:gd name="connsiteX158-11065" fmla="*/ 1146 w 10000"/>
                <a:gd name="connsiteY158-11066" fmla="*/ 7060 h 10000"/>
                <a:gd name="connsiteX159-11067" fmla="*/ 1146 w 10000"/>
                <a:gd name="connsiteY159-11068" fmla="*/ 7060 h 10000"/>
                <a:gd name="connsiteX160-11069" fmla="*/ 1156 w 10000"/>
                <a:gd name="connsiteY160-11070" fmla="*/ 7060 h 10000"/>
                <a:gd name="connsiteX161-11071" fmla="*/ 1156 w 10000"/>
                <a:gd name="connsiteY161-11072" fmla="*/ 7060 h 10000"/>
                <a:gd name="connsiteX162-11073" fmla="*/ 1156 w 10000"/>
                <a:gd name="connsiteY162-11074" fmla="*/ 7060 h 10000"/>
                <a:gd name="connsiteX163-11075" fmla="*/ 1156 w 10000"/>
                <a:gd name="connsiteY163-11076" fmla="*/ 7060 h 10000"/>
                <a:gd name="connsiteX164-11077" fmla="*/ 1457 w 10000"/>
                <a:gd name="connsiteY164-11078" fmla="*/ 7051 h 10000"/>
                <a:gd name="connsiteX165-11079" fmla="*/ 1749 w 10000"/>
                <a:gd name="connsiteY165-11080" fmla="*/ 7051 h 10000"/>
                <a:gd name="connsiteX166-11081" fmla="*/ 1749 w 10000"/>
                <a:gd name="connsiteY166-11082" fmla="*/ 7051 h 10000"/>
                <a:gd name="connsiteX167-11083" fmla="*/ 1749 w 10000"/>
                <a:gd name="connsiteY167-11084" fmla="*/ 7051 h 10000"/>
                <a:gd name="connsiteX168-11085" fmla="*/ 1749 w 10000"/>
                <a:gd name="connsiteY168-11086" fmla="*/ 7051 h 10000"/>
                <a:gd name="connsiteX169-11087" fmla="*/ 1749 w 10000"/>
                <a:gd name="connsiteY169-11088" fmla="*/ 7051 h 10000"/>
                <a:gd name="connsiteX170-11089" fmla="*/ 1749 w 10000"/>
                <a:gd name="connsiteY170-11090" fmla="*/ 7051 h 10000"/>
                <a:gd name="connsiteX171-11091" fmla="*/ 1759 w 10000"/>
                <a:gd name="connsiteY171-11092" fmla="*/ 7051 h 10000"/>
                <a:gd name="connsiteX172-11093" fmla="*/ 1759 w 10000"/>
                <a:gd name="connsiteY172-11094" fmla="*/ 7051 h 10000"/>
                <a:gd name="connsiteX173-11095" fmla="*/ 1759 w 10000"/>
                <a:gd name="connsiteY173-11096" fmla="*/ 7051 h 10000"/>
                <a:gd name="connsiteX174-11097" fmla="*/ 1759 w 10000"/>
                <a:gd name="connsiteY174-11098" fmla="*/ 7051 h 10000"/>
                <a:gd name="connsiteX175-11099" fmla="*/ 1759 w 10000"/>
                <a:gd name="connsiteY175-11100" fmla="*/ 7051 h 10000"/>
                <a:gd name="connsiteX176-11101" fmla="*/ 1759 w 10000"/>
                <a:gd name="connsiteY176-11102" fmla="*/ 7051 h 10000"/>
                <a:gd name="connsiteX177-11103" fmla="*/ 1769 w 10000"/>
                <a:gd name="connsiteY177-11104" fmla="*/ 7051 h 10000"/>
                <a:gd name="connsiteX178-11105" fmla="*/ 1769 w 10000"/>
                <a:gd name="connsiteY178-11106" fmla="*/ 7051 h 10000"/>
                <a:gd name="connsiteX179-11107" fmla="*/ 1769 w 10000"/>
                <a:gd name="connsiteY179-11108" fmla="*/ 7051 h 10000"/>
                <a:gd name="connsiteX180-11109" fmla="*/ 1769 w 10000"/>
                <a:gd name="connsiteY180-11110" fmla="*/ 7051 h 10000"/>
                <a:gd name="connsiteX181-11111" fmla="*/ 1769 w 10000"/>
                <a:gd name="connsiteY181-11112" fmla="*/ 7051 h 10000"/>
                <a:gd name="connsiteX182-11113" fmla="*/ 1980 w 10000"/>
                <a:gd name="connsiteY182-11114" fmla="*/ 7051 h 10000"/>
                <a:gd name="connsiteX183-11115" fmla="*/ 1980 w 10000"/>
                <a:gd name="connsiteY183-11116" fmla="*/ 7051 h 10000"/>
                <a:gd name="connsiteX184-11117" fmla="*/ 2281 w 10000"/>
                <a:gd name="connsiteY184-11118" fmla="*/ 7033 h 10000"/>
                <a:gd name="connsiteX185-11119" fmla="*/ 2281 w 10000"/>
                <a:gd name="connsiteY185-11120" fmla="*/ 7033 h 10000"/>
                <a:gd name="connsiteX186-11121" fmla="*/ 2281 w 10000"/>
                <a:gd name="connsiteY186-11122" fmla="*/ 7033 h 10000"/>
                <a:gd name="connsiteX187-11123" fmla="*/ 2281 w 10000"/>
                <a:gd name="connsiteY187-11124" fmla="*/ 7033 h 10000"/>
                <a:gd name="connsiteX188-11125" fmla="*/ 2291 w 10000"/>
                <a:gd name="connsiteY188-11126" fmla="*/ 7033 h 10000"/>
                <a:gd name="connsiteX189-11127" fmla="*/ 2291 w 10000"/>
                <a:gd name="connsiteY189-11128" fmla="*/ 7033 h 10000"/>
                <a:gd name="connsiteX190-11129" fmla="*/ 2302 w 10000"/>
                <a:gd name="connsiteY190-11130" fmla="*/ 7033 h 10000"/>
                <a:gd name="connsiteX191-11131" fmla="*/ 2302 w 10000"/>
                <a:gd name="connsiteY191-11132" fmla="*/ 7033 h 10000"/>
                <a:gd name="connsiteX192-11133" fmla="*/ 2332 w 10000"/>
                <a:gd name="connsiteY192-11134" fmla="*/ 7033 h 10000"/>
                <a:gd name="connsiteX193-11135" fmla="*/ 2332 w 10000"/>
                <a:gd name="connsiteY193-11136" fmla="*/ 7033 h 10000"/>
                <a:gd name="connsiteX194-11137" fmla="*/ 2854 w 10000"/>
                <a:gd name="connsiteY194-11138" fmla="*/ 7033 h 10000"/>
                <a:gd name="connsiteX195-11139" fmla="*/ 2854 w 10000"/>
                <a:gd name="connsiteY195-11140" fmla="*/ 7033 h 10000"/>
                <a:gd name="connsiteX196-11141" fmla="*/ 2854 w 10000"/>
                <a:gd name="connsiteY196-11142" fmla="*/ 7033 h 10000"/>
                <a:gd name="connsiteX197-11143" fmla="*/ 2854 w 10000"/>
                <a:gd name="connsiteY197-11144" fmla="*/ 7033 h 10000"/>
                <a:gd name="connsiteX198-11145" fmla="*/ 2854 w 10000"/>
                <a:gd name="connsiteY198-11146" fmla="*/ 7033 h 10000"/>
                <a:gd name="connsiteX199-11147" fmla="*/ 2854 w 10000"/>
                <a:gd name="connsiteY199-11148" fmla="*/ 7033 h 10000"/>
                <a:gd name="connsiteX200-11149" fmla="*/ 2854 w 10000"/>
                <a:gd name="connsiteY200-11150" fmla="*/ 7033 h 10000"/>
                <a:gd name="connsiteX201-11151" fmla="*/ 2854 w 10000"/>
                <a:gd name="connsiteY201-11152" fmla="*/ 7033 h 10000"/>
                <a:gd name="connsiteX202-11153" fmla="*/ 3286 w 10000"/>
                <a:gd name="connsiteY202-11154" fmla="*/ 7033 h 10000"/>
                <a:gd name="connsiteX203-11155" fmla="*/ 3709 w 10000"/>
                <a:gd name="connsiteY203-11156" fmla="*/ 7060 h 10000"/>
                <a:gd name="connsiteX204-11157" fmla="*/ 4101 w 10000"/>
                <a:gd name="connsiteY204-11158" fmla="*/ 7088 h 10000"/>
                <a:gd name="connsiteX205-11159" fmla="*/ 4291 w 10000"/>
                <a:gd name="connsiteY205-11160" fmla="*/ 7116 h 10000"/>
                <a:gd name="connsiteX206-11161" fmla="*/ 4462 w 10000"/>
                <a:gd name="connsiteY206-11162" fmla="*/ 7135 h 10000"/>
                <a:gd name="connsiteX207-11163" fmla="*/ 4623 w 10000"/>
                <a:gd name="connsiteY207-11164" fmla="*/ 7172 h 10000"/>
                <a:gd name="connsiteX208-11165" fmla="*/ 4764 w 10000"/>
                <a:gd name="connsiteY208-11166" fmla="*/ 7219 h 10000"/>
                <a:gd name="connsiteX209-11167" fmla="*/ 4894 w 10000"/>
                <a:gd name="connsiteY209-11168" fmla="*/ 7274 h 10000"/>
                <a:gd name="connsiteX210-11169" fmla="*/ 4985 w 10000"/>
                <a:gd name="connsiteY210-11170" fmla="*/ 7330 h 10000"/>
                <a:gd name="connsiteX211-11171" fmla="*/ 5075 w 10000"/>
                <a:gd name="connsiteY211-11172" fmla="*/ 7395 h 10000"/>
                <a:gd name="connsiteX212-11173" fmla="*/ 5136 w 10000"/>
                <a:gd name="connsiteY212-11174" fmla="*/ 7460 h 10000"/>
                <a:gd name="connsiteX213-11175" fmla="*/ 5156 w 10000"/>
                <a:gd name="connsiteY213-11176" fmla="*/ 7507 h 10000"/>
                <a:gd name="connsiteX214-11177" fmla="*/ 5176 w 10000"/>
                <a:gd name="connsiteY214-11178" fmla="*/ 7553 h 10000"/>
                <a:gd name="connsiteX215-11179" fmla="*/ 5176 w 10000"/>
                <a:gd name="connsiteY215-11180" fmla="*/ 7600 h 10000"/>
                <a:gd name="connsiteX216-11181" fmla="*/ 5176 w 10000"/>
                <a:gd name="connsiteY216-11182" fmla="*/ 7656 h 10000"/>
                <a:gd name="connsiteX217-11183" fmla="*/ 5176 w 10000"/>
                <a:gd name="connsiteY217-11184" fmla="*/ 7656 h 10000"/>
                <a:gd name="connsiteX218-11185" fmla="*/ 5176 w 10000"/>
                <a:gd name="connsiteY218-11186" fmla="*/ 7665 h 10000"/>
                <a:gd name="connsiteX219-11187" fmla="*/ 5176 w 10000"/>
                <a:gd name="connsiteY219-11188" fmla="*/ 7665 h 10000"/>
                <a:gd name="connsiteX220-11189" fmla="*/ 5176 w 10000"/>
                <a:gd name="connsiteY220-11190" fmla="*/ 7665 h 10000"/>
                <a:gd name="connsiteX221-11191" fmla="*/ 5146 w 10000"/>
                <a:gd name="connsiteY221-11192" fmla="*/ 7851 h 10000"/>
                <a:gd name="connsiteX222-11193" fmla="*/ 5095 w 10000"/>
                <a:gd name="connsiteY222-11194" fmla="*/ 8037 h 10000"/>
                <a:gd name="connsiteX223-11195" fmla="*/ 5005 w 10000"/>
                <a:gd name="connsiteY223-11196" fmla="*/ 8437 h 10000"/>
                <a:gd name="connsiteX224-11197" fmla="*/ 4955 w 10000"/>
                <a:gd name="connsiteY224-11198" fmla="*/ 8642 h 10000"/>
                <a:gd name="connsiteX225-11199" fmla="*/ 4915 w 10000"/>
                <a:gd name="connsiteY225-11200" fmla="*/ 8828 h 10000"/>
                <a:gd name="connsiteX226-11201" fmla="*/ 4894 w 10000"/>
                <a:gd name="connsiteY226-11202" fmla="*/ 9023 h 10000"/>
                <a:gd name="connsiteX227-11203" fmla="*/ 4874 w 10000"/>
                <a:gd name="connsiteY227-11204" fmla="*/ 9200 h 10000"/>
                <a:gd name="connsiteX228-11205" fmla="*/ 4874 w 10000"/>
                <a:gd name="connsiteY228-11206" fmla="*/ 9200 h 10000"/>
                <a:gd name="connsiteX229-11207" fmla="*/ 4874 w 10000"/>
                <a:gd name="connsiteY229-11208" fmla="*/ 9293 h 10000"/>
                <a:gd name="connsiteX230-11209" fmla="*/ 4894 w 10000"/>
                <a:gd name="connsiteY230-11210" fmla="*/ 9395 h 10000"/>
                <a:gd name="connsiteX231-11211" fmla="*/ 4915 w 10000"/>
                <a:gd name="connsiteY231-11212" fmla="*/ 9488 h 10000"/>
                <a:gd name="connsiteX232-11213" fmla="*/ 4935 w 10000"/>
                <a:gd name="connsiteY232-11214" fmla="*/ 9563 h 10000"/>
                <a:gd name="connsiteX233-11215" fmla="*/ 4985 w 10000"/>
                <a:gd name="connsiteY233-11216" fmla="*/ 9647 h 10000"/>
                <a:gd name="connsiteX234-11217" fmla="*/ 5035 w 10000"/>
                <a:gd name="connsiteY234-11218" fmla="*/ 9721 h 10000"/>
                <a:gd name="connsiteX235-11219" fmla="*/ 5095 w 10000"/>
                <a:gd name="connsiteY235-11220" fmla="*/ 9786 h 10000"/>
                <a:gd name="connsiteX236-11221" fmla="*/ 5176 w 10000"/>
                <a:gd name="connsiteY236-11222" fmla="*/ 9842 h 10000"/>
                <a:gd name="connsiteX237-11223" fmla="*/ 5176 w 10000"/>
                <a:gd name="connsiteY237-11224" fmla="*/ 9842 h 10000"/>
                <a:gd name="connsiteX238-11225" fmla="*/ 5176 w 10000"/>
                <a:gd name="connsiteY238-11226" fmla="*/ 9842 h 10000"/>
                <a:gd name="connsiteX239-11227" fmla="*/ 5236 w 10000"/>
                <a:gd name="connsiteY239-11228" fmla="*/ 9879 h 10000"/>
                <a:gd name="connsiteX240-11229" fmla="*/ 5307 w 10000"/>
                <a:gd name="connsiteY240-11230" fmla="*/ 9916 h 10000"/>
                <a:gd name="connsiteX241-11231" fmla="*/ 5447 w 10000"/>
                <a:gd name="connsiteY241-11232" fmla="*/ 9963 h 10000"/>
                <a:gd name="connsiteX242-11233" fmla="*/ 5608 w 10000"/>
                <a:gd name="connsiteY242-11234" fmla="*/ 9991 h 10000"/>
                <a:gd name="connsiteX243-11235" fmla="*/ 5779 w 10000"/>
                <a:gd name="connsiteY243-11236" fmla="*/ 10000 h 10000"/>
                <a:gd name="connsiteX244-11237" fmla="*/ 5779 w 10000"/>
                <a:gd name="connsiteY244-11238" fmla="*/ 10000 h 10000"/>
                <a:gd name="connsiteX245-11239" fmla="*/ 5779 w 10000"/>
                <a:gd name="connsiteY245-11240" fmla="*/ 10000 h 10000"/>
                <a:gd name="connsiteX246-11241" fmla="*/ 5779 w 10000"/>
                <a:gd name="connsiteY246-11242" fmla="*/ 10000 h 10000"/>
                <a:gd name="connsiteX247-11243" fmla="*/ 5779 w 10000"/>
                <a:gd name="connsiteY247-11244" fmla="*/ 10000 h 10000"/>
                <a:gd name="connsiteX248-11245" fmla="*/ 5779 w 10000"/>
                <a:gd name="connsiteY248-11246" fmla="*/ 10000 h 10000"/>
                <a:gd name="connsiteX249-11247" fmla="*/ 5899 w 10000"/>
                <a:gd name="connsiteY249-11248" fmla="*/ 9991 h 10000"/>
                <a:gd name="connsiteX250-11249" fmla="*/ 6040 w 10000"/>
                <a:gd name="connsiteY250-11250" fmla="*/ 9981 h 10000"/>
                <a:gd name="connsiteX251-11251" fmla="*/ 6171 w 10000"/>
                <a:gd name="connsiteY251-11252" fmla="*/ 9963 h 10000"/>
                <a:gd name="connsiteX252-11253" fmla="*/ 6291 w 10000"/>
                <a:gd name="connsiteY252-11254" fmla="*/ 9926 h 10000"/>
                <a:gd name="connsiteX253-11255" fmla="*/ 6412 w 10000"/>
                <a:gd name="connsiteY253-11256" fmla="*/ 9888 h 10000"/>
                <a:gd name="connsiteX254-11257" fmla="*/ 6533 w 10000"/>
                <a:gd name="connsiteY254-11258" fmla="*/ 9842 h 10000"/>
                <a:gd name="connsiteX255-11259" fmla="*/ 6643 w 10000"/>
                <a:gd name="connsiteY255-11260" fmla="*/ 9805 h 10000"/>
                <a:gd name="connsiteX256-11261" fmla="*/ 6744 w 10000"/>
                <a:gd name="connsiteY256-11262" fmla="*/ 9740 h 10000"/>
                <a:gd name="connsiteX257-11263" fmla="*/ 6824 w 10000"/>
                <a:gd name="connsiteY257-11264" fmla="*/ 9674 h 10000"/>
                <a:gd name="connsiteX258-11265" fmla="*/ 6905 w 10000"/>
                <a:gd name="connsiteY258-11266" fmla="*/ 9609 h 10000"/>
                <a:gd name="connsiteX259-11267" fmla="*/ 6965 w 10000"/>
                <a:gd name="connsiteY259-11268" fmla="*/ 9544 h 10000"/>
                <a:gd name="connsiteX260-11269" fmla="*/ 7015 w 10000"/>
                <a:gd name="connsiteY260-11270" fmla="*/ 9460 h 10000"/>
                <a:gd name="connsiteX261-11271" fmla="*/ 7035 w 10000"/>
                <a:gd name="connsiteY261-11272" fmla="*/ 9395 h 10000"/>
                <a:gd name="connsiteX262-11273" fmla="*/ 7045 w 10000"/>
                <a:gd name="connsiteY262-11274" fmla="*/ 9302 h 10000"/>
                <a:gd name="connsiteX263-11275" fmla="*/ 7035 w 10000"/>
                <a:gd name="connsiteY263-11276" fmla="*/ 9228 h 10000"/>
                <a:gd name="connsiteX264-11277" fmla="*/ 6995 w 10000"/>
                <a:gd name="connsiteY264-11278" fmla="*/ 9144 h 10000"/>
                <a:gd name="connsiteX265-11279" fmla="*/ 6995 w 10000"/>
                <a:gd name="connsiteY265-11280" fmla="*/ 9144 h 10000"/>
                <a:gd name="connsiteX266-11281" fmla="*/ 6995 w 10000"/>
                <a:gd name="connsiteY266-11282" fmla="*/ 9135 h 10000"/>
                <a:gd name="connsiteX267-11283" fmla="*/ 6995 w 10000"/>
                <a:gd name="connsiteY267-11284" fmla="*/ 9135 h 10000"/>
                <a:gd name="connsiteX268-11285" fmla="*/ 6985 w 10000"/>
                <a:gd name="connsiteY268-11286" fmla="*/ 9135 h 10000"/>
                <a:gd name="connsiteX269-11287" fmla="*/ 6985 w 10000"/>
                <a:gd name="connsiteY269-11288" fmla="*/ 9135 h 10000"/>
                <a:gd name="connsiteX270-11289" fmla="*/ 6985 w 10000"/>
                <a:gd name="connsiteY270-11290" fmla="*/ 9135 h 10000"/>
                <a:gd name="connsiteX271-11291" fmla="*/ 6985 w 10000"/>
                <a:gd name="connsiteY271-11292" fmla="*/ 9135 h 10000"/>
                <a:gd name="connsiteX272-11293" fmla="*/ 6985 w 10000"/>
                <a:gd name="connsiteY272-11294" fmla="*/ 9135 h 10000"/>
                <a:gd name="connsiteX273-11295" fmla="*/ 6985 w 10000"/>
                <a:gd name="connsiteY273-11296" fmla="*/ 9135 h 10000"/>
                <a:gd name="connsiteX274-11297" fmla="*/ 6985 w 10000"/>
                <a:gd name="connsiteY274-11298" fmla="*/ 9135 h 10000"/>
                <a:gd name="connsiteX275-11299" fmla="*/ 6985 w 10000"/>
                <a:gd name="connsiteY275-11300" fmla="*/ 9135 h 10000"/>
                <a:gd name="connsiteX276-11301" fmla="*/ 6985 w 10000"/>
                <a:gd name="connsiteY276-11302" fmla="*/ 9126 h 10000"/>
                <a:gd name="connsiteX277-11303" fmla="*/ 6985 w 10000"/>
                <a:gd name="connsiteY277-11304" fmla="*/ 9126 h 10000"/>
                <a:gd name="connsiteX278-11305" fmla="*/ 6985 w 10000"/>
                <a:gd name="connsiteY278-11306" fmla="*/ 9126 h 10000"/>
                <a:gd name="connsiteX279-11307" fmla="*/ 6985 w 10000"/>
                <a:gd name="connsiteY279-11308" fmla="*/ 9126 h 10000"/>
                <a:gd name="connsiteX280-11309" fmla="*/ 6985 w 10000"/>
                <a:gd name="connsiteY280-11310" fmla="*/ 9126 h 10000"/>
                <a:gd name="connsiteX281-11311" fmla="*/ 6985 w 10000"/>
                <a:gd name="connsiteY281-11312" fmla="*/ 9126 h 10000"/>
                <a:gd name="connsiteX282-11313" fmla="*/ 6985 w 10000"/>
                <a:gd name="connsiteY282-11314" fmla="*/ 9126 h 10000"/>
                <a:gd name="connsiteX283-11315" fmla="*/ 6985 w 10000"/>
                <a:gd name="connsiteY283-11316" fmla="*/ 9126 h 10000"/>
                <a:gd name="connsiteX284-11317" fmla="*/ 6794 w 10000"/>
                <a:gd name="connsiteY284-11318" fmla="*/ 8837 h 10000"/>
                <a:gd name="connsiteX285-11319" fmla="*/ 6693 w 10000"/>
                <a:gd name="connsiteY285-11320" fmla="*/ 8679 h 10000"/>
                <a:gd name="connsiteX286-11321" fmla="*/ 6593 w 10000"/>
                <a:gd name="connsiteY286-11322" fmla="*/ 8521 h 10000"/>
                <a:gd name="connsiteX287-11323" fmla="*/ 6513 w 10000"/>
                <a:gd name="connsiteY287-11324" fmla="*/ 8372 h 10000"/>
                <a:gd name="connsiteX288-11325" fmla="*/ 6442 w 10000"/>
                <a:gd name="connsiteY288-11326" fmla="*/ 8214 h 10000"/>
                <a:gd name="connsiteX289-11327" fmla="*/ 6392 w 10000"/>
                <a:gd name="connsiteY289-11328" fmla="*/ 8056 h 10000"/>
                <a:gd name="connsiteX290-11329" fmla="*/ 6382 w 10000"/>
                <a:gd name="connsiteY290-11330" fmla="*/ 7981 h 10000"/>
                <a:gd name="connsiteX291-11331" fmla="*/ 6382 w 10000"/>
                <a:gd name="connsiteY291-11332" fmla="*/ 7907 h 10000"/>
                <a:gd name="connsiteX292-11333" fmla="*/ 6382 w 10000"/>
                <a:gd name="connsiteY292-11334" fmla="*/ 7907 h 10000"/>
                <a:gd name="connsiteX293-11335" fmla="*/ 6392 w 10000"/>
                <a:gd name="connsiteY293-11336" fmla="*/ 7805 h 10000"/>
                <a:gd name="connsiteX294-11337" fmla="*/ 6422 w 10000"/>
                <a:gd name="connsiteY294-11338" fmla="*/ 7702 h 10000"/>
                <a:gd name="connsiteX295-11339" fmla="*/ 6452 w 10000"/>
                <a:gd name="connsiteY295-11340" fmla="*/ 7656 h 10000"/>
                <a:gd name="connsiteX296-11341" fmla="*/ 6492 w 10000"/>
                <a:gd name="connsiteY296-11342" fmla="*/ 7609 h 10000"/>
                <a:gd name="connsiteX297-11343" fmla="*/ 6523 w 10000"/>
                <a:gd name="connsiteY297-11344" fmla="*/ 7563 h 10000"/>
                <a:gd name="connsiteX298-11345" fmla="*/ 6573 w 10000"/>
                <a:gd name="connsiteY298-11346" fmla="*/ 7526 h 10000"/>
                <a:gd name="connsiteX299-11347" fmla="*/ 6704 w 10000"/>
                <a:gd name="connsiteY299-11348" fmla="*/ 7451 h 10000"/>
                <a:gd name="connsiteX300-11349" fmla="*/ 6864 w 10000"/>
                <a:gd name="connsiteY300-11350" fmla="*/ 7395 h 10000"/>
                <a:gd name="connsiteX301-11351" fmla="*/ 7065 w 10000"/>
                <a:gd name="connsiteY301-11352" fmla="*/ 7349 h 10000"/>
                <a:gd name="connsiteX302-11353" fmla="*/ 7307 w 10000"/>
                <a:gd name="connsiteY302-11354" fmla="*/ 7321 h 10000"/>
                <a:gd name="connsiteX303-11355" fmla="*/ 7307 w 10000"/>
                <a:gd name="connsiteY303-11356" fmla="*/ 7321 h 10000"/>
                <a:gd name="connsiteX304-11357" fmla="*/ 8533 w 10000"/>
                <a:gd name="connsiteY304-11358" fmla="*/ 7219 h 10000"/>
                <a:gd name="connsiteX305-11359" fmla="*/ 10000 w 10000"/>
                <a:gd name="connsiteY305-11360" fmla="*/ 7116 h 10000"/>
                <a:gd name="connsiteX306-11361" fmla="*/ 10000 w 10000"/>
                <a:gd name="connsiteY306-11362" fmla="*/ 7116 h 10000"/>
                <a:gd name="connsiteX307-11363" fmla="*/ 10000 w 10000"/>
                <a:gd name="connsiteY307-11364" fmla="*/ 7116 h 10000"/>
                <a:gd name="connsiteX308-11365" fmla="*/ 10000 w 10000"/>
                <a:gd name="connsiteY308-11366" fmla="*/ 7116 h 10000"/>
                <a:gd name="connsiteX309-11367" fmla="*/ 10000 w 10000"/>
                <a:gd name="connsiteY309-11368" fmla="*/ 0 h 10000"/>
                <a:gd name="connsiteX0-11369" fmla="*/ 10000 w 10000"/>
                <a:gd name="connsiteY0-11370" fmla="*/ 0 h 10000"/>
                <a:gd name="connsiteX1-11371" fmla="*/ 40 w 10000"/>
                <a:gd name="connsiteY1-11372" fmla="*/ 0 h 10000"/>
                <a:gd name="connsiteX2-11373" fmla="*/ 40 w 10000"/>
                <a:gd name="connsiteY2-11374" fmla="*/ 0 h 10000"/>
                <a:gd name="connsiteX3-11375" fmla="*/ 10 w 10000"/>
                <a:gd name="connsiteY3-11376" fmla="*/ 270 h 10000"/>
                <a:gd name="connsiteX4-11377" fmla="*/ 0 w 10000"/>
                <a:gd name="connsiteY4-11378" fmla="*/ 530 h 10000"/>
                <a:gd name="connsiteX5-11379" fmla="*/ 0 w 10000"/>
                <a:gd name="connsiteY5-11380" fmla="*/ 530 h 10000"/>
                <a:gd name="connsiteX6-11381" fmla="*/ 0 w 10000"/>
                <a:gd name="connsiteY6-11382" fmla="*/ 698 h 10000"/>
                <a:gd name="connsiteX7-11383" fmla="*/ 30 w 10000"/>
                <a:gd name="connsiteY7-11384" fmla="*/ 856 h 10000"/>
                <a:gd name="connsiteX8-11385" fmla="*/ 50 w 10000"/>
                <a:gd name="connsiteY8-11386" fmla="*/ 986 h 10000"/>
                <a:gd name="connsiteX9-11387" fmla="*/ 101 w 10000"/>
                <a:gd name="connsiteY9-11388" fmla="*/ 1088 h 10000"/>
                <a:gd name="connsiteX10-11389" fmla="*/ 101 w 10000"/>
                <a:gd name="connsiteY10-11390" fmla="*/ 1088 h 10000"/>
                <a:gd name="connsiteX11-11391" fmla="*/ 101 w 10000"/>
                <a:gd name="connsiteY11-11392" fmla="*/ 1088 h 10000"/>
                <a:gd name="connsiteX12-11393" fmla="*/ 101 w 10000"/>
                <a:gd name="connsiteY12-11394" fmla="*/ 1098 h 10000"/>
                <a:gd name="connsiteX13-11395" fmla="*/ 101 w 10000"/>
                <a:gd name="connsiteY13-11396" fmla="*/ 1098 h 10000"/>
                <a:gd name="connsiteX14-11397" fmla="*/ 111 w 10000"/>
                <a:gd name="connsiteY14-11398" fmla="*/ 1116 h 10000"/>
                <a:gd name="connsiteX15-11399" fmla="*/ 111 w 10000"/>
                <a:gd name="connsiteY15-11400" fmla="*/ 1116 h 10000"/>
                <a:gd name="connsiteX16-11401" fmla="*/ 201 w 10000"/>
                <a:gd name="connsiteY16-11402" fmla="*/ 1274 h 10000"/>
                <a:gd name="connsiteX17-11403" fmla="*/ 291 w 10000"/>
                <a:gd name="connsiteY17-11404" fmla="*/ 1433 h 10000"/>
                <a:gd name="connsiteX18-11405" fmla="*/ 412 w 10000"/>
                <a:gd name="connsiteY18-11406" fmla="*/ 1572 h 10000"/>
                <a:gd name="connsiteX19-11407" fmla="*/ 482 w 10000"/>
                <a:gd name="connsiteY19-11408" fmla="*/ 1647 h 10000"/>
                <a:gd name="connsiteX20-11409" fmla="*/ 553 w 10000"/>
                <a:gd name="connsiteY20-11410" fmla="*/ 1712 h 10000"/>
                <a:gd name="connsiteX21-11411" fmla="*/ 623 w 10000"/>
                <a:gd name="connsiteY21-11412" fmla="*/ 1767 h 10000"/>
                <a:gd name="connsiteX22-11413" fmla="*/ 714 w 10000"/>
                <a:gd name="connsiteY22-11414" fmla="*/ 1823 h 10000"/>
                <a:gd name="connsiteX23-11415" fmla="*/ 804 w 10000"/>
                <a:gd name="connsiteY23-11416" fmla="*/ 1870 h 10000"/>
                <a:gd name="connsiteX24-11417" fmla="*/ 905 w 10000"/>
                <a:gd name="connsiteY24-11418" fmla="*/ 1916 h 10000"/>
                <a:gd name="connsiteX25-11419" fmla="*/ 1015 w 10000"/>
                <a:gd name="connsiteY25-11420" fmla="*/ 1935 h 10000"/>
                <a:gd name="connsiteX26-11421" fmla="*/ 1136 w 10000"/>
                <a:gd name="connsiteY26-11422" fmla="*/ 1972 h 10000"/>
                <a:gd name="connsiteX27-11423" fmla="*/ 1256 w 10000"/>
                <a:gd name="connsiteY27-11424" fmla="*/ 1981 h 10000"/>
                <a:gd name="connsiteX28-11425" fmla="*/ 1407 w 10000"/>
                <a:gd name="connsiteY28-11426" fmla="*/ 1981 h 10000"/>
                <a:gd name="connsiteX29-11427" fmla="*/ 1407 w 10000"/>
                <a:gd name="connsiteY29-11428" fmla="*/ 1981 h 10000"/>
                <a:gd name="connsiteX30-11429" fmla="*/ 1407 w 10000"/>
                <a:gd name="connsiteY30-11430" fmla="*/ 1981 h 10000"/>
                <a:gd name="connsiteX31-11431" fmla="*/ 1407 w 10000"/>
                <a:gd name="connsiteY31-11432" fmla="*/ 1981 h 10000"/>
                <a:gd name="connsiteX32-11433" fmla="*/ 1407 w 10000"/>
                <a:gd name="connsiteY32-11434" fmla="*/ 1981 h 10000"/>
                <a:gd name="connsiteX33-11435" fmla="*/ 1407 w 10000"/>
                <a:gd name="connsiteY33-11436" fmla="*/ 1981 h 10000"/>
                <a:gd name="connsiteX34-11437" fmla="*/ 1558 w 10000"/>
                <a:gd name="connsiteY34-11438" fmla="*/ 1981 h 10000"/>
                <a:gd name="connsiteX35-11439" fmla="*/ 1749 w 10000"/>
                <a:gd name="connsiteY35-11440" fmla="*/ 1963 h 10000"/>
                <a:gd name="connsiteX36-11441" fmla="*/ 1940 w 10000"/>
                <a:gd name="connsiteY36-11442" fmla="*/ 1926 h 10000"/>
                <a:gd name="connsiteX37-11443" fmla="*/ 2151 w 10000"/>
                <a:gd name="connsiteY37-11444" fmla="*/ 1879 h 10000"/>
                <a:gd name="connsiteX38-11445" fmla="*/ 2151 w 10000"/>
                <a:gd name="connsiteY38-11446" fmla="*/ 1879 h 10000"/>
                <a:gd name="connsiteX39-11447" fmla="*/ 2161 w 10000"/>
                <a:gd name="connsiteY39-11448" fmla="*/ 1879 h 10000"/>
                <a:gd name="connsiteX40-11449" fmla="*/ 2161 w 10000"/>
                <a:gd name="connsiteY40-11450" fmla="*/ 1879 h 10000"/>
                <a:gd name="connsiteX41-11451" fmla="*/ 2171 w 10000"/>
                <a:gd name="connsiteY41-11452" fmla="*/ 1879 h 10000"/>
                <a:gd name="connsiteX42-11453" fmla="*/ 2171 w 10000"/>
                <a:gd name="connsiteY42-11454" fmla="*/ 1879 h 10000"/>
                <a:gd name="connsiteX43-11455" fmla="*/ 2352 w 10000"/>
                <a:gd name="connsiteY43-11456" fmla="*/ 1833 h 10000"/>
                <a:gd name="connsiteX44-11457" fmla="*/ 2513 w 10000"/>
                <a:gd name="connsiteY44-11458" fmla="*/ 1814 h 10000"/>
                <a:gd name="connsiteX45-11459" fmla="*/ 2673 w 10000"/>
                <a:gd name="connsiteY45-11460" fmla="*/ 1786 h 10000"/>
                <a:gd name="connsiteX46-11461" fmla="*/ 2804 w 10000"/>
                <a:gd name="connsiteY46-11462" fmla="*/ 1786 h 10000"/>
                <a:gd name="connsiteX47-11463" fmla="*/ 2804 w 10000"/>
                <a:gd name="connsiteY47-11464" fmla="*/ 1786 h 10000"/>
                <a:gd name="connsiteX48-11465" fmla="*/ 2804 w 10000"/>
                <a:gd name="connsiteY48-11466" fmla="*/ 1786 h 10000"/>
                <a:gd name="connsiteX49-11467" fmla="*/ 2804 w 10000"/>
                <a:gd name="connsiteY49-11468" fmla="*/ 1786 h 10000"/>
                <a:gd name="connsiteX50-11469" fmla="*/ 2804 w 10000"/>
                <a:gd name="connsiteY50-11470" fmla="*/ 1786 h 10000"/>
                <a:gd name="connsiteX51-11471" fmla="*/ 2804 w 10000"/>
                <a:gd name="connsiteY51-11472" fmla="*/ 1786 h 10000"/>
                <a:gd name="connsiteX52-11473" fmla="*/ 2804 w 10000"/>
                <a:gd name="connsiteY52-11474" fmla="*/ 1786 h 10000"/>
                <a:gd name="connsiteX53-11475" fmla="*/ 2804 w 10000"/>
                <a:gd name="connsiteY53-11476" fmla="*/ 1786 h 10000"/>
                <a:gd name="connsiteX54-11477" fmla="*/ 2925 w 10000"/>
                <a:gd name="connsiteY54-11478" fmla="*/ 1786 h 10000"/>
                <a:gd name="connsiteX55-11479" fmla="*/ 3035 w 10000"/>
                <a:gd name="connsiteY55-11480" fmla="*/ 1805 h 10000"/>
                <a:gd name="connsiteX56-11481" fmla="*/ 3136 w 10000"/>
                <a:gd name="connsiteY56-11482" fmla="*/ 1823 h 10000"/>
                <a:gd name="connsiteX57-11483" fmla="*/ 3236 w 10000"/>
                <a:gd name="connsiteY57-11484" fmla="*/ 1842 h 10000"/>
                <a:gd name="connsiteX58-11485" fmla="*/ 3307 w 10000"/>
                <a:gd name="connsiteY58-11486" fmla="*/ 1879 h 10000"/>
                <a:gd name="connsiteX59-11487" fmla="*/ 3377 w 10000"/>
                <a:gd name="connsiteY59-11488" fmla="*/ 1926 h 10000"/>
                <a:gd name="connsiteX60-11489" fmla="*/ 3447 w 10000"/>
                <a:gd name="connsiteY60-11490" fmla="*/ 1972 h 10000"/>
                <a:gd name="connsiteX61-11491" fmla="*/ 3497 w 10000"/>
                <a:gd name="connsiteY61-11492" fmla="*/ 2028 h 10000"/>
                <a:gd name="connsiteX62-11493" fmla="*/ 3548 w 10000"/>
                <a:gd name="connsiteY62-11494" fmla="*/ 2074 h 10000"/>
                <a:gd name="connsiteX63-11495" fmla="*/ 3598 w 10000"/>
                <a:gd name="connsiteY63-11496" fmla="*/ 2140 h 10000"/>
                <a:gd name="connsiteX64-11497" fmla="*/ 3658 w 10000"/>
                <a:gd name="connsiteY64-11498" fmla="*/ 2260 h 10000"/>
                <a:gd name="connsiteX65-11499" fmla="*/ 3709 w 10000"/>
                <a:gd name="connsiteY65-11500" fmla="*/ 2400 h 10000"/>
                <a:gd name="connsiteX66-11501" fmla="*/ 3729 w 10000"/>
                <a:gd name="connsiteY66-11502" fmla="*/ 2549 h 10000"/>
                <a:gd name="connsiteX67-11503" fmla="*/ 3729 w 10000"/>
                <a:gd name="connsiteY67-11504" fmla="*/ 2688 h 10000"/>
                <a:gd name="connsiteX68-11505" fmla="*/ 3729 w 10000"/>
                <a:gd name="connsiteY68-11506" fmla="*/ 2837 h 10000"/>
                <a:gd name="connsiteX69-11507" fmla="*/ 3709 w 10000"/>
                <a:gd name="connsiteY69-11508" fmla="*/ 2977 h 10000"/>
                <a:gd name="connsiteX70-11509" fmla="*/ 3668 w 10000"/>
                <a:gd name="connsiteY70-11510" fmla="*/ 3107 h 10000"/>
                <a:gd name="connsiteX71-11511" fmla="*/ 3638 w 10000"/>
                <a:gd name="connsiteY71-11512" fmla="*/ 3219 h 10000"/>
                <a:gd name="connsiteX72-11513" fmla="*/ 3598 w 10000"/>
                <a:gd name="connsiteY72-11514" fmla="*/ 3312 h 10000"/>
                <a:gd name="connsiteX73-11515" fmla="*/ 3548 w 10000"/>
                <a:gd name="connsiteY73-11516" fmla="*/ 3377 h 10000"/>
                <a:gd name="connsiteX74-11517" fmla="*/ 3518 w 10000"/>
                <a:gd name="connsiteY74-11518" fmla="*/ 3423 h 10000"/>
                <a:gd name="connsiteX75-11519" fmla="*/ 3518 w 10000"/>
                <a:gd name="connsiteY75-11520" fmla="*/ 3423 h 10000"/>
                <a:gd name="connsiteX76-11521" fmla="*/ 3518 w 10000"/>
                <a:gd name="connsiteY76-11522" fmla="*/ 3423 h 10000"/>
                <a:gd name="connsiteX77-11523" fmla="*/ 3518 w 10000"/>
                <a:gd name="connsiteY77-11524" fmla="*/ 3423 h 10000"/>
                <a:gd name="connsiteX78-11525" fmla="*/ 3518 w 10000"/>
                <a:gd name="connsiteY78-11526" fmla="*/ 3423 h 10000"/>
                <a:gd name="connsiteX79-11527" fmla="*/ 3518 w 10000"/>
                <a:gd name="connsiteY79-11528" fmla="*/ 3423 h 10000"/>
                <a:gd name="connsiteX80-11529" fmla="*/ 3518 w 10000"/>
                <a:gd name="connsiteY80-11530" fmla="*/ 3423 h 10000"/>
                <a:gd name="connsiteX81-11531" fmla="*/ 3518 w 10000"/>
                <a:gd name="connsiteY81-11532" fmla="*/ 3423 h 10000"/>
                <a:gd name="connsiteX82-11533" fmla="*/ 3518 w 10000"/>
                <a:gd name="connsiteY82-11534" fmla="*/ 3423 h 10000"/>
                <a:gd name="connsiteX83-11535" fmla="*/ 3518 w 10000"/>
                <a:gd name="connsiteY83-11536" fmla="*/ 3423 h 10000"/>
                <a:gd name="connsiteX84-11537" fmla="*/ 3518 w 10000"/>
                <a:gd name="connsiteY84-11538" fmla="*/ 3433 h 10000"/>
                <a:gd name="connsiteX85-11539" fmla="*/ 3518 w 10000"/>
                <a:gd name="connsiteY85-11540" fmla="*/ 3433 h 10000"/>
                <a:gd name="connsiteX86-11541" fmla="*/ 3518 w 10000"/>
                <a:gd name="connsiteY86-11542" fmla="*/ 3433 h 10000"/>
                <a:gd name="connsiteX87-11543" fmla="*/ 3518 w 10000"/>
                <a:gd name="connsiteY87-11544" fmla="*/ 3433 h 10000"/>
                <a:gd name="connsiteX88-11545" fmla="*/ 3497 w 10000"/>
                <a:gd name="connsiteY88-11546" fmla="*/ 3433 h 10000"/>
                <a:gd name="connsiteX89-11547" fmla="*/ 3497 w 10000"/>
                <a:gd name="connsiteY89-11548" fmla="*/ 3433 h 10000"/>
                <a:gd name="connsiteX90-11549" fmla="*/ 3497 w 10000"/>
                <a:gd name="connsiteY90-11550" fmla="*/ 3433 h 10000"/>
                <a:gd name="connsiteX91-11551" fmla="*/ 4305 w 10000"/>
                <a:gd name="connsiteY91-11552" fmla="*/ 4100 h 10000"/>
                <a:gd name="connsiteX92-11553" fmla="*/ 3347 w 10000"/>
                <a:gd name="connsiteY92-11554" fmla="*/ 3535 h 10000"/>
                <a:gd name="connsiteX93-11555" fmla="*/ 3246 w 10000"/>
                <a:gd name="connsiteY93-11556" fmla="*/ 3563 h 10000"/>
                <a:gd name="connsiteX94-11557" fmla="*/ 3136 w 10000"/>
                <a:gd name="connsiteY94-11558" fmla="*/ 3572 h 10000"/>
                <a:gd name="connsiteX95-11559" fmla="*/ 3136 w 10000"/>
                <a:gd name="connsiteY95-11560" fmla="*/ 3572 h 10000"/>
                <a:gd name="connsiteX96-11561" fmla="*/ 3136 w 10000"/>
                <a:gd name="connsiteY96-11562" fmla="*/ 3572 h 10000"/>
                <a:gd name="connsiteX97-11563" fmla="*/ 3136 w 10000"/>
                <a:gd name="connsiteY97-11564" fmla="*/ 3572 h 10000"/>
                <a:gd name="connsiteX98-11565" fmla="*/ 3136 w 10000"/>
                <a:gd name="connsiteY98-11566" fmla="*/ 3572 h 10000"/>
                <a:gd name="connsiteX99-11567" fmla="*/ 3136 w 10000"/>
                <a:gd name="connsiteY99-11568" fmla="*/ 3572 h 10000"/>
                <a:gd name="connsiteX100-11569" fmla="*/ 3116 w 10000"/>
                <a:gd name="connsiteY100-11570" fmla="*/ 3572 h 10000"/>
                <a:gd name="connsiteX101-11571" fmla="*/ 3116 w 10000"/>
                <a:gd name="connsiteY101-11572" fmla="*/ 3572 h 10000"/>
                <a:gd name="connsiteX102-11573" fmla="*/ 3025 w 10000"/>
                <a:gd name="connsiteY102-11574" fmla="*/ 3572 h 10000"/>
                <a:gd name="connsiteX103-11575" fmla="*/ 2925 w 10000"/>
                <a:gd name="connsiteY103-11576" fmla="*/ 3553 h 10000"/>
                <a:gd name="connsiteX104-11577" fmla="*/ 2814 w 10000"/>
                <a:gd name="connsiteY104-11578" fmla="*/ 3526 h 10000"/>
                <a:gd name="connsiteX105-11579" fmla="*/ 2693 w 10000"/>
                <a:gd name="connsiteY105-11580" fmla="*/ 3479 h 10000"/>
                <a:gd name="connsiteX106-11581" fmla="*/ 2553 w 10000"/>
                <a:gd name="connsiteY106-11582" fmla="*/ 3423 h 10000"/>
                <a:gd name="connsiteX107-11583" fmla="*/ 2392 w 10000"/>
                <a:gd name="connsiteY107-11584" fmla="*/ 3349 h 10000"/>
                <a:gd name="connsiteX108-11585" fmla="*/ 2010 w 10000"/>
                <a:gd name="connsiteY108-11586" fmla="*/ 3153 h 10000"/>
                <a:gd name="connsiteX109-11587" fmla="*/ 2010 w 10000"/>
                <a:gd name="connsiteY109-11588" fmla="*/ 3153 h 10000"/>
                <a:gd name="connsiteX110-11589" fmla="*/ 2010 w 10000"/>
                <a:gd name="connsiteY110-11590" fmla="*/ 3153 h 10000"/>
                <a:gd name="connsiteX111-11591" fmla="*/ 2010 w 10000"/>
                <a:gd name="connsiteY111-11592" fmla="*/ 3153 h 10000"/>
                <a:gd name="connsiteX112-11593" fmla="*/ 2000 w 10000"/>
                <a:gd name="connsiteY112-11594" fmla="*/ 3153 h 10000"/>
                <a:gd name="connsiteX113-11595" fmla="*/ 2000 w 10000"/>
                <a:gd name="connsiteY113-11596" fmla="*/ 3153 h 10000"/>
                <a:gd name="connsiteX114-11597" fmla="*/ 2000 w 10000"/>
                <a:gd name="connsiteY114-11598" fmla="*/ 3153 h 10000"/>
                <a:gd name="connsiteX115-11599" fmla="*/ 2000 w 10000"/>
                <a:gd name="connsiteY115-11600" fmla="*/ 3153 h 10000"/>
                <a:gd name="connsiteX116-11601" fmla="*/ 1769 w 10000"/>
                <a:gd name="connsiteY116-11602" fmla="*/ 3033 h 10000"/>
                <a:gd name="connsiteX117-11603" fmla="*/ 1588 w 10000"/>
                <a:gd name="connsiteY117-11604" fmla="*/ 2967 h 10000"/>
                <a:gd name="connsiteX118-11605" fmla="*/ 1427 w 10000"/>
                <a:gd name="connsiteY118-11606" fmla="*/ 2921 h 10000"/>
                <a:gd name="connsiteX119-11607" fmla="*/ 1347 w 10000"/>
                <a:gd name="connsiteY119-11608" fmla="*/ 2902 h 10000"/>
                <a:gd name="connsiteX120-11609" fmla="*/ 1266 w 10000"/>
                <a:gd name="connsiteY120-11610" fmla="*/ 2902 h 10000"/>
                <a:gd name="connsiteX121-11611" fmla="*/ 1266 w 10000"/>
                <a:gd name="connsiteY121-11612" fmla="*/ 2902 h 10000"/>
                <a:gd name="connsiteX122-11613" fmla="*/ 1266 w 10000"/>
                <a:gd name="connsiteY122-11614" fmla="*/ 2902 h 10000"/>
                <a:gd name="connsiteX123-11615" fmla="*/ 1266 w 10000"/>
                <a:gd name="connsiteY123-11616" fmla="*/ 2902 h 10000"/>
                <a:gd name="connsiteX124-11617" fmla="*/ 1266 w 10000"/>
                <a:gd name="connsiteY124-11618" fmla="*/ 2902 h 10000"/>
                <a:gd name="connsiteX125-11619" fmla="*/ 1266 w 10000"/>
                <a:gd name="connsiteY125-11620" fmla="*/ 2902 h 10000"/>
                <a:gd name="connsiteX126-11621" fmla="*/ 1146 w 10000"/>
                <a:gd name="connsiteY126-11622" fmla="*/ 2921 h 10000"/>
                <a:gd name="connsiteX127-11623" fmla="*/ 1085 w 10000"/>
                <a:gd name="connsiteY127-11624" fmla="*/ 2940 h 10000"/>
                <a:gd name="connsiteX128-11625" fmla="*/ 1025 w 10000"/>
                <a:gd name="connsiteY128-11626" fmla="*/ 2949 h 10000"/>
                <a:gd name="connsiteX129-11627" fmla="*/ 965 w 10000"/>
                <a:gd name="connsiteY129-11628" fmla="*/ 2986 h 10000"/>
                <a:gd name="connsiteX130-11629" fmla="*/ 915 w 10000"/>
                <a:gd name="connsiteY130-11630" fmla="*/ 3023 h 10000"/>
                <a:gd name="connsiteX131-11631" fmla="*/ 864 w 10000"/>
                <a:gd name="connsiteY131-11632" fmla="*/ 3060 h 10000"/>
                <a:gd name="connsiteX132-11633" fmla="*/ 814 w 10000"/>
                <a:gd name="connsiteY132-11634" fmla="*/ 3107 h 10000"/>
                <a:gd name="connsiteX133-11635" fmla="*/ 784 w 10000"/>
                <a:gd name="connsiteY133-11636" fmla="*/ 3163 h 10000"/>
                <a:gd name="connsiteX134-11637" fmla="*/ 744 w 10000"/>
                <a:gd name="connsiteY134-11638" fmla="*/ 3237 h 10000"/>
                <a:gd name="connsiteX135-11639" fmla="*/ 673 w 10000"/>
                <a:gd name="connsiteY135-11640" fmla="*/ 3377 h 10000"/>
                <a:gd name="connsiteX136-11641" fmla="*/ 623 w 10000"/>
                <a:gd name="connsiteY136-11642" fmla="*/ 3563 h 10000"/>
                <a:gd name="connsiteX137-11643" fmla="*/ 603 w 10000"/>
                <a:gd name="connsiteY137-11644" fmla="*/ 3786 h 10000"/>
                <a:gd name="connsiteX138-11645" fmla="*/ 573 w 10000"/>
                <a:gd name="connsiteY138-11646" fmla="*/ 4037 h 10000"/>
                <a:gd name="connsiteX139-11647" fmla="*/ 583 w 10000"/>
                <a:gd name="connsiteY139-11648" fmla="*/ 4326 h 10000"/>
                <a:gd name="connsiteX140-11649" fmla="*/ 613 w 10000"/>
                <a:gd name="connsiteY140-11650" fmla="*/ 4651 h 10000"/>
                <a:gd name="connsiteX141-11651" fmla="*/ 663 w 10000"/>
                <a:gd name="connsiteY141-11652" fmla="*/ 5014 h 10000"/>
                <a:gd name="connsiteX142-11653" fmla="*/ 734 w 10000"/>
                <a:gd name="connsiteY142-11654" fmla="*/ 5423 h 10000"/>
                <a:gd name="connsiteX143-11655" fmla="*/ 814 w 10000"/>
                <a:gd name="connsiteY143-11656" fmla="*/ 5870 h 10000"/>
                <a:gd name="connsiteX144-11657" fmla="*/ 945 w 10000"/>
                <a:gd name="connsiteY144-11658" fmla="*/ 6372 h 10000"/>
                <a:gd name="connsiteX145-11659" fmla="*/ 1085 w 10000"/>
                <a:gd name="connsiteY145-11660" fmla="*/ 6912 h 10000"/>
                <a:gd name="connsiteX146-11661" fmla="*/ 1085 w 10000"/>
                <a:gd name="connsiteY146-11662" fmla="*/ 6912 h 10000"/>
                <a:gd name="connsiteX147-11663" fmla="*/ 1085 w 10000"/>
                <a:gd name="connsiteY147-11664" fmla="*/ 6930 h 10000"/>
                <a:gd name="connsiteX148-11665" fmla="*/ 1085 w 10000"/>
                <a:gd name="connsiteY148-11666" fmla="*/ 6930 h 10000"/>
                <a:gd name="connsiteX149-11667" fmla="*/ 1116 w 10000"/>
                <a:gd name="connsiteY149-11668" fmla="*/ 7005 h 10000"/>
                <a:gd name="connsiteX150-11669" fmla="*/ 1116 w 10000"/>
                <a:gd name="connsiteY150-11670" fmla="*/ 7005 h 10000"/>
                <a:gd name="connsiteX151-11671" fmla="*/ 1116 w 10000"/>
                <a:gd name="connsiteY151-11672" fmla="*/ 7005 h 10000"/>
                <a:gd name="connsiteX152-11673" fmla="*/ 1116 w 10000"/>
                <a:gd name="connsiteY152-11674" fmla="*/ 7005 h 10000"/>
                <a:gd name="connsiteX153-11675" fmla="*/ 1116 w 10000"/>
                <a:gd name="connsiteY153-11676" fmla="*/ 7005 h 10000"/>
                <a:gd name="connsiteX154-11677" fmla="*/ 1126 w 10000"/>
                <a:gd name="connsiteY154-11678" fmla="*/ 7060 h 10000"/>
                <a:gd name="connsiteX155-11679" fmla="*/ 1126 w 10000"/>
                <a:gd name="connsiteY155-11680" fmla="*/ 7060 h 10000"/>
                <a:gd name="connsiteX156-11681" fmla="*/ 1126 w 10000"/>
                <a:gd name="connsiteY156-11682" fmla="*/ 7060 h 10000"/>
                <a:gd name="connsiteX157-11683" fmla="*/ 1126 w 10000"/>
                <a:gd name="connsiteY157-11684" fmla="*/ 7060 h 10000"/>
                <a:gd name="connsiteX158-11685" fmla="*/ 1146 w 10000"/>
                <a:gd name="connsiteY158-11686" fmla="*/ 7060 h 10000"/>
                <a:gd name="connsiteX159-11687" fmla="*/ 1146 w 10000"/>
                <a:gd name="connsiteY159-11688" fmla="*/ 7060 h 10000"/>
                <a:gd name="connsiteX160-11689" fmla="*/ 1156 w 10000"/>
                <a:gd name="connsiteY160-11690" fmla="*/ 7060 h 10000"/>
                <a:gd name="connsiteX161-11691" fmla="*/ 1156 w 10000"/>
                <a:gd name="connsiteY161-11692" fmla="*/ 7060 h 10000"/>
                <a:gd name="connsiteX162-11693" fmla="*/ 1156 w 10000"/>
                <a:gd name="connsiteY162-11694" fmla="*/ 7060 h 10000"/>
                <a:gd name="connsiteX163-11695" fmla="*/ 1156 w 10000"/>
                <a:gd name="connsiteY163-11696" fmla="*/ 7060 h 10000"/>
                <a:gd name="connsiteX164-11697" fmla="*/ 1457 w 10000"/>
                <a:gd name="connsiteY164-11698" fmla="*/ 7051 h 10000"/>
                <a:gd name="connsiteX165-11699" fmla="*/ 1749 w 10000"/>
                <a:gd name="connsiteY165-11700" fmla="*/ 7051 h 10000"/>
                <a:gd name="connsiteX166-11701" fmla="*/ 1749 w 10000"/>
                <a:gd name="connsiteY166-11702" fmla="*/ 7051 h 10000"/>
                <a:gd name="connsiteX167-11703" fmla="*/ 1749 w 10000"/>
                <a:gd name="connsiteY167-11704" fmla="*/ 7051 h 10000"/>
                <a:gd name="connsiteX168-11705" fmla="*/ 1749 w 10000"/>
                <a:gd name="connsiteY168-11706" fmla="*/ 7051 h 10000"/>
                <a:gd name="connsiteX169-11707" fmla="*/ 1749 w 10000"/>
                <a:gd name="connsiteY169-11708" fmla="*/ 7051 h 10000"/>
                <a:gd name="connsiteX170-11709" fmla="*/ 1749 w 10000"/>
                <a:gd name="connsiteY170-11710" fmla="*/ 7051 h 10000"/>
                <a:gd name="connsiteX171-11711" fmla="*/ 1759 w 10000"/>
                <a:gd name="connsiteY171-11712" fmla="*/ 7051 h 10000"/>
                <a:gd name="connsiteX172-11713" fmla="*/ 1759 w 10000"/>
                <a:gd name="connsiteY172-11714" fmla="*/ 7051 h 10000"/>
                <a:gd name="connsiteX173-11715" fmla="*/ 1759 w 10000"/>
                <a:gd name="connsiteY173-11716" fmla="*/ 7051 h 10000"/>
                <a:gd name="connsiteX174-11717" fmla="*/ 1759 w 10000"/>
                <a:gd name="connsiteY174-11718" fmla="*/ 7051 h 10000"/>
                <a:gd name="connsiteX175-11719" fmla="*/ 1759 w 10000"/>
                <a:gd name="connsiteY175-11720" fmla="*/ 7051 h 10000"/>
                <a:gd name="connsiteX176-11721" fmla="*/ 1759 w 10000"/>
                <a:gd name="connsiteY176-11722" fmla="*/ 7051 h 10000"/>
                <a:gd name="connsiteX177-11723" fmla="*/ 1769 w 10000"/>
                <a:gd name="connsiteY177-11724" fmla="*/ 7051 h 10000"/>
                <a:gd name="connsiteX178-11725" fmla="*/ 1769 w 10000"/>
                <a:gd name="connsiteY178-11726" fmla="*/ 7051 h 10000"/>
                <a:gd name="connsiteX179-11727" fmla="*/ 1769 w 10000"/>
                <a:gd name="connsiteY179-11728" fmla="*/ 7051 h 10000"/>
                <a:gd name="connsiteX180-11729" fmla="*/ 1769 w 10000"/>
                <a:gd name="connsiteY180-11730" fmla="*/ 7051 h 10000"/>
                <a:gd name="connsiteX181-11731" fmla="*/ 1769 w 10000"/>
                <a:gd name="connsiteY181-11732" fmla="*/ 7051 h 10000"/>
                <a:gd name="connsiteX182-11733" fmla="*/ 1980 w 10000"/>
                <a:gd name="connsiteY182-11734" fmla="*/ 7051 h 10000"/>
                <a:gd name="connsiteX183-11735" fmla="*/ 1980 w 10000"/>
                <a:gd name="connsiteY183-11736" fmla="*/ 7051 h 10000"/>
                <a:gd name="connsiteX184-11737" fmla="*/ 2281 w 10000"/>
                <a:gd name="connsiteY184-11738" fmla="*/ 7033 h 10000"/>
                <a:gd name="connsiteX185-11739" fmla="*/ 2281 w 10000"/>
                <a:gd name="connsiteY185-11740" fmla="*/ 7033 h 10000"/>
                <a:gd name="connsiteX186-11741" fmla="*/ 2281 w 10000"/>
                <a:gd name="connsiteY186-11742" fmla="*/ 7033 h 10000"/>
                <a:gd name="connsiteX187-11743" fmla="*/ 2281 w 10000"/>
                <a:gd name="connsiteY187-11744" fmla="*/ 7033 h 10000"/>
                <a:gd name="connsiteX188-11745" fmla="*/ 2291 w 10000"/>
                <a:gd name="connsiteY188-11746" fmla="*/ 7033 h 10000"/>
                <a:gd name="connsiteX189-11747" fmla="*/ 2291 w 10000"/>
                <a:gd name="connsiteY189-11748" fmla="*/ 7033 h 10000"/>
                <a:gd name="connsiteX190-11749" fmla="*/ 2302 w 10000"/>
                <a:gd name="connsiteY190-11750" fmla="*/ 7033 h 10000"/>
                <a:gd name="connsiteX191-11751" fmla="*/ 2302 w 10000"/>
                <a:gd name="connsiteY191-11752" fmla="*/ 7033 h 10000"/>
                <a:gd name="connsiteX192-11753" fmla="*/ 2332 w 10000"/>
                <a:gd name="connsiteY192-11754" fmla="*/ 7033 h 10000"/>
                <a:gd name="connsiteX193-11755" fmla="*/ 2332 w 10000"/>
                <a:gd name="connsiteY193-11756" fmla="*/ 7033 h 10000"/>
                <a:gd name="connsiteX194-11757" fmla="*/ 2854 w 10000"/>
                <a:gd name="connsiteY194-11758" fmla="*/ 7033 h 10000"/>
                <a:gd name="connsiteX195-11759" fmla="*/ 2854 w 10000"/>
                <a:gd name="connsiteY195-11760" fmla="*/ 7033 h 10000"/>
                <a:gd name="connsiteX196-11761" fmla="*/ 2854 w 10000"/>
                <a:gd name="connsiteY196-11762" fmla="*/ 7033 h 10000"/>
                <a:gd name="connsiteX197-11763" fmla="*/ 2854 w 10000"/>
                <a:gd name="connsiteY197-11764" fmla="*/ 7033 h 10000"/>
                <a:gd name="connsiteX198-11765" fmla="*/ 2854 w 10000"/>
                <a:gd name="connsiteY198-11766" fmla="*/ 7033 h 10000"/>
                <a:gd name="connsiteX199-11767" fmla="*/ 2854 w 10000"/>
                <a:gd name="connsiteY199-11768" fmla="*/ 7033 h 10000"/>
                <a:gd name="connsiteX200-11769" fmla="*/ 2854 w 10000"/>
                <a:gd name="connsiteY200-11770" fmla="*/ 7033 h 10000"/>
                <a:gd name="connsiteX201-11771" fmla="*/ 2854 w 10000"/>
                <a:gd name="connsiteY201-11772" fmla="*/ 7033 h 10000"/>
                <a:gd name="connsiteX202-11773" fmla="*/ 3286 w 10000"/>
                <a:gd name="connsiteY202-11774" fmla="*/ 7033 h 10000"/>
                <a:gd name="connsiteX203-11775" fmla="*/ 3709 w 10000"/>
                <a:gd name="connsiteY203-11776" fmla="*/ 7060 h 10000"/>
                <a:gd name="connsiteX204-11777" fmla="*/ 4101 w 10000"/>
                <a:gd name="connsiteY204-11778" fmla="*/ 7088 h 10000"/>
                <a:gd name="connsiteX205-11779" fmla="*/ 4291 w 10000"/>
                <a:gd name="connsiteY205-11780" fmla="*/ 7116 h 10000"/>
                <a:gd name="connsiteX206-11781" fmla="*/ 4462 w 10000"/>
                <a:gd name="connsiteY206-11782" fmla="*/ 7135 h 10000"/>
                <a:gd name="connsiteX207-11783" fmla="*/ 4623 w 10000"/>
                <a:gd name="connsiteY207-11784" fmla="*/ 7172 h 10000"/>
                <a:gd name="connsiteX208-11785" fmla="*/ 4764 w 10000"/>
                <a:gd name="connsiteY208-11786" fmla="*/ 7219 h 10000"/>
                <a:gd name="connsiteX209-11787" fmla="*/ 4894 w 10000"/>
                <a:gd name="connsiteY209-11788" fmla="*/ 7274 h 10000"/>
                <a:gd name="connsiteX210-11789" fmla="*/ 4985 w 10000"/>
                <a:gd name="connsiteY210-11790" fmla="*/ 7330 h 10000"/>
                <a:gd name="connsiteX211-11791" fmla="*/ 5075 w 10000"/>
                <a:gd name="connsiteY211-11792" fmla="*/ 7395 h 10000"/>
                <a:gd name="connsiteX212-11793" fmla="*/ 5136 w 10000"/>
                <a:gd name="connsiteY212-11794" fmla="*/ 7460 h 10000"/>
                <a:gd name="connsiteX213-11795" fmla="*/ 5156 w 10000"/>
                <a:gd name="connsiteY213-11796" fmla="*/ 7507 h 10000"/>
                <a:gd name="connsiteX214-11797" fmla="*/ 5176 w 10000"/>
                <a:gd name="connsiteY214-11798" fmla="*/ 7553 h 10000"/>
                <a:gd name="connsiteX215-11799" fmla="*/ 5176 w 10000"/>
                <a:gd name="connsiteY215-11800" fmla="*/ 7600 h 10000"/>
                <a:gd name="connsiteX216-11801" fmla="*/ 5176 w 10000"/>
                <a:gd name="connsiteY216-11802" fmla="*/ 7656 h 10000"/>
                <a:gd name="connsiteX217-11803" fmla="*/ 5176 w 10000"/>
                <a:gd name="connsiteY217-11804" fmla="*/ 7656 h 10000"/>
                <a:gd name="connsiteX218-11805" fmla="*/ 5176 w 10000"/>
                <a:gd name="connsiteY218-11806" fmla="*/ 7665 h 10000"/>
                <a:gd name="connsiteX219-11807" fmla="*/ 5176 w 10000"/>
                <a:gd name="connsiteY219-11808" fmla="*/ 7665 h 10000"/>
                <a:gd name="connsiteX220-11809" fmla="*/ 5176 w 10000"/>
                <a:gd name="connsiteY220-11810" fmla="*/ 7665 h 10000"/>
                <a:gd name="connsiteX221-11811" fmla="*/ 5146 w 10000"/>
                <a:gd name="connsiteY221-11812" fmla="*/ 7851 h 10000"/>
                <a:gd name="connsiteX222-11813" fmla="*/ 5095 w 10000"/>
                <a:gd name="connsiteY222-11814" fmla="*/ 8037 h 10000"/>
                <a:gd name="connsiteX223-11815" fmla="*/ 5005 w 10000"/>
                <a:gd name="connsiteY223-11816" fmla="*/ 8437 h 10000"/>
                <a:gd name="connsiteX224-11817" fmla="*/ 4955 w 10000"/>
                <a:gd name="connsiteY224-11818" fmla="*/ 8642 h 10000"/>
                <a:gd name="connsiteX225-11819" fmla="*/ 4915 w 10000"/>
                <a:gd name="connsiteY225-11820" fmla="*/ 8828 h 10000"/>
                <a:gd name="connsiteX226-11821" fmla="*/ 4894 w 10000"/>
                <a:gd name="connsiteY226-11822" fmla="*/ 9023 h 10000"/>
                <a:gd name="connsiteX227-11823" fmla="*/ 4874 w 10000"/>
                <a:gd name="connsiteY227-11824" fmla="*/ 9200 h 10000"/>
                <a:gd name="connsiteX228-11825" fmla="*/ 4874 w 10000"/>
                <a:gd name="connsiteY228-11826" fmla="*/ 9200 h 10000"/>
                <a:gd name="connsiteX229-11827" fmla="*/ 4874 w 10000"/>
                <a:gd name="connsiteY229-11828" fmla="*/ 9293 h 10000"/>
                <a:gd name="connsiteX230-11829" fmla="*/ 4894 w 10000"/>
                <a:gd name="connsiteY230-11830" fmla="*/ 9395 h 10000"/>
                <a:gd name="connsiteX231-11831" fmla="*/ 4915 w 10000"/>
                <a:gd name="connsiteY231-11832" fmla="*/ 9488 h 10000"/>
                <a:gd name="connsiteX232-11833" fmla="*/ 4935 w 10000"/>
                <a:gd name="connsiteY232-11834" fmla="*/ 9563 h 10000"/>
                <a:gd name="connsiteX233-11835" fmla="*/ 4985 w 10000"/>
                <a:gd name="connsiteY233-11836" fmla="*/ 9647 h 10000"/>
                <a:gd name="connsiteX234-11837" fmla="*/ 5035 w 10000"/>
                <a:gd name="connsiteY234-11838" fmla="*/ 9721 h 10000"/>
                <a:gd name="connsiteX235-11839" fmla="*/ 5095 w 10000"/>
                <a:gd name="connsiteY235-11840" fmla="*/ 9786 h 10000"/>
                <a:gd name="connsiteX236-11841" fmla="*/ 5176 w 10000"/>
                <a:gd name="connsiteY236-11842" fmla="*/ 9842 h 10000"/>
                <a:gd name="connsiteX237-11843" fmla="*/ 5176 w 10000"/>
                <a:gd name="connsiteY237-11844" fmla="*/ 9842 h 10000"/>
                <a:gd name="connsiteX238-11845" fmla="*/ 5176 w 10000"/>
                <a:gd name="connsiteY238-11846" fmla="*/ 9842 h 10000"/>
                <a:gd name="connsiteX239-11847" fmla="*/ 5236 w 10000"/>
                <a:gd name="connsiteY239-11848" fmla="*/ 9879 h 10000"/>
                <a:gd name="connsiteX240-11849" fmla="*/ 5307 w 10000"/>
                <a:gd name="connsiteY240-11850" fmla="*/ 9916 h 10000"/>
                <a:gd name="connsiteX241-11851" fmla="*/ 5447 w 10000"/>
                <a:gd name="connsiteY241-11852" fmla="*/ 9963 h 10000"/>
                <a:gd name="connsiteX242-11853" fmla="*/ 5608 w 10000"/>
                <a:gd name="connsiteY242-11854" fmla="*/ 9991 h 10000"/>
                <a:gd name="connsiteX243-11855" fmla="*/ 5779 w 10000"/>
                <a:gd name="connsiteY243-11856" fmla="*/ 10000 h 10000"/>
                <a:gd name="connsiteX244-11857" fmla="*/ 5779 w 10000"/>
                <a:gd name="connsiteY244-11858" fmla="*/ 10000 h 10000"/>
                <a:gd name="connsiteX245-11859" fmla="*/ 5779 w 10000"/>
                <a:gd name="connsiteY245-11860" fmla="*/ 10000 h 10000"/>
                <a:gd name="connsiteX246-11861" fmla="*/ 5779 w 10000"/>
                <a:gd name="connsiteY246-11862" fmla="*/ 10000 h 10000"/>
                <a:gd name="connsiteX247-11863" fmla="*/ 5779 w 10000"/>
                <a:gd name="connsiteY247-11864" fmla="*/ 10000 h 10000"/>
                <a:gd name="connsiteX248-11865" fmla="*/ 5779 w 10000"/>
                <a:gd name="connsiteY248-11866" fmla="*/ 10000 h 10000"/>
                <a:gd name="connsiteX249-11867" fmla="*/ 5899 w 10000"/>
                <a:gd name="connsiteY249-11868" fmla="*/ 9991 h 10000"/>
                <a:gd name="connsiteX250-11869" fmla="*/ 6040 w 10000"/>
                <a:gd name="connsiteY250-11870" fmla="*/ 9981 h 10000"/>
                <a:gd name="connsiteX251-11871" fmla="*/ 6171 w 10000"/>
                <a:gd name="connsiteY251-11872" fmla="*/ 9963 h 10000"/>
                <a:gd name="connsiteX252-11873" fmla="*/ 6291 w 10000"/>
                <a:gd name="connsiteY252-11874" fmla="*/ 9926 h 10000"/>
                <a:gd name="connsiteX253-11875" fmla="*/ 6412 w 10000"/>
                <a:gd name="connsiteY253-11876" fmla="*/ 9888 h 10000"/>
                <a:gd name="connsiteX254-11877" fmla="*/ 6533 w 10000"/>
                <a:gd name="connsiteY254-11878" fmla="*/ 9842 h 10000"/>
                <a:gd name="connsiteX255-11879" fmla="*/ 6643 w 10000"/>
                <a:gd name="connsiteY255-11880" fmla="*/ 9805 h 10000"/>
                <a:gd name="connsiteX256-11881" fmla="*/ 6744 w 10000"/>
                <a:gd name="connsiteY256-11882" fmla="*/ 9740 h 10000"/>
                <a:gd name="connsiteX257-11883" fmla="*/ 6824 w 10000"/>
                <a:gd name="connsiteY257-11884" fmla="*/ 9674 h 10000"/>
                <a:gd name="connsiteX258-11885" fmla="*/ 6905 w 10000"/>
                <a:gd name="connsiteY258-11886" fmla="*/ 9609 h 10000"/>
                <a:gd name="connsiteX259-11887" fmla="*/ 6965 w 10000"/>
                <a:gd name="connsiteY259-11888" fmla="*/ 9544 h 10000"/>
                <a:gd name="connsiteX260-11889" fmla="*/ 7015 w 10000"/>
                <a:gd name="connsiteY260-11890" fmla="*/ 9460 h 10000"/>
                <a:gd name="connsiteX261-11891" fmla="*/ 7035 w 10000"/>
                <a:gd name="connsiteY261-11892" fmla="*/ 9395 h 10000"/>
                <a:gd name="connsiteX262-11893" fmla="*/ 7045 w 10000"/>
                <a:gd name="connsiteY262-11894" fmla="*/ 9302 h 10000"/>
                <a:gd name="connsiteX263-11895" fmla="*/ 7035 w 10000"/>
                <a:gd name="connsiteY263-11896" fmla="*/ 9228 h 10000"/>
                <a:gd name="connsiteX264-11897" fmla="*/ 6995 w 10000"/>
                <a:gd name="connsiteY264-11898" fmla="*/ 9144 h 10000"/>
                <a:gd name="connsiteX265-11899" fmla="*/ 6995 w 10000"/>
                <a:gd name="connsiteY265-11900" fmla="*/ 9144 h 10000"/>
                <a:gd name="connsiteX266-11901" fmla="*/ 6995 w 10000"/>
                <a:gd name="connsiteY266-11902" fmla="*/ 9135 h 10000"/>
                <a:gd name="connsiteX267-11903" fmla="*/ 6995 w 10000"/>
                <a:gd name="connsiteY267-11904" fmla="*/ 9135 h 10000"/>
                <a:gd name="connsiteX268-11905" fmla="*/ 6985 w 10000"/>
                <a:gd name="connsiteY268-11906" fmla="*/ 9135 h 10000"/>
                <a:gd name="connsiteX269-11907" fmla="*/ 6985 w 10000"/>
                <a:gd name="connsiteY269-11908" fmla="*/ 9135 h 10000"/>
                <a:gd name="connsiteX270-11909" fmla="*/ 6985 w 10000"/>
                <a:gd name="connsiteY270-11910" fmla="*/ 9135 h 10000"/>
                <a:gd name="connsiteX271-11911" fmla="*/ 6985 w 10000"/>
                <a:gd name="connsiteY271-11912" fmla="*/ 9135 h 10000"/>
                <a:gd name="connsiteX272-11913" fmla="*/ 6985 w 10000"/>
                <a:gd name="connsiteY272-11914" fmla="*/ 9135 h 10000"/>
                <a:gd name="connsiteX273-11915" fmla="*/ 6985 w 10000"/>
                <a:gd name="connsiteY273-11916" fmla="*/ 9135 h 10000"/>
                <a:gd name="connsiteX274-11917" fmla="*/ 6985 w 10000"/>
                <a:gd name="connsiteY274-11918" fmla="*/ 9135 h 10000"/>
                <a:gd name="connsiteX275-11919" fmla="*/ 6985 w 10000"/>
                <a:gd name="connsiteY275-11920" fmla="*/ 9135 h 10000"/>
                <a:gd name="connsiteX276-11921" fmla="*/ 6985 w 10000"/>
                <a:gd name="connsiteY276-11922" fmla="*/ 9126 h 10000"/>
                <a:gd name="connsiteX277-11923" fmla="*/ 6985 w 10000"/>
                <a:gd name="connsiteY277-11924" fmla="*/ 9126 h 10000"/>
                <a:gd name="connsiteX278-11925" fmla="*/ 6985 w 10000"/>
                <a:gd name="connsiteY278-11926" fmla="*/ 9126 h 10000"/>
                <a:gd name="connsiteX279-11927" fmla="*/ 6985 w 10000"/>
                <a:gd name="connsiteY279-11928" fmla="*/ 9126 h 10000"/>
                <a:gd name="connsiteX280-11929" fmla="*/ 6985 w 10000"/>
                <a:gd name="connsiteY280-11930" fmla="*/ 9126 h 10000"/>
                <a:gd name="connsiteX281-11931" fmla="*/ 6985 w 10000"/>
                <a:gd name="connsiteY281-11932" fmla="*/ 9126 h 10000"/>
                <a:gd name="connsiteX282-11933" fmla="*/ 6985 w 10000"/>
                <a:gd name="connsiteY282-11934" fmla="*/ 9126 h 10000"/>
                <a:gd name="connsiteX283-11935" fmla="*/ 6985 w 10000"/>
                <a:gd name="connsiteY283-11936" fmla="*/ 9126 h 10000"/>
                <a:gd name="connsiteX284-11937" fmla="*/ 6794 w 10000"/>
                <a:gd name="connsiteY284-11938" fmla="*/ 8837 h 10000"/>
                <a:gd name="connsiteX285-11939" fmla="*/ 6693 w 10000"/>
                <a:gd name="connsiteY285-11940" fmla="*/ 8679 h 10000"/>
                <a:gd name="connsiteX286-11941" fmla="*/ 6593 w 10000"/>
                <a:gd name="connsiteY286-11942" fmla="*/ 8521 h 10000"/>
                <a:gd name="connsiteX287-11943" fmla="*/ 6513 w 10000"/>
                <a:gd name="connsiteY287-11944" fmla="*/ 8372 h 10000"/>
                <a:gd name="connsiteX288-11945" fmla="*/ 6442 w 10000"/>
                <a:gd name="connsiteY288-11946" fmla="*/ 8214 h 10000"/>
                <a:gd name="connsiteX289-11947" fmla="*/ 6392 w 10000"/>
                <a:gd name="connsiteY289-11948" fmla="*/ 8056 h 10000"/>
                <a:gd name="connsiteX290-11949" fmla="*/ 6382 w 10000"/>
                <a:gd name="connsiteY290-11950" fmla="*/ 7981 h 10000"/>
                <a:gd name="connsiteX291-11951" fmla="*/ 6382 w 10000"/>
                <a:gd name="connsiteY291-11952" fmla="*/ 7907 h 10000"/>
                <a:gd name="connsiteX292-11953" fmla="*/ 6382 w 10000"/>
                <a:gd name="connsiteY292-11954" fmla="*/ 7907 h 10000"/>
                <a:gd name="connsiteX293-11955" fmla="*/ 6392 w 10000"/>
                <a:gd name="connsiteY293-11956" fmla="*/ 7805 h 10000"/>
                <a:gd name="connsiteX294-11957" fmla="*/ 6422 w 10000"/>
                <a:gd name="connsiteY294-11958" fmla="*/ 7702 h 10000"/>
                <a:gd name="connsiteX295-11959" fmla="*/ 6452 w 10000"/>
                <a:gd name="connsiteY295-11960" fmla="*/ 7656 h 10000"/>
                <a:gd name="connsiteX296-11961" fmla="*/ 6492 w 10000"/>
                <a:gd name="connsiteY296-11962" fmla="*/ 7609 h 10000"/>
                <a:gd name="connsiteX297-11963" fmla="*/ 6523 w 10000"/>
                <a:gd name="connsiteY297-11964" fmla="*/ 7563 h 10000"/>
                <a:gd name="connsiteX298-11965" fmla="*/ 6573 w 10000"/>
                <a:gd name="connsiteY298-11966" fmla="*/ 7526 h 10000"/>
                <a:gd name="connsiteX299-11967" fmla="*/ 6704 w 10000"/>
                <a:gd name="connsiteY299-11968" fmla="*/ 7451 h 10000"/>
                <a:gd name="connsiteX300-11969" fmla="*/ 6864 w 10000"/>
                <a:gd name="connsiteY300-11970" fmla="*/ 7395 h 10000"/>
                <a:gd name="connsiteX301-11971" fmla="*/ 7065 w 10000"/>
                <a:gd name="connsiteY301-11972" fmla="*/ 7349 h 10000"/>
                <a:gd name="connsiteX302-11973" fmla="*/ 7307 w 10000"/>
                <a:gd name="connsiteY302-11974" fmla="*/ 7321 h 10000"/>
                <a:gd name="connsiteX303-11975" fmla="*/ 7307 w 10000"/>
                <a:gd name="connsiteY303-11976" fmla="*/ 7321 h 10000"/>
                <a:gd name="connsiteX304-11977" fmla="*/ 8533 w 10000"/>
                <a:gd name="connsiteY304-11978" fmla="*/ 7219 h 10000"/>
                <a:gd name="connsiteX305-11979" fmla="*/ 10000 w 10000"/>
                <a:gd name="connsiteY305-11980" fmla="*/ 7116 h 10000"/>
                <a:gd name="connsiteX306-11981" fmla="*/ 10000 w 10000"/>
                <a:gd name="connsiteY306-11982" fmla="*/ 7116 h 10000"/>
                <a:gd name="connsiteX307-11983" fmla="*/ 10000 w 10000"/>
                <a:gd name="connsiteY307-11984" fmla="*/ 7116 h 10000"/>
                <a:gd name="connsiteX308-11985" fmla="*/ 10000 w 10000"/>
                <a:gd name="connsiteY308-11986" fmla="*/ 7116 h 10000"/>
                <a:gd name="connsiteX309-11987" fmla="*/ 10000 w 10000"/>
                <a:gd name="connsiteY309-11988" fmla="*/ 0 h 10000"/>
                <a:gd name="connsiteX0-11989" fmla="*/ 10000 w 10000"/>
                <a:gd name="connsiteY0-11990" fmla="*/ 0 h 10000"/>
                <a:gd name="connsiteX1-11991" fmla="*/ 40 w 10000"/>
                <a:gd name="connsiteY1-11992" fmla="*/ 0 h 10000"/>
                <a:gd name="connsiteX2-11993" fmla="*/ 40 w 10000"/>
                <a:gd name="connsiteY2-11994" fmla="*/ 0 h 10000"/>
                <a:gd name="connsiteX3-11995" fmla="*/ 10 w 10000"/>
                <a:gd name="connsiteY3-11996" fmla="*/ 270 h 10000"/>
                <a:gd name="connsiteX4-11997" fmla="*/ 0 w 10000"/>
                <a:gd name="connsiteY4-11998" fmla="*/ 530 h 10000"/>
                <a:gd name="connsiteX5-11999" fmla="*/ 0 w 10000"/>
                <a:gd name="connsiteY5-12000" fmla="*/ 530 h 10000"/>
                <a:gd name="connsiteX6-12001" fmla="*/ 0 w 10000"/>
                <a:gd name="connsiteY6-12002" fmla="*/ 698 h 10000"/>
                <a:gd name="connsiteX7-12003" fmla="*/ 30 w 10000"/>
                <a:gd name="connsiteY7-12004" fmla="*/ 856 h 10000"/>
                <a:gd name="connsiteX8-12005" fmla="*/ 50 w 10000"/>
                <a:gd name="connsiteY8-12006" fmla="*/ 986 h 10000"/>
                <a:gd name="connsiteX9-12007" fmla="*/ 101 w 10000"/>
                <a:gd name="connsiteY9-12008" fmla="*/ 1088 h 10000"/>
                <a:gd name="connsiteX10-12009" fmla="*/ 101 w 10000"/>
                <a:gd name="connsiteY10-12010" fmla="*/ 1088 h 10000"/>
                <a:gd name="connsiteX11-12011" fmla="*/ 101 w 10000"/>
                <a:gd name="connsiteY11-12012" fmla="*/ 1088 h 10000"/>
                <a:gd name="connsiteX12-12013" fmla="*/ 101 w 10000"/>
                <a:gd name="connsiteY12-12014" fmla="*/ 1098 h 10000"/>
                <a:gd name="connsiteX13-12015" fmla="*/ 101 w 10000"/>
                <a:gd name="connsiteY13-12016" fmla="*/ 1098 h 10000"/>
                <a:gd name="connsiteX14-12017" fmla="*/ 111 w 10000"/>
                <a:gd name="connsiteY14-12018" fmla="*/ 1116 h 10000"/>
                <a:gd name="connsiteX15-12019" fmla="*/ 111 w 10000"/>
                <a:gd name="connsiteY15-12020" fmla="*/ 1116 h 10000"/>
                <a:gd name="connsiteX16-12021" fmla="*/ 201 w 10000"/>
                <a:gd name="connsiteY16-12022" fmla="*/ 1274 h 10000"/>
                <a:gd name="connsiteX17-12023" fmla="*/ 291 w 10000"/>
                <a:gd name="connsiteY17-12024" fmla="*/ 1433 h 10000"/>
                <a:gd name="connsiteX18-12025" fmla="*/ 412 w 10000"/>
                <a:gd name="connsiteY18-12026" fmla="*/ 1572 h 10000"/>
                <a:gd name="connsiteX19-12027" fmla="*/ 482 w 10000"/>
                <a:gd name="connsiteY19-12028" fmla="*/ 1647 h 10000"/>
                <a:gd name="connsiteX20-12029" fmla="*/ 553 w 10000"/>
                <a:gd name="connsiteY20-12030" fmla="*/ 1712 h 10000"/>
                <a:gd name="connsiteX21-12031" fmla="*/ 623 w 10000"/>
                <a:gd name="connsiteY21-12032" fmla="*/ 1767 h 10000"/>
                <a:gd name="connsiteX22-12033" fmla="*/ 714 w 10000"/>
                <a:gd name="connsiteY22-12034" fmla="*/ 1823 h 10000"/>
                <a:gd name="connsiteX23-12035" fmla="*/ 804 w 10000"/>
                <a:gd name="connsiteY23-12036" fmla="*/ 1870 h 10000"/>
                <a:gd name="connsiteX24-12037" fmla="*/ 905 w 10000"/>
                <a:gd name="connsiteY24-12038" fmla="*/ 1916 h 10000"/>
                <a:gd name="connsiteX25-12039" fmla="*/ 1015 w 10000"/>
                <a:gd name="connsiteY25-12040" fmla="*/ 1935 h 10000"/>
                <a:gd name="connsiteX26-12041" fmla="*/ 1136 w 10000"/>
                <a:gd name="connsiteY26-12042" fmla="*/ 1972 h 10000"/>
                <a:gd name="connsiteX27-12043" fmla="*/ 1256 w 10000"/>
                <a:gd name="connsiteY27-12044" fmla="*/ 1981 h 10000"/>
                <a:gd name="connsiteX28-12045" fmla="*/ 1407 w 10000"/>
                <a:gd name="connsiteY28-12046" fmla="*/ 1981 h 10000"/>
                <a:gd name="connsiteX29-12047" fmla="*/ 1407 w 10000"/>
                <a:gd name="connsiteY29-12048" fmla="*/ 1981 h 10000"/>
                <a:gd name="connsiteX30-12049" fmla="*/ 1407 w 10000"/>
                <a:gd name="connsiteY30-12050" fmla="*/ 1981 h 10000"/>
                <a:gd name="connsiteX31-12051" fmla="*/ 1407 w 10000"/>
                <a:gd name="connsiteY31-12052" fmla="*/ 1981 h 10000"/>
                <a:gd name="connsiteX32-12053" fmla="*/ 1407 w 10000"/>
                <a:gd name="connsiteY32-12054" fmla="*/ 1981 h 10000"/>
                <a:gd name="connsiteX33-12055" fmla="*/ 1407 w 10000"/>
                <a:gd name="connsiteY33-12056" fmla="*/ 1981 h 10000"/>
                <a:gd name="connsiteX34-12057" fmla="*/ 1558 w 10000"/>
                <a:gd name="connsiteY34-12058" fmla="*/ 1981 h 10000"/>
                <a:gd name="connsiteX35-12059" fmla="*/ 1749 w 10000"/>
                <a:gd name="connsiteY35-12060" fmla="*/ 1963 h 10000"/>
                <a:gd name="connsiteX36-12061" fmla="*/ 1940 w 10000"/>
                <a:gd name="connsiteY36-12062" fmla="*/ 1926 h 10000"/>
                <a:gd name="connsiteX37-12063" fmla="*/ 2151 w 10000"/>
                <a:gd name="connsiteY37-12064" fmla="*/ 1879 h 10000"/>
                <a:gd name="connsiteX38-12065" fmla="*/ 2151 w 10000"/>
                <a:gd name="connsiteY38-12066" fmla="*/ 1879 h 10000"/>
                <a:gd name="connsiteX39-12067" fmla="*/ 2161 w 10000"/>
                <a:gd name="connsiteY39-12068" fmla="*/ 1879 h 10000"/>
                <a:gd name="connsiteX40-12069" fmla="*/ 2161 w 10000"/>
                <a:gd name="connsiteY40-12070" fmla="*/ 1879 h 10000"/>
                <a:gd name="connsiteX41-12071" fmla="*/ 2171 w 10000"/>
                <a:gd name="connsiteY41-12072" fmla="*/ 1879 h 10000"/>
                <a:gd name="connsiteX42-12073" fmla="*/ 2171 w 10000"/>
                <a:gd name="connsiteY42-12074" fmla="*/ 1879 h 10000"/>
                <a:gd name="connsiteX43-12075" fmla="*/ 2352 w 10000"/>
                <a:gd name="connsiteY43-12076" fmla="*/ 1833 h 10000"/>
                <a:gd name="connsiteX44-12077" fmla="*/ 2513 w 10000"/>
                <a:gd name="connsiteY44-12078" fmla="*/ 1814 h 10000"/>
                <a:gd name="connsiteX45-12079" fmla="*/ 2673 w 10000"/>
                <a:gd name="connsiteY45-12080" fmla="*/ 1786 h 10000"/>
                <a:gd name="connsiteX46-12081" fmla="*/ 2804 w 10000"/>
                <a:gd name="connsiteY46-12082" fmla="*/ 1786 h 10000"/>
                <a:gd name="connsiteX47-12083" fmla="*/ 2804 w 10000"/>
                <a:gd name="connsiteY47-12084" fmla="*/ 1786 h 10000"/>
                <a:gd name="connsiteX48-12085" fmla="*/ 2804 w 10000"/>
                <a:gd name="connsiteY48-12086" fmla="*/ 1786 h 10000"/>
                <a:gd name="connsiteX49-12087" fmla="*/ 2804 w 10000"/>
                <a:gd name="connsiteY49-12088" fmla="*/ 1786 h 10000"/>
                <a:gd name="connsiteX50-12089" fmla="*/ 2804 w 10000"/>
                <a:gd name="connsiteY50-12090" fmla="*/ 1786 h 10000"/>
                <a:gd name="connsiteX51-12091" fmla="*/ 2804 w 10000"/>
                <a:gd name="connsiteY51-12092" fmla="*/ 1786 h 10000"/>
                <a:gd name="connsiteX52-12093" fmla="*/ 2804 w 10000"/>
                <a:gd name="connsiteY52-12094" fmla="*/ 1786 h 10000"/>
                <a:gd name="connsiteX53-12095" fmla="*/ 2804 w 10000"/>
                <a:gd name="connsiteY53-12096" fmla="*/ 1786 h 10000"/>
                <a:gd name="connsiteX54-12097" fmla="*/ 2925 w 10000"/>
                <a:gd name="connsiteY54-12098" fmla="*/ 1786 h 10000"/>
                <a:gd name="connsiteX55-12099" fmla="*/ 3035 w 10000"/>
                <a:gd name="connsiteY55-12100" fmla="*/ 1805 h 10000"/>
                <a:gd name="connsiteX56-12101" fmla="*/ 3136 w 10000"/>
                <a:gd name="connsiteY56-12102" fmla="*/ 1823 h 10000"/>
                <a:gd name="connsiteX57-12103" fmla="*/ 3236 w 10000"/>
                <a:gd name="connsiteY57-12104" fmla="*/ 1842 h 10000"/>
                <a:gd name="connsiteX58-12105" fmla="*/ 3307 w 10000"/>
                <a:gd name="connsiteY58-12106" fmla="*/ 1879 h 10000"/>
                <a:gd name="connsiteX59-12107" fmla="*/ 3377 w 10000"/>
                <a:gd name="connsiteY59-12108" fmla="*/ 1926 h 10000"/>
                <a:gd name="connsiteX60-12109" fmla="*/ 3447 w 10000"/>
                <a:gd name="connsiteY60-12110" fmla="*/ 1972 h 10000"/>
                <a:gd name="connsiteX61-12111" fmla="*/ 3497 w 10000"/>
                <a:gd name="connsiteY61-12112" fmla="*/ 2028 h 10000"/>
                <a:gd name="connsiteX62-12113" fmla="*/ 3548 w 10000"/>
                <a:gd name="connsiteY62-12114" fmla="*/ 2074 h 10000"/>
                <a:gd name="connsiteX63-12115" fmla="*/ 3598 w 10000"/>
                <a:gd name="connsiteY63-12116" fmla="*/ 2140 h 10000"/>
                <a:gd name="connsiteX64-12117" fmla="*/ 3658 w 10000"/>
                <a:gd name="connsiteY64-12118" fmla="*/ 2260 h 10000"/>
                <a:gd name="connsiteX65-12119" fmla="*/ 3709 w 10000"/>
                <a:gd name="connsiteY65-12120" fmla="*/ 2400 h 10000"/>
                <a:gd name="connsiteX66-12121" fmla="*/ 3729 w 10000"/>
                <a:gd name="connsiteY66-12122" fmla="*/ 2549 h 10000"/>
                <a:gd name="connsiteX67-12123" fmla="*/ 3729 w 10000"/>
                <a:gd name="connsiteY67-12124" fmla="*/ 2688 h 10000"/>
                <a:gd name="connsiteX68-12125" fmla="*/ 3729 w 10000"/>
                <a:gd name="connsiteY68-12126" fmla="*/ 2837 h 10000"/>
                <a:gd name="connsiteX69-12127" fmla="*/ 3709 w 10000"/>
                <a:gd name="connsiteY69-12128" fmla="*/ 2977 h 10000"/>
                <a:gd name="connsiteX70-12129" fmla="*/ 3668 w 10000"/>
                <a:gd name="connsiteY70-12130" fmla="*/ 3107 h 10000"/>
                <a:gd name="connsiteX71-12131" fmla="*/ 3638 w 10000"/>
                <a:gd name="connsiteY71-12132" fmla="*/ 3219 h 10000"/>
                <a:gd name="connsiteX72-12133" fmla="*/ 3598 w 10000"/>
                <a:gd name="connsiteY72-12134" fmla="*/ 3312 h 10000"/>
                <a:gd name="connsiteX73-12135" fmla="*/ 3548 w 10000"/>
                <a:gd name="connsiteY73-12136" fmla="*/ 3377 h 10000"/>
                <a:gd name="connsiteX74-12137" fmla="*/ 3518 w 10000"/>
                <a:gd name="connsiteY74-12138" fmla="*/ 3423 h 10000"/>
                <a:gd name="connsiteX75-12139" fmla="*/ 3518 w 10000"/>
                <a:gd name="connsiteY75-12140" fmla="*/ 3423 h 10000"/>
                <a:gd name="connsiteX76-12141" fmla="*/ 3518 w 10000"/>
                <a:gd name="connsiteY76-12142" fmla="*/ 3423 h 10000"/>
                <a:gd name="connsiteX77-12143" fmla="*/ 3518 w 10000"/>
                <a:gd name="connsiteY77-12144" fmla="*/ 3423 h 10000"/>
                <a:gd name="connsiteX78-12145" fmla="*/ 3518 w 10000"/>
                <a:gd name="connsiteY78-12146" fmla="*/ 3423 h 10000"/>
                <a:gd name="connsiteX79-12147" fmla="*/ 3518 w 10000"/>
                <a:gd name="connsiteY79-12148" fmla="*/ 3423 h 10000"/>
                <a:gd name="connsiteX80-12149" fmla="*/ 3518 w 10000"/>
                <a:gd name="connsiteY80-12150" fmla="*/ 3423 h 10000"/>
                <a:gd name="connsiteX81-12151" fmla="*/ 3518 w 10000"/>
                <a:gd name="connsiteY81-12152" fmla="*/ 3423 h 10000"/>
                <a:gd name="connsiteX82-12153" fmla="*/ 3518 w 10000"/>
                <a:gd name="connsiteY82-12154" fmla="*/ 3423 h 10000"/>
                <a:gd name="connsiteX83-12155" fmla="*/ 3518 w 10000"/>
                <a:gd name="connsiteY83-12156" fmla="*/ 3423 h 10000"/>
                <a:gd name="connsiteX84-12157" fmla="*/ 3518 w 10000"/>
                <a:gd name="connsiteY84-12158" fmla="*/ 3433 h 10000"/>
                <a:gd name="connsiteX85-12159" fmla="*/ 3518 w 10000"/>
                <a:gd name="connsiteY85-12160" fmla="*/ 3433 h 10000"/>
                <a:gd name="connsiteX86-12161" fmla="*/ 3518 w 10000"/>
                <a:gd name="connsiteY86-12162" fmla="*/ 3433 h 10000"/>
                <a:gd name="connsiteX87-12163" fmla="*/ 3518 w 10000"/>
                <a:gd name="connsiteY87-12164" fmla="*/ 3433 h 10000"/>
                <a:gd name="connsiteX88-12165" fmla="*/ 3497 w 10000"/>
                <a:gd name="connsiteY88-12166" fmla="*/ 3433 h 10000"/>
                <a:gd name="connsiteX89-12167" fmla="*/ 3497 w 10000"/>
                <a:gd name="connsiteY89-12168" fmla="*/ 3433 h 10000"/>
                <a:gd name="connsiteX90-12169" fmla="*/ 3497 w 10000"/>
                <a:gd name="connsiteY90-12170" fmla="*/ 3433 h 10000"/>
                <a:gd name="connsiteX91-12171" fmla="*/ 3347 w 10000"/>
                <a:gd name="connsiteY91-12172" fmla="*/ 3535 h 10000"/>
                <a:gd name="connsiteX92-12173" fmla="*/ 3246 w 10000"/>
                <a:gd name="connsiteY92-12174" fmla="*/ 3563 h 10000"/>
                <a:gd name="connsiteX93-12175" fmla="*/ 3136 w 10000"/>
                <a:gd name="connsiteY93-12176" fmla="*/ 3572 h 10000"/>
                <a:gd name="connsiteX94-12177" fmla="*/ 3136 w 10000"/>
                <a:gd name="connsiteY94-12178" fmla="*/ 3572 h 10000"/>
                <a:gd name="connsiteX95-12179" fmla="*/ 3136 w 10000"/>
                <a:gd name="connsiteY95-12180" fmla="*/ 3572 h 10000"/>
                <a:gd name="connsiteX96-12181" fmla="*/ 3136 w 10000"/>
                <a:gd name="connsiteY96-12182" fmla="*/ 3572 h 10000"/>
                <a:gd name="connsiteX97-12183" fmla="*/ 3136 w 10000"/>
                <a:gd name="connsiteY97-12184" fmla="*/ 3572 h 10000"/>
                <a:gd name="connsiteX98-12185" fmla="*/ 3136 w 10000"/>
                <a:gd name="connsiteY98-12186" fmla="*/ 3572 h 10000"/>
                <a:gd name="connsiteX99-12187" fmla="*/ 3116 w 10000"/>
                <a:gd name="connsiteY99-12188" fmla="*/ 3572 h 10000"/>
                <a:gd name="connsiteX100-12189" fmla="*/ 3116 w 10000"/>
                <a:gd name="connsiteY100-12190" fmla="*/ 3572 h 10000"/>
                <a:gd name="connsiteX101-12191" fmla="*/ 3025 w 10000"/>
                <a:gd name="connsiteY101-12192" fmla="*/ 3572 h 10000"/>
                <a:gd name="connsiteX102-12193" fmla="*/ 2925 w 10000"/>
                <a:gd name="connsiteY102-12194" fmla="*/ 3553 h 10000"/>
                <a:gd name="connsiteX103-12195" fmla="*/ 2814 w 10000"/>
                <a:gd name="connsiteY103-12196" fmla="*/ 3526 h 10000"/>
                <a:gd name="connsiteX104-12197" fmla="*/ 2693 w 10000"/>
                <a:gd name="connsiteY104-12198" fmla="*/ 3479 h 10000"/>
                <a:gd name="connsiteX105-12199" fmla="*/ 2553 w 10000"/>
                <a:gd name="connsiteY105-12200" fmla="*/ 3423 h 10000"/>
                <a:gd name="connsiteX106-12201" fmla="*/ 2392 w 10000"/>
                <a:gd name="connsiteY106-12202" fmla="*/ 3349 h 10000"/>
                <a:gd name="connsiteX107-12203" fmla="*/ 2010 w 10000"/>
                <a:gd name="connsiteY107-12204" fmla="*/ 3153 h 10000"/>
                <a:gd name="connsiteX108-12205" fmla="*/ 2010 w 10000"/>
                <a:gd name="connsiteY108-12206" fmla="*/ 3153 h 10000"/>
                <a:gd name="connsiteX109-12207" fmla="*/ 2010 w 10000"/>
                <a:gd name="connsiteY109-12208" fmla="*/ 3153 h 10000"/>
                <a:gd name="connsiteX110-12209" fmla="*/ 2010 w 10000"/>
                <a:gd name="connsiteY110-12210" fmla="*/ 3153 h 10000"/>
                <a:gd name="connsiteX111-12211" fmla="*/ 2000 w 10000"/>
                <a:gd name="connsiteY111-12212" fmla="*/ 3153 h 10000"/>
                <a:gd name="connsiteX112-12213" fmla="*/ 2000 w 10000"/>
                <a:gd name="connsiteY112-12214" fmla="*/ 3153 h 10000"/>
                <a:gd name="connsiteX113-12215" fmla="*/ 2000 w 10000"/>
                <a:gd name="connsiteY113-12216" fmla="*/ 3153 h 10000"/>
                <a:gd name="connsiteX114-12217" fmla="*/ 2000 w 10000"/>
                <a:gd name="connsiteY114-12218" fmla="*/ 3153 h 10000"/>
                <a:gd name="connsiteX115-12219" fmla="*/ 1769 w 10000"/>
                <a:gd name="connsiteY115-12220" fmla="*/ 3033 h 10000"/>
                <a:gd name="connsiteX116-12221" fmla="*/ 1588 w 10000"/>
                <a:gd name="connsiteY116-12222" fmla="*/ 2967 h 10000"/>
                <a:gd name="connsiteX117-12223" fmla="*/ 1427 w 10000"/>
                <a:gd name="connsiteY117-12224" fmla="*/ 2921 h 10000"/>
                <a:gd name="connsiteX118-12225" fmla="*/ 1347 w 10000"/>
                <a:gd name="connsiteY118-12226" fmla="*/ 2902 h 10000"/>
                <a:gd name="connsiteX119-12227" fmla="*/ 1266 w 10000"/>
                <a:gd name="connsiteY119-12228" fmla="*/ 2902 h 10000"/>
                <a:gd name="connsiteX120-12229" fmla="*/ 1266 w 10000"/>
                <a:gd name="connsiteY120-12230" fmla="*/ 2902 h 10000"/>
                <a:gd name="connsiteX121-12231" fmla="*/ 1266 w 10000"/>
                <a:gd name="connsiteY121-12232" fmla="*/ 2902 h 10000"/>
                <a:gd name="connsiteX122-12233" fmla="*/ 1266 w 10000"/>
                <a:gd name="connsiteY122-12234" fmla="*/ 2902 h 10000"/>
                <a:gd name="connsiteX123-12235" fmla="*/ 1266 w 10000"/>
                <a:gd name="connsiteY123-12236" fmla="*/ 2902 h 10000"/>
                <a:gd name="connsiteX124-12237" fmla="*/ 1266 w 10000"/>
                <a:gd name="connsiteY124-12238" fmla="*/ 2902 h 10000"/>
                <a:gd name="connsiteX125-12239" fmla="*/ 1146 w 10000"/>
                <a:gd name="connsiteY125-12240" fmla="*/ 2921 h 10000"/>
                <a:gd name="connsiteX126-12241" fmla="*/ 1085 w 10000"/>
                <a:gd name="connsiteY126-12242" fmla="*/ 2940 h 10000"/>
                <a:gd name="connsiteX127-12243" fmla="*/ 1025 w 10000"/>
                <a:gd name="connsiteY127-12244" fmla="*/ 2949 h 10000"/>
                <a:gd name="connsiteX128-12245" fmla="*/ 965 w 10000"/>
                <a:gd name="connsiteY128-12246" fmla="*/ 2986 h 10000"/>
                <a:gd name="connsiteX129-12247" fmla="*/ 915 w 10000"/>
                <a:gd name="connsiteY129-12248" fmla="*/ 3023 h 10000"/>
                <a:gd name="connsiteX130-12249" fmla="*/ 864 w 10000"/>
                <a:gd name="connsiteY130-12250" fmla="*/ 3060 h 10000"/>
                <a:gd name="connsiteX131-12251" fmla="*/ 814 w 10000"/>
                <a:gd name="connsiteY131-12252" fmla="*/ 3107 h 10000"/>
                <a:gd name="connsiteX132-12253" fmla="*/ 784 w 10000"/>
                <a:gd name="connsiteY132-12254" fmla="*/ 3163 h 10000"/>
                <a:gd name="connsiteX133-12255" fmla="*/ 744 w 10000"/>
                <a:gd name="connsiteY133-12256" fmla="*/ 3237 h 10000"/>
                <a:gd name="connsiteX134-12257" fmla="*/ 673 w 10000"/>
                <a:gd name="connsiteY134-12258" fmla="*/ 3377 h 10000"/>
                <a:gd name="connsiteX135-12259" fmla="*/ 623 w 10000"/>
                <a:gd name="connsiteY135-12260" fmla="*/ 3563 h 10000"/>
                <a:gd name="connsiteX136-12261" fmla="*/ 603 w 10000"/>
                <a:gd name="connsiteY136-12262" fmla="*/ 3786 h 10000"/>
                <a:gd name="connsiteX137-12263" fmla="*/ 573 w 10000"/>
                <a:gd name="connsiteY137-12264" fmla="*/ 4037 h 10000"/>
                <a:gd name="connsiteX138-12265" fmla="*/ 583 w 10000"/>
                <a:gd name="connsiteY138-12266" fmla="*/ 4326 h 10000"/>
                <a:gd name="connsiteX139-12267" fmla="*/ 613 w 10000"/>
                <a:gd name="connsiteY139-12268" fmla="*/ 4651 h 10000"/>
                <a:gd name="connsiteX140-12269" fmla="*/ 663 w 10000"/>
                <a:gd name="connsiteY140-12270" fmla="*/ 5014 h 10000"/>
                <a:gd name="connsiteX141-12271" fmla="*/ 734 w 10000"/>
                <a:gd name="connsiteY141-12272" fmla="*/ 5423 h 10000"/>
                <a:gd name="connsiteX142-12273" fmla="*/ 814 w 10000"/>
                <a:gd name="connsiteY142-12274" fmla="*/ 5870 h 10000"/>
                <a:gd name="connsiteX143-12275" fmla="*/ 945 w 10000"/>
                <a:gd name="connsiteY143-12276" fmla="*/ 6372 h 10000"/>
                <a:gd name="connsiteX144-12277" fmla="*/ 1085 w 10000"/>
                <a:gd name="connsiteY144-12278" fmla="*/ 6912 h 10000"/>
                <a:gd name="connsiteX145-12279" fmla="*/ 1085 w 10000"/>
                <a:gd name="connsiteY145-12280" fmla="*/ 6912 h 10000"/>
                <a:gd name="connsiteX146-12281" fmla="*/ 1085 w 10000"/>
                <a:gd name="connsiteY146-12282" fmla="*/ 6930 h 10000"/>
                <a:gd name="connsiteX147-12283" fmla="*/ 1085 w 10000"/>
                <a:gd name="connsiteY147-12284" fmla="*/ 6930 h 10000"/>
                <a:gd name="connsiteX148-12285" fmla="*/ 1116 w 10000"/>
                <a:gd name="connsiteY148-12286" fmla="*/ 7005 h 10000"/>
                <a:gd name="connsiteX149-12287" fmla="*/ 1116 w 10000"/>
                <a:gd name="connsiteY149-12288" fmla="*/ 7005 h 10000"/>
                <a:gd name="connsiteX150-12289" fmla="*/ 1116 w 10000"/>
                <a:gd name="connsiteY150-12290" fmla="*/ 7005 h 10000"/>
                <a:gd name="connsiteX151-12291" fmla="*/ 1116 w 10000"/>
                <a:gd name="connsiteY151-12292" fmla="*/ 7005 h 10000"/>
                <a:gd name="connsiteX152-12293" fmla="*/ 1116 w 10000"/>
                <a:gd name="connsiteY152-12294" fmla="*/ 7005 h 10000"/>
                <a:gd name="connsiteX153-12295" fmla="*/ 1126 w 10000"/>
                <a:gd name="connsiteY153-12296" fmla="*/ 7060 h 10000"/>
                <a:gd name="connsiteX154-12297" fmla="*/ 1126 w 10000"/>
                <a:gd name="connsiteY154-12298" fmla="*/ 7060 h 10000"/>
                <a:gd name="connsiteX155-12299" fmla="*/ 1126 w 10000"/>
                <a:gd name="connsiteY155-12300" fmla="*/ 7060 h 10000"/>
                <a:gd name="connsiteX156-12301" fmla="*/ 1126 w 10000"/>
                <a:gd name="connsiteY156-12302" fmla="*/ 7060 h 10000"/>
                <a:gd name="connsiteX157-12303" fmla="*/ 1146 w 10000"/>
                <a:gd name="connsiteY157-12304" fmla="*/ 7060 h 10000"/>
                <a:gd name="connsiteX158-12305" fmla="*/ 1146 w 10000"/>
                <a:gd name="connsiteY158-12306" fmla="*/ 7060 h 10000"/>
                <a:gd name="connsiteX159-12307" fmla="*/ 1156 w 10000"/>
                <a:gd name="connsiteY159-12308" fmla="*/ 7060 h 10000"/>
                <a:gd name="connsiteX160-12309" fmla="*/ 1156 w 10000"/>
                <a:gd name="connsiteY160-12310" fmla="*/ 7060 h 10000"/>
                <a:gd name="connsiteX161-12311" fmla="*/ 1156 w 10000"/>
                <a:gd name="connsiteY161-12312" fmla="*/ 7060 h 10000"/>
                <a:gd name="connsiteX162-12313" fmla="*/ 1156 w 10000"/>
                <a:gd name="connsiteY162-12314" fmla="*/ 7060 h 10000"/>
                <a:gd name="connsiteX163-12315" fmla="*/ 1457 w 10000"/>
                <a:gd name="connsiteY163-12316" fmla="*/ 7051 h 10000"/>
                <a:gd name="connsiteX164-12317" fmla="*/ 1749 w 10000"/>
                <a:gd name="connsiteY164-12318" fmla="*/ 7051 h 10000"/>
                <a:gd name="connsiteX165-12319" fmla="*/ 1749 w 10000"/>
                <a:gd name="connsiteY165-12320" fmla="*/ 7051 h 10000"/>
                <a:gd name="connsiteX166-12321" fmla="*/ 1749 w 10000"/>
                <a:gd name="connsiteY166-12322" fmla="*/ 7051 h 10000"/>
                <a:gd name="connsiteX167-12323" fmla="*/ 1749 w 10000"/>
                <a:gd name="connsiteY167-12324" fmla="*/ 7051 h 10000"/>
                <a:gd name="connsiteX168-12325" fmla="*/ 1749 w 10000"/>
                <a:gd name="connsiteY168-12326" fmla="*/ 7051 h 10000"/>
                <a:gd name="connsiteX169-12327" fmla="*/ 1749 w 10000"/>
                <a:gd name="connsiteY169-12328" fmla="*/ 7051 h 10000"/>
                <a:gd name="connsiteX170-12329" fmla="*/ 1759 w 10000"/>
                <a:gd name="connsiteY170-12330" fmla="*/ 7051 h 10000"/>
                <a:gd name="connsiteX171-12331" fmla="*/ 1759 w 10000"/>
                <a:gd name="connsiteY171-12332" fmla="*/ 7051 h 10000"/>
                <a:gd name="connsiteX172-12333" fmla="*/ 1759 w 10000"/>
                <a:gd name="connsiteY172-12334" fmla="*/ 7051 h 10000"/>
                <a:gd name="connsiteX173-12335" fmla="*/ 1759 w 10000"/>
                <a:gd name="connsiteY173-12336" fmla="*/ 7051 h 10000"/>
                <a:gd name="connsiteX174-12337" fmla="*/ 1759 w 10000"/>
                <a:gd name="connsiteY174-12338" fmla="*/ 7051 h 10000"/>
                <a:gd name="connsiteX175-12339" fmla="*/ 1759 w 10000"/>
                <a:gd name="connsiteY175-12340" fmla="*/ 7051 h 10000"/>
                <a:gd name="connsiteX176-12341" fmla="*/ 1769 w 10000"/>
                <a:gd name="connsiteY176-12342" fmla="*/ 7051 h 10000"/>
                <a:gd name="connsiteX177-12343" fmla="*/ 1769 w 10000"/>
                <a:gd name="connsiteY177-12344" fmla="*/ 7051 h 10000"/>
                <a:gd name="connsiteX178-12345" fmla="*/ 1769 w 10000"/>
                <a:gd name="connsiteY178-12346" fmla="*/ 7051 h 10000"/>
                <a:gd name="connsiteX179-12347" fmla="*/ 1769 w 10000"/>
                <a:gd name="connsiteY179-12348" fmla="*/ 7051 h 10000"/>
                <a:gd name="connsiteX180-12349" fmla="*/ 1769 w 10000"/>
                <a:gd name="connsiteY180-12350" fmla="*/ 7051 h 10000"/>
                <a:gd name="connsiteX181-12351" fmla="*/ 1980 w 10000"/>
                <a:gd name="connsiteY181-12352" fmla="*/ 7051 h 10000"/>
                <a:gd name="connsiteX182-12353" fmla="*/ 1980 w 10000"/>
                <a:gd name="connsiteY182-12354" fmla="*/ 7051 h 10000"/>
                <a:gd name="connsiteX183-12355" fmla="*/ 2281 w 10000"/>
                <a:gd name="connsiteY183-12356" fmla="*/ 7033 h 10000"/>
                <a:gd name="connsiteX184-12357" fmla="*/ 2281 w 10000"/>
                <a:gd name="connsiteY184-12358" fmla="*/ 7033 h 10000"/>
                <a:gd name="connsiteX185-12359" fmla="*/ 2281 w 10000"/>
                <a:gd name="connsiteY185-12360" fmla="*/ 7033 h 10000"/>
                <a:gd name="connsiteX186-12361" fmla="*/ 2281 w 10000"/>
                <a:gd name="connsiteY186-12362" fmla="*/ 7033 h 10000"/>
                <a:gd name="connsiteX187-12363" fmla="*/ 2291 w 10000"/>
                <a:gd name="connsiteY187-12364" fmla="*/ 7033 h 10000"/>
                <a:gd name="connsiteX188-12365" fmla="*/ 2291 w 10000"/>
                <a:gd name="connsiteY188-12366" fmla="*/ 7033 h 10000"/>
                <a:gd name="connsiteX189-12367" fmla="*/ 2302 w 10000"/>
                <a:gd name="connsiteY189-12368" fmla="*/ 7033 h 10000"/>
                <a:gd name="connsiteX190-12369" fmla="*/ 2302 w 10000"/>
                <a:gd name="connsiteY190-12370" fmla="*/ 7033 h 10000"/>
                <a:gd name="connsiteX191-12371" fmla="*/ 2332 w 10000"/>
                <a:gd name="connsiteY191-12372" fmla="*/ 7033 h 10000"/>
                <a:gd name="connsiteX192-12373" fmla="*/ 2332 w 10000"/>
                <a:gd name="connsiteY192-12374" fmla="*/ 7033 h 10000"/>
                <a:gd name="connsiteX193-12375" fmla="*/ 2854 w 10000"/>
                <a:gd name="connsiteY193-12376" fmla="*/ 7033 h 10000"/>
                <a:gd name="connsiteX194-12377" fmla="*/ 2854 w 10000"/>
                <a:gd name="connsiteY194-12378" fmla="*/ 7033 h 10000"/>
                <a:gd name="connsiteX195-12379" fmla="*/ 2854 w 10000"/>
                <a:gd name="connsiteY195-12380" fmla="*/ 7033 h 10000"/>
                <a:gd name="connsiteX196-12381" fmla="*/ 2854 w 10000"/>
                <a:gd name="connsiteY196-12382" fmla="*/ 7033 h 10000"/>
                <a:gd name="connsiteX197-12383" fmla="*/ 2854 w 10000"/>
                <a:gd name="connsiteY197-12384" fmla="*/ 7033 h 10000"/>
                <a:gd name="connsiteX198-12385" fmla="*/ 2854 w 10000"/>
                <a:gd name="connsiteY198-12386" fmla="*/ 7033 h 10000"/>
                <a:gd name="connsiteX199-12387" fmla="*/ 2854 w 10000"/>
                <a:gd name="connsiteY199-12388" fmla="*/ 7033 h 10000"/>
                <a:gd name="connsiteX200-12389" fmla="*/ 2854 w 10000"/>
                <a:gd name="connsiteY200-12390" fmla="*/ 7033 h 10000"/>
                <a:gd name="connsiteX201-12391" fmla="*/ 3286 w 10000"/>
                <a:gd name="connsiteY201-12392" fmla="*/ 7033 h 10000"/>
                <a:gd name="connsiteX202-12393" fmla="*/ 3709 w 10000"/>
                <a:gd name="connsiteY202-12394" fmla="*/ 7060 h 10000"/>
                <a:gd name="connsiteX203-12395" fmla="*/ 4101 w 10000"/>
                <a:gd name="connsiteY203-12396" fmla="*/ 7088 h 10000"/>
                <a:gd name="connsiteX204-12397" fmla="*/ 4291 w 10000"/>
                <a:gd name="connsiteY204-12398" fmla="*/ 7116 h 10000"/>
                <a:gd name="connsiteX205-12399" fmla="*/ 4462 w 10000"/>
                <a:gd name="connsiteY205-12400" fmla="*/ 7135 h 10000"/>
                <a:gd name="connsiteX206-12401" fmla="*/ 4623 w 10000"/>
                <a:gd name="connsiteY206-12402" fmla="*/ 7172 h 10000"/>
                <a:gd name="connsiteX207-12403" fmla="*/ 4764 w 10000"/>
                <a:gd name="connsiteY207-12404" fmla="*/ 7219 h 10000"/>
                <a:gd name="connsiteX208-12405" fmla="*/ 4894 w 10000"/>
                <a:gd name="connsiteY208-12406" fmla="*/ 7274 h 10000"/>
                <a:gd name="connsiteX209-12407" fmla="*/ 4985 w 10000"/>
                <a:gd name="connsiteY209-12408" fmla="*/ 7330 h 10000"/>
                <a:gd name="connsiteX210-12409" fmla="*/ 5075 w 10000"/>
                <a:gd name="connsiteY210-12410" fmla="*/ 7395 h 10000"/>
                <a:gd name="connsiteX211-12411" fmla="*/ 5136 w 10000"/>
                <a:gd name="connsiteY211-12412" fmla="*/ 7460 h 10000"/>
                <a:gd name="connsiteX212-12413" fmla="*/ 5156 w 10000"/>
                <a:gd name="connsiteY212-12414" fmla="*/ 7507 h 10000"/>
                <a:gd name="connsiteX213-12415" fmla="*/ 5176 w 10000"/>
                <a:gd name="connsiteY213-12416" fmla="*/ 7553 h 10000"/>
                <a:gd name="connsiteX214-12417" fmla="*/ 5176 w 10000"/>
                <a:gd name="connsiteY214-12418" fmla="*/ 7600 h 10000"/>
                <a:gd name="connsiteX215-12419" fmla="*/ 5176 w 10000"/>
                <a:gd name="connsiteY215-12420" fmla="*/ 7656 h 10000"/>
                <a:gd name="connsiteX216-12421" fmla="*/ 5176 w 10000"/>
                <a:gd name="connsiteY216-12422" fmla="*/ 7656 h 10000"/>
                <a:gd name="connsiteX217-12423" fmla="*/ 5176 w 10000"/>
                <a:gd name="connsiteY217-12424" fmla="*/ 7665 h 10000"/>
                <a:gd name="connsiteX218-12425" fmla="*/ 5176 w 10000"/>
                <a:gd name="connsiteY218-12426" fmla="*/ 7665 h 10000"/>
                <a:gd name="connsiteX219-12427" fmla="*/ 5176 w 10000"/>
                <a:gd name="connsiteY219-12428" fmla="*/ 7665 h 10000"/>
                <a:gd name="connsiteX220-12429" fmla="*/ 5146 w 10000"/>
                <a:gd name="connsiteY220-12430" fmla="*/ 7851 h 10000"/>
                <a:gd name="connsiteX221-12431" fmla="*/ 5095 w 10000"/>
                <a:gd name="connsiteY221-12432" fmla="*/ 8037 h 10000"/>
                <a:gd name="connsiteX222-12433" fmla="*/ 5005 w 10000"/>
                <a:gd name="connsiteY222-12434" fmla="*/ 8437 h 10000"/>
                <a:gd name="connsiteX223-12435" fmla="*/ 4955 w 10000"/>
                <a:gd name="connsiteY223-12436" fmla="*/ 8642 h 10000"/>
                <a:gd name="connsiteX224-12437" fmla="*/ 4915 w 10000"/>
                <a:gd name="connsiteY224-12438" fmla="*/ 8828 h 10000"/>
                <a:gd name="connsiteX225-12439" fmla="*/ 4894 w 10000"/>
                <a:gd name="connsiteY225-12440" fmla="*/ 9023 h 10000"/>
                <a:gd name="connsiteX226-12441" fmla="*/ 4874 w 10000"/>
                <a:gd name="connsiteY226-12442" fmla="*/ 9200 h 10000"/>
                <a:gd name="connsiteX227-12443" fmla="*/ 4874 w 10000"/>
                <a:gd name="connsiteY227-12444" fmla="*/ 9200 h 10000"/>
                <a:gd name="connsiteX228-12445" fmla="*/ 4874 w 10000"/>
                <a:gd name="connsiteY228-12446" fmla="*/ 9293 h 10000"/>
                <a:gd name="connsiteX229-12447" fmla="*/ 4894 w 10000"/>
                <a:gd name="connsiteY229-12448" fmla="*/ 9395 h 10000"/>
                <a:gd name="connsiteX230-12449" fmla="*/ 4915 w 10000"/>
                <a:gd name="connsiteY230-12450" fmla="*/ 9488 h 10000"/>
                <a:gd name="connsiteX231-12451" fmla="*/ 4935 w 10000"/>
                <a:gd name="connsiteY231-12452" fmla="*/ 9563 h 10000"/>
                <a:gd name="connsiteX232-12453" fmla="*/ 4985 w 10000"/>
                <a:gd name="connsiteY232-12454" fmla="*/ 9647 h 10000"/>
                <a:gd name="connsiteX233-12455" fmla="*/ 5035 w 10000"/>
                <a:gd name="connsiteY233-12456" fmla="*/ 9721 h 10000"/>
                <a:gd name="connsiteX234-12457" fmla="*/ 5095 w 10000"/>
                <a:gd name="connsiteY234-12458" fmla="*/ 9786 h 10000"/>
                <a:gd name="connsiteX235-12459" fmla="*/ 5176 w 10000"/>
                <a:gd name="connsiteY235-12460" fmla="*/ 9842 h 10000"/>
                <a:gd name="connsiteX236-12461" fmla="*/ 5176 w 10000"/>
                <a:gd name="connsiteY236-12462" fmla="*/ 9842 h 10000"/>
                <a:gd name="connsiteX237-12463" fmla="*/ 5176 w 10000"/>
                <a:gd name="connsiteY237-12464" fmla="*/ 9842 h 10000"/>
                <a:gd name="connsiteX238-12465" fmla="*/ 5236 w 10000"/>
                <a:gd name="connsiteY238-12466" fmla="*/ 9879 h 10000"/>
                <a:gd name="connsiteX239-12467" fmla="*/ 5307 w 10000"/>
                <a:gd name="connsiteY239-12468" fmla="*/ 9916 h 10000"/>
                <a:gd name="connsiteX240-12469" fmla="*/ 5447 w 10000"/>
                <a:gd name="connsiteY240-12470" fmla="*/ 9963 h 10000"/>
                <a:gd name="connsiteX241-12471" fmla="*/ 5608 w 10000"/>
                <a:gd name="connsiteY241-12472" fmla="*/ 9991 h 10000"/>
                <a:gd name="connsiteX242-12473" fmla="*/ 5779 w 10000"/>
                <a:gd name="connsiteY242-12474" fmla="*/ 10000 h 10000"/>
                <a:gd name="connsiteX243-12475" fmla="*/ 5779 w 10000"/>
                <a:gd name="connsiteY243-12476" fmla="*/ 10000 h 10000"/>
                <a:gd name="connsiteX244-12477" fmla="*/ 5779 w 10000"/>
                <a:gd name="connsiteY244-12478" fmla="*/ 10000 h 10000"/>
                <a:gd name="connsiteX245-12479" fmla="*/ 5779 w 10000"/>
                <a:gd name="connsiteY245-12480" fmla="*/ 10000 h 10000"/>
                <a:gd name="connsiteX246-12481" fmla="*/ 5779 w 10000"/>
                <a:gd name="connsiteY246-12482" fmla="*/ 10000 h 10000"/>
                <a:gd name="connsiteX247-12483" fmla="*/ 5779 w 10000"/>
                <a:gd name="connsiteY247-12484" fmla="*/ 10000 h 10000"/>
                <a:gd name="connsiteX248-12485" fmla="*/ 5899 w 10000"/>
                <a:gd name="connsiteY248-12486" fmla="*/ 9991 h 10000"/>
                <a:gd name="connsiteX249-12487" fmla="*/ 6040 w 10000"/>
                <a:gd name="connsiteY249-12488" fmla="*/ 9981 h 10000"/>
                <a:gd name="connsiteX250-12489" fmla="*/ 6171 w 10000"/>
                <a:gd name="connsiteY250-12490" fmla="*/ 9963 h 10000"/>
                <a:gd name="connsiteX251-12491" fmla="*/ 6291 w 10000"/>
                <a:gd name="connsiteY251-12492" fmla="*/ 9926 h 10000"/>
                <a:gd name="connsiteX252-12493" fmla="*/ 6412 w 10000"/>
                <a:gd name="connsiteY252-12494" fmla="*/ 9888 h 10000"/>
                <a:gd name="connsiteX253-12495" fmla="*/ 6533 w 10000"/>
                <a:gd name="connsiteY253-12496" fmla="*/ 9842 h 10000"/>
                <a:gd name="connsiteX254-12497" fmla="*/ 6643 w 10000"/>
                <a:gd name="connsiteY254-12498" fmla="*/ 9805 h 10000"/>
                <a:gd name="connsiteX255-12499" fmla="*/ 6744 w 10000"/>
                <a:gd name="connsiteY255-12500" fmla="*/ 9740 h 10000"/>
                <a:gd name="connsiteX256-12501" fmla="*/ 6824 w 10000"/>
                <a:gd name="connsiteY256-12502" fmla="*/ 9674 h 10000"/>
                <a:gd name="connsiteX257-12503" fmla="*/ 6905 w 10000"/>
                <a:gd name="connsiteY257-12504" fmla="*/ 9609 h 10000"/>
                <a:gd name="connsiteX258-12505" fmla="*/ 6965 w 10000"/>
                <a:gd name="connsiteY258-12506" fmla="*/ 9544 h 10000"/>
                <a:gd name="connsiteX259-12507" fmla="*/ 7015 w 10000"/>
                <a:gd name="connsiteY259-12508" fmla="*/ 9460 h 10000"/>
                <a:gd name="connsiteX260-12509" fmla="*/ 7035 w 10000"/>
                <a:gd name="connsiteY260-12510" fmla="*/ 9395 h 10000"/>
                <a:gd name="connsiteX261-12511" fmla="*/ 7045 w 10000"/>
                <a:gd name="connsiteY261-12512" fmla="*/ 9302 h 10000"/>
                <a:gd name="connsiteX262-12513" fmla="*/ 7035 w 10000"/>
                <a:gd name="connsiteY262-12514" fmla="*/ 9228 h 10000"/>
                <a:gd name="connsiteX263-12515" fmla="*/ 6995 w 10000"/>
                <a:gd name="connsiteY263-12516" fmla="*/ 9144 h 10000"/>
                <a:gd name="connsiteX264-12517" fmla="*/ 6995 w 10000"/>
                <a:gd name="connsiteY264-12518" fmla="*/ 9144 h 10000"/>
                <a:gd name="connsiteX265-12519" fmla="*/ 6995 w 10000"/>
                <a:gd name="connsiteY265-12520" fmla="*/ 9135 h 10000"/>
                <a:gd name="connsiteX266-12521" fmla="*/ 6995 w 10000"/>
                <a:gd name="connsiteY266-12522" fmla="*/ 9135 h 10000"/>
                <a:gd name="connsiteX267-12523" fmla="*/ 6985 w 10000"/>
                <a:gd name="connsiteY267-12524" fmla="*/ 9135 h 10000"/>
                <a:gd name="connsiteX268-12525" fmla="*/ 6985 w 10000"/>
                <a:gd name="connsiteY268-12526" fmla="*/ 9135 h 10000"/>
                <a:gd name="connsiteX269-12527" fmla="*/ 6985 w 10000"/>
                <a:gd name="connsiteY269-12528" fmla="*/ 9135 h 10000"/>
                <a:gd name="connsiteX270-12529" fmla="*/ 6985 w 10000"/>
                <a:gd name="connsiteY270-12530" fmla="*/ 9135 h 10000"/>
                <a:gd name="connsiteX271-12531" fmla="*/ 6985 w 10000"/>
                <a:gd name="connsiteY271-12532" fmla="*/ 9135 h 10000"/>
                <a:gd name="connsiteX272-12533" fmla="*/ 6985 w 10000"/>
                <a:gd name="connsiteY272-12534" fmla="*/ 9135 h 10000"/>
                <a:gd name="connsiteX273-12535" fmla="*/ 6985 w 10000"/>
                <a:gd name="connsiteY273-12536" fmla="*/ 9135 h 10000"/>
                <a:gd name="connsiteX274-12537" fmla="*/ 6985 w 10000"/>
                <a:gd name="connsiteY274-12538" fmla="*/ 9135 h 10000"/>
                <a:gd name="connsiteX275-12539" fmla="*/ 6985 w 10000"/>
                <a:gd name="connsiteY275-12540" fmla="*/ 9126 h 10000"/>
                <a:gd name="connsiteX276-12541" fmla="*/ 6985 w 10000"/>
                <a:gd name="connsiteY276-12542" fmla="*/ 9126 h 10000"/>
                <a:gd name="connsiteX277-12543" fmla="*/ 6985 w 10000"/>
                <a:gd name="connsiteY277-12544" fmla="*/ 9126 h 10000"/>
                <a:gd name="connsiteX278-12545" fmla="*/ 6985 w 10000"/>
                <a:gd name="connsiteY278-12546" fmla="*/ 9126 h 10000"/>
                <a:gd name="connsiteX279-12547" fmla="*/ 6985 w 10000"/>
                <a:gd name="connsiteY279-12548" fmla="*/ 9126 h 10000"/>
                <a:gd name="connsiteX280-12549" fmla="*/ 6985 w 10000"/>
                <a:gd name="connsiteY280-12550" fmla="*/ 9126 h 10000"/>
                <a:gd name="connsiteX281-12551" fmla="*/ 6985 w 10000"/>
                <a:gd name="connsiteY281-12552" fmla="*/ 9126 h 10000"/>
                <a:gd name="connsiteX282-12553" fmla="*/ 6985 w 10000"/>
                <a:gd name="connsiteY282-12554" fmla="*/ 9126 h 10000"/>
                <a:gd name="connsiteX283-12555" fmla="*/ 6794 w 10000"/>
                <a:gd name="connsiteY283-12556" fmla="*/ 8837 h 10000"/>
                <a:gd name="connsiteX284-12557" fmla="*/ 6693 w 10000"/>
                <a:gd name="connsiteY284-12558" fmla="*/ 8679 h 10000"/>
                <a:gd name="connsiteX285-12559" fmla="*/ 6593 w 10000"/>
                <a:gd name="connsiteY285-12560" fmla="*/ 8521 h 10000"/>
                <a:gd name="connsiteX286-12561" fmla="*/ 6513 w 10000"/>
                <a:gd name="connsiteY286-12562" fmla="*/ 8372 h 10000"/>
                <a:gd name="connsiteX287-12563" fmla="*/ 6442 w 10000"/>
                <a:gd name="connsiteY287-12564" fmla="*/ 8214 h 10000"/>
                <a:gd name="connsiteX288-12565" fmla="*/ 6392 w 10000"/>
                <a:gd name="connsiteY288-12566" fmla="*/ 8056 h 10000"/>
                <a:gd name="connsiteX289-12567" fmla="*/ 6382 w 10000"/>
                <a:gd name="connsiteY289-12568" fmla="*/ 7981 h 10000"/>
                <a:gd name="connsiteX290-12569" fmla="*/ 6382 w 10000"/>
                <a:gd name="connsiteY290-12570" fmla="*/ 7907 h 10000"/>
                <a:gd name="connsiteX291-12571" fmla="*/ 6382 w 10000"/>
                <a:gd name="connsiteY291-12572" fmla="*/ 7907 h 10000"/>
                <a:gd name="connsiteX292-12573" fmla="*/ 6392 w 10000"/>
                <a:gd name="connsiteY292-12574" fmla="*/ 7805 h 10000"/>
                <a:gd name="connsiteX293-12575" fmla="*/ 6422 w 10000"/>
                <a:gd name="connsiteY293-12576" fmla="*/ 7702 h 10000"/>
                <a:gd name="connsiteX294-12577" fmla="*/ 6452 w 10000"/>
                <a:gd name="connsiteY294-12578" fmla="*/ 7656 h 10000"/>
                <a:gd name="connsiteX295-12579" fmla="*/ 6492 w 10000"/>
                <a:gd name="connsiteY295-12580" fmla="*/ 7609 h 10000"/>
                <a:gd name="connsiteX296-12581" fmla="*/ 6523 w 10000"/>
                <a:gd name="connsiteY296-12582" fmla="*/ 7563 h 10000"/>
                <a:gd name="connsiteX297-12583" fmla="*/ 6573 w 10000"/>
                <a:gd name="connsiteY297-12584" fmla="*/ 7526 h 10000"/>
                <a:gd name="connsiteX298-12585" fmla="*/ 6704 w 10000"/>
                <a:gd name="connsiteY298-12586" fmla="*/ 7451 h 10000"/>
                <a:gd name="connsiteX299-12587" fmla="*/ 6864 w 10000"/>
                <a:gd name="connsiteY299-12588" fmla="*/ 7395 h 10000"/>
                <a:gd name="connsiteX300-12589" fmla="*/ 7065 w 10000"/>
                <a:gd name="connsiteY300-12590" fmla="*/ 7349 h 10000"/>
                <a:gd name="connsiteX301-12591" fmla="*/ 7307 w 10000"/>
                <a:gd name="connsiteY301-12592" fmla="*/ 7321 h 10000"/>
                <a:gd name="connsiteX302-12593" fmla="*/ 7307 w 10000"/>
                <a:gd name="connsiteY302-12594" fmla="*/ 7321 h 10000"/>
                <a:gd name="connsiteX303-12595" fmla="*/ 8533 w 10000"/>
                <a:gd name="connsiteY303-12596" fmla="*/ 7219 h 10000"/>
                <a:gd name="connsiteX304-12597" fmla="*/ 10000 w 10000"/>
                <a:gd name="connsiteY304-12598" fmla="*/ 7116 h 10000"/>
                <a:gd name="connsiteX305-12599" fmla="*/ 10000 w 10000"/>
                <a:gd name="connsiteY305-12600" fmla="*/ 7116 h 10000"/>
                <a:gd name="connsiteX306-12601" fmla="*/ 10000 w 10000"/>
                <a:gd name="connsiteY306-12602" fmla="*/ 7116 h 10000"/>
                <a:gd name="connsiteX307-12603" fmla="*/ 10000 w 10000"/>
                <a:gd name="connsiteY307-12604" fmla="*/ 7116 h 10000"/>
                <a:gd name="connsiteX308-12605" fmla="*/ 10000 w 10000"/>
                <a:gd name="connsiteY308-12606" fmla="*/ 0 h 10000"/>
                <a:gd name="connsiteX0-12607" fmla="*/ 10000 w 10000"/>
                <a:gd name="connsiteY0-12608" fmla="*/ 0 h 10000"/>
                <a:gd name="connsiteX1-12609" fmla="*/ 40 w 10000"/>
                <a:gd name="connsiteY1-12610" fmla="*/ 0 h 10000"/>
                <a:gd name="connsiteX2-12611" fmla="*/ 40 w 10000"/>
                <a:gd name="connsiteY2-12612" fmla="*/ 0 h 10000"/>
                <a:gd name="connsiteX3-12613" fmla="*/ 10 w 10000"/>
                <a:gd name="connsiteY3-12614" fmla="*/ 270 h 10000"/>
                <a:gd name="connsiteX4-12615" fmla="*/ 0 w 10000"/>
                <a:gd name="connsiteY4-12616" fmla="*/ 530 h 10000"/>
                <a:gd name="connsiteX5-12617" fmla="*/ 0 w 10000"/>
                <a:gd name="connsiteY5-12618" fmla="*/ 530 h 10000"/>
                <a:gd name="connsiteX6-12619" fmla="*/ 0 w 10000"/>
                <a:gd name="connsiteY6-12620" fmla="*/ 698 h 10000"/>
                <a:gd name="connsiteX7-12621" fmla="*/ 30 w 10000"/>
                <a:gd name="connsiteY7-12622" fmla="*/ 856 h 10000"/>
                <a:gd name="connsiteX8-12623" fmla="*/ 50 w 10000"/>
                <a:gd name="connsiteY8-12624" fmla="*/ 986 h 10000"/>
                <a:gd name="connsiteX9-12625" fmla="*/ 101 w 10000"/>
                <a:gd name="connsiteY9-12626" fmla="*/ 1088 h 10000"/>
                <a:gd name="connsiteX10-12627" fmla="*/ 101 w 10000"/>
                <a:gd name="connsiteY10-12628" fmla="*/ 1088 h 10000"/>
                <a:gd name="connsiteX11-12629" fmla="*/ 101 w 10000"/>
                <a:gd name="connsiteY11-12630" fmla="*/ 1088 h 10000"/>
                <a:gd name="connsiteX12-12631" fmla="*/ 101 w 10000"/>
                <a:gd name="connsiteY12-12632" fmla="*/ 1098 h 10000"/>
                <a:gd name="connsiteX13-12633" fmla="*/ 101 w 10000"/>
                <a:gd name="connsiteY13-12634" fmla="*/ 1098 h 10000"/>
                <a:gd name="connsiteX14-12635" fmla="*/ 111 w 10000"/>
                <a:gd name="connsiteY14-12636" fmla="*/ 1116 h 10000"/>
                <a:gd name="connsiteX15-12637" fmla="*/ 111 w 10000"/>
                <a:gd name="connsiteY15-12638" fmla="*/ 1116 h 10000"/>
                <a:gd name="connsiteX16-12639" fmla="*/ 201 w 10000"/>
                <a:gd name="connsiteY16-12640" fmla="*/ 1274 h 10000"/>
                <a:gd name="connsiteX17-12641" fmla="*/ 291 w 10000"/>
                <a:gd name="connsiteY17-12642" fmla="*/ 1433 h 10000"/>
                <a:gd name="connsiteX18-12643" fmla="*/ 412 w 10000"/>
                <a:gd name="connsiteY18-12644" fmla="*/ 1572 h 10000"/>
                <a:gd name="connsiteX19-12645" fmla="*/ 482 w 10000"/>
                <a:gd name="connsiteY19-12646" fmla="*/ 1647 h 10000"/>
                <a:gd name="connsiteX20-12647" fmla="*/ 553 w 10000"/>
                <a:gd name="connsiteY20-12648" fmla="*/ 1712 h 10000"/>
                <a:gd name="connsiteX21-12649" fmla="*/ 623 w 10000"/>
                <a:gd name="connsiteY21-12650" fmla="*/ 1767 h 10000"/>
                <a:gd name="connsiteX22-12651" fmla="*/ 714 w 10000"/>
                <a:gd name="connsiteY22-12652" fmla="*/ 1823 h 10000"/>
                <a:gd name="connsiteX23-12653" fmla="*/ 804 w 10000"/>
                <a:gd name="connsiteY23-12654" fmla="*/ 1870 h 10000"/>
                <a:gd name="connsiteX24-12655" fmla="*/ 905 w 10000"/>
                <a:gd name="connsiteY24-12656" fmla="*/ 1916 h 10000"/>
                <a:gd name="connsiteX25-12657" fmla="*/ 1015 w 10000"/>
                <a:gd name="connsiteY25-12658" fmla="*/ 1935 h 10000"/>
                <a:gd name="connsiteX26-12659" fmla="*/ 1136 w 10000"/>
                <a:gd name="connsiteY26-12660" fmla="*/ 1972 h 10000"/>
                <a:gd name="connsiteX27-12661" fmla="*/ 1256 w 10000"/>
                <a:gd name="connsiteY27-12662" fmla="*/ 1981 h 10000"/>
                <a:gd name="connsiteX28-12663" fmla="*/ 1407 w 10000"/>
                <a:gd name="connsiteY28-12664" fmla="*/ 1981 h 10000"/>
                <a:gd name="connsiteX29-12665" fmla="*/ 1407 w 10000"/>
                <a:gd name="connsiteY29-12666" fmla="*/ 1981 h 10000"/>
                <a:gd name="connsiteX30-12667" fmla="*/ 1407 w 10000"/>
                <a:gd name="connsiteY30-12668" fmla="*/ 1981 h 10000"/>
                <a:gd name="connsiteX31-12669" fmla="*/ 1407 w 10000"/>
                <a:gd name="connsiteY31-12670" fmla="*/ 1981 h 10000"/>
                <a:gd name="connsiteX32-12671" fmla="*/ 1407 w 10000"/>
                <a:gd name="connsiteY32-12672" fmla="*/ 1981 h 10000"/>
                <a:gd name="connsiteX33-12673" fmla="*/ 1407 w 10000"/>
                <a:gd name="connsiteY33-12674" fmla="*/ 1981 h 10000"/>
                <a:gd name="connsiteX34-12675" fmla="*/ 1558 w 10000"/>
                <a:gd name="connsiteY34-12676" fmla="*/ 1981 h 10000"/>
                <a:gd name="connsiteX35-12677" fmla="*/ 1749 w 10000"/>
                <a:gd name="connsiteY35-12678" fmla="*/ 1963 h 10000"/>
                <a:gd name="connsiteX36-12679" fmla="*/ 1940 w 10000"/>
                <a:gd name="connsiteY36-12680" fmla="*/ 1926 h 10000"/>
                <a:gd name="connsiteX37-12681" fmla="*/ 2151 w 10000"/>
                <a:gd name="connsiteY37-12682" fmla="*/ 1879 h 10000"/>
                <a:gd name="connsiteX38-12683" fmla="*/ 2151 w 10000"/>
                <a:gd name="connsiteY38-12684" fmla="*/ 1879 h 10000"/>
                <a:gd name="connsiteX39-12685" fmla="*/ 2161 w 10000"/>
                <a:gd name="connsiteY39-12686" fmla="*/ 1879 h 10000"/>
                <a:gd name="connsiteX40-12687" fmla="*/ 2161 w 10000"/>
                <a:gd name="connsiteY40-12688" fmla="*/ 1879 h 10000"/>
                <a:gd name="connsiteX41-12689" fmla="*/ 2171 w 10000"/>
                <a:gd name="connsiteY41-12690" fmla="*/ 1879 h 10000"/>
                <a:gd name="connsiteX42-12691" fmla="*/ 2171 w 10000"/>
                <a:gd name="connsiteY42-12692" fmla="*/ 1879 h 10000"/>
                <a:gd name="connsiteX43-12693" fmla="*/ 2352 w 10000"/>
                <a:gd name="connsiteY43-12694" fmla="*/ 1833 h 10000"/>
                <a:gd name="connsiteX44-12695" fmla="*/ 2513 w 10000"/>
                <a:gd name="connsiteY44-12696" fmla="*/ 1814 h 10000"/>
                <a:gd name="connsiteX45-12697" fmla="*/ 2673 w 10000"/>
                <a:gd name="connsiteY45-12698" fmla="*/ 1786 h 10000"/>
                <a:gd name="connsiteX46-12699" fmla="*/ 2804 w 10000"/>
                <a:gd name="connsiteY46-12700" fmla="*/ 1786 h 10000"/>
                <a:gd name="connsiteX47-12701" fmla="*/ 2804 w 10000"/>
                <a:gd name="connsiteY47-12702" fmla="*/ 1786 h 10000"/>
                <a:gd name="connsiteX48-12703" fmla="*/ 2804 w 10000"/>
                <a:gd name="connsiteY48-12704" fmla="*/ 1786 h 10000"/>
                <a:gd name="connsiteX49-12705" fmla="*/ 2804 w 10000"/>
                <a:gd name="connsiteY49-12706" fmla="*/ 1786 h 10000"/>
                <a:gd name="connsiteX50-12707" fmla="*/ 2804 w 10000"/>
                <a:gd name="connsiteY50-12708" fmla="*/ 1786 h 10000"/>
                <a:gd name="connsiteX51-12709" fmla="*/ 2804 w 10000"/>
                <a:gd name="connsiteY51-12710" fmla="*/ 1786 h 10000"/>
                <a:gd name="connsiteX52-12711" fmla="*/ 2804 w 10000"/>
                <a:gd name="connsiteY52-12712" fmla="*/ 1786 h 10000"/>
                <a:gd name="connsiteX53-12713" fmla="*/ 2804 w 10000"/>
                <a:gd name="connsiteY53-12714" fmla="*/ 1786 h 10000"/>
                <a:gd name="connsiteX54-12715" fmla="*/ 2925 w 10000"/>
                <a:gd name="connsiteY54-12716" fmla="*/ 1786 h 10000"/>
                <a:gd name="connsiteX55-12717" fmla="*/ 3035 w 10000"/>
                <a:gd name="connsiteY55-12718" fmla="*/ 1805 h 10000"/>
                <a:gd name="connsiteX56-12719" fmla="*/ 3136 w 10000"/>
                <a:gd name="connsiteY56-12720" fmla="*/ 1823 h 10000"/>
                <a:gd name="connsiteX57-12721" fmla="*/ 3236 w 10000"/>
                <a:gd name="connsiteY57-12722" fmla="*/ 1842 h 10000"/>
                <a:gd name="connsiteX58-12723" fmla="*/ 3307 w 10000"/>
                <a:gd name="connsiteY58-12724" fmla="*/ 1879 h 10000"/>
                <a:gd name="connsiteX59-12725" fmla="*/ 3377 w 10000"/>
                <a:gd name="connsiteY59-12726" fmla="*/ 1926 h 10000"/>
                <a:gd name="connsiteX60-12727" fmla="*/ 3447 w 10000"/>
                <a:gd name="connsiteY60-12728" fmla="*/ 1972 h 10000"/>
                <a:gd name="connsiteX61-12729" fmla="*/ 3497 w 10000"/>
                <a:gd name="connsiteY61-12730" fmla="*/ 2028 h 10000"/>
                <a:gd name="connsiteX62-12731" fmla="*/ 3548 w 10000"/>
                <a:gd name="connsiteY62-12732" fmla="*/ 2074 h 10000"/>
                <a:gd name="connsiteX63-12733" fmla="*/ 3598 w 10000"/>
                <a:gd name="connsiteY63-12734" fmla="*/ 2140 h 10000"/>
                <a:gd name="connsiteX64-12735" fmla="*/ 3658 w 10000"/>
                <a:gd name="connsiteY64-12736" fmla="*/ 2260 h 10000"/>
                <a:gd name="connsiteX65-12737" fmla="*/ 3709 w 10000"/>
                <a:gd name="connsiteY65-12738" fmla="*/ 2400 h 10000"/>
                <a:gd name="connsiteX66-12739" fmla="*/ 3729 w 10000"/>
                <a:gd name="connsiteY66-12740" fmla="*/ 2549 h 10000"/>
                <a:gd name="connsiteX67-12741" fmla="*/ 3729 w 10000"/>
                <a:gd name="connsiteY67-12742" fmla="*/ 2688 h 10000"/>
                <a:gd name="connsiteX68-12743" fmla="*/ 3729 w 10000"/>
                <a:gd name="connsiteY68-12744" fmla="*/ 2837 h 10000"/>
                <a:gd name="connsiteX69-12745" fmla="*/ 3709 w 10000"/>
                <a:gd name="connsiteY69-12746" fmla="*/ 2977 h 10000"/>
                <a:gd name="connsiteX70-12747" fmla="*/ 3668 w 10000"/>
                <a:gd name="connsiteY70-12748" fmla="*/ 3107 h 10000"/>
                <a:gd name="connsiteX71-12749" fmla="*/ 3638 w 10000"/>
                <a:gd name="connsiteY71-12750" fmla="*/ 3219 h 10000"/>
                <a:gd name="connsiteX72-12751" fmla="*/ 3598 w 10000"/>
                <a:gd name="connsiteY72-12752" fmla="*/ 3312 h 10000"/>
                <a:gd name="connsiteX73-12753" fmla="*/ 3548 w 10000"/>
                <a:gd name="connsiteY73-12754" fmla="*/ 3377 h 10000"/>
                <a:gd name="connsiteX74-12755" fmla="*/ 3518 w 10000"/>
                <a:gd name="connsiteY74-12756" fmla="*/ 3423 h 10000"/>
                <a:gd name="connsiteX75-12757" fmla="*/ 3518 w 10000"/>
                <a:gd name="connsiteY75-12758" fmla="*/ 3423 h 10000"/>
                <a:gd name="connsiteX76-12759" fmla="*/ 3518 w 10000"/>
                <a:gd name="connsiteY76-12760" fmla="*/ 3423 h 10000"/>
                <a:gd name="connsiteX77-12761" fmla="*/ 3518 w 10000"/>
                <a:gd name="connsiteY77-12762" fmla="*/ 3423 h 10000"/>
                <a:gd name="connsiteX78-12763" fmla="*/ 3518 w 10000"/>
                <a:gd name="connsiteY78-12764" fmla="*/ 3423 h 10000"/>
                <a:gd name="connsiteX79-12765" fmla="*/ 3518 w 10000"/>
                <a:gd name="connsiteY79-12766" fmla="*/ 3423 h 10000"/>
                <a:gd name="connsiteX80-12767" fmla="*/ 3518 w 10000"/>
                <a:gd name="connsiteY80-12768" fmla="*/ 3423 h 10000"/>
                <a:gd name="connsiteX81-12769" fmla="*/ 3518 w 10000"/>
                <a:gd name="connsiteY81-12770" fmla="*/ 3423 h 10000"/>
                <a:gd name="connsiteX82-12771" fmla="*/ 3518 w 10000"/>
                <a:gd name="connsiteY82-12772" fmla="*/ 3423 h 10000"/>
                <a:gd name="connsiteX83-12773" fmla="*/ 3518 w 10000"/>
                <a:gd name="connsiteY83-12774" fmla="*/ 3423 h 10000"/>
                <a:gd name="connsiteX84-12775" fmla="*/ 3518 w 10000"/>
                <a:gd name="connsiteY84-12776" fmla="*/ 3433 h 10000"/>
                <a:gd name="connsiteX85-12777" fmla="*/ 3518 w 10000"/>
                <a:gd name="connsiteY85-12778" fmla="*/ 3433 h 10000"/>
                <a:gd name="connsiteX86-12779" fmla="*/ 3518 w 10000"/>
                <a:gd name="connsiteY86-12780" fmla="*/ 3433 h 10000"/>
                <a:gd name="connsiteX87-12781" fmla="*/ 3518 w 10000"/>
                <a:gd name="connsiteY87-12782" fmla="*/ 3433 h 10000"/>
                <a:gd name="connsiteX88-12783" fmla="*/ 3497 w 10000"/>
                <a:gd name="connsiteY88-12784" fmla="*/ 3433 h 10000"/>
                <a:gd name="connsiteX89-12785" fmla="*/ 3497 w 10000"/>
                <a:gd name="connsiteY89-12786" fmla="*/ 3433 h 10000"/>
                <a:gd name="connsiteX90-12787" fmla="*/ 4120 w 10000"/>
                <a:gd name="connsiteY90-12788" fmla="*/ 4033 h 10000"/>
                <a:gd name="connsiteX91-12789" fmla="*/ 3347 w 10000"/>
                <a:gd name="connsiteY91-12790" fmla="*/ 3535 h 10000"/>
                <a:gd name="connsiteX92-12791" fmla="*/ 3246 w 10000"/>
                <a:gd name="connsiteY92-12792" fmla="*/ 3563 h 10000"/>
                <a:gd name="connsiteX93-12793" fmla="*/ 3136 w 10000"/>
                <a:gd name="connsiteY93-12794" fmla="*/ 3572 h 10000"/>
                <a:gd name="connsiteX94-12795" fmla="*/ 3136 w 10000"/>
                <a:gd name="connsiteY94-12796" fmla="*/ 3572 h 10000"/>
                <a:gd name="connsiteX95-12797" fmla="*/ 3136 w 10000"/>
                <a:gd name="connsiteY95-12798" fmla="*/ 3572 h 10000"/>
                <a:gd name="connsiteX96-12799" fmla="*/ 3136 w 10000"/>
                <a:gd name="connsiteY96-12800" fmla="*/ 3572 h 10000"/>
                <a:gd name="connsiteX97-12801" fmla="*/ 3136 w 10000"/>
                <a:gd name="connsiteY97-12802" fmla="*/ 3572 h 10000"/>
                <a:gd name="connsiteX98-12803" fmla="*/ 3136 w 10000"/>
                <a:gd name="connsiteY98-12804" fmla="*/ 3572 h 10000"/>
                <a:gd name="connsiteX99-12805" fmla="*/ 3116 w 10000"/>
                <a:gd name="connsiteY99-12806" fmla="*/ 3572 h 10000"/>
                <a:gd name="connsiteX100-12807" fmla="*/ 3116 w 10000"/>
                <a:gd name="connsiteY100-12808" fmla="*/ 3572 h 10000"/>
                <a:gd name="connsiteX101-12809" fmla="*/ 3025 w 10000"/>
                <a:gd name="connsiteY101-12810" fmla="*/ 3572 h 10000"/>
                <a:gd name="connsiteX102-12811" fmla="*/ 2925 w 10000"/>
                <a:gd name="connsiteY102-12812" fmla="*/ 3553 h 10000"/>
                <a:gd name="connsiteX103-12813" fmla="*/ 2814 w 10000"/>
                <a:gd name="connsiteY103-12814" fmla="*/ 3526 h 10000"/>
                <a:gd name="connsiteX104-12815" fmla="*/ 2693 w 10000"/>
                <a:gd name="connsiteY104-12816" fmla="*/ 3479 h 10000"/>
                <a:gd name="connsiteX105-12817" fmla="*/ 2553 w 10000"/>
                <a:gd name="connsiteY105-12818" fmla="*/ 3423 h 10000"/>
                <a:gd name="connsiteX106-12819" fmla="*/ 2392 w 10000"/>
                <a:gd name="connsiteY106-12820" fmla="*/ 3349 h 10000"/>
                <a:gd name="connsiteX107-12821" fmla="*/ 2010 w 10000"/>
                <a:gd name="connsiteY107-12822" fmla="*/ 3153 h 10000"/>
                <a:gd name="connsiteX108-12823" fmla="*/ 2010 w 10000"/>
                <a:gd name="connsiteY108-12824" fmla="*/ 3153 h 10000"/>
                <a:gd name="connsiteX109-12825" fmla="*/ 2010 w 10000"/>
                <a:gd name="connsiteY109-12826" fmla="*/ 3153 h 10000"/>
                <a:gd name="connsiteX110-12827" fmla="*/ 2010 w 10000"/>
                <a:gd name="connsiteY110-12828" fmla="*/ 3153 h 10000"/>
                <a:gd name="connsiteX111-12829" fmla="*/ 2000 w 10000"/>
                <a:gd name="connsiteY111-12830" fmla="*/ 3153 h 10000"/>
                <a:gd name="connsiteX112-12831" fmla="*/ 2000 w 10000"/>
                <a:gd name="connsiteY112-12832" fmla="*/ 3153 h 10000"/>
                <a:gd name="connsiteX113-12833" fmla="*/ 2000 w 10000"/>
                <a:gd name="connsiteY113-12834" fmla="*/ 3153 h 10000"/>
                <a:gd name="connsiteX114-12835" fmla="*/ 2000 w 10000"/>
                <a:gd name="connsiteY114-12836" fmla="*/ 3153 h 10000"/>
                <a:gd name="connsiteX115-12837" fmla="*/ 1769 w 10000"/>
                <a:gd name="connsiteY115-12838" fmla="*/ 3033 h 10000"/>
                <a:gd name="connsiteX116-12839" fmla="*/ 1588 w 10000"/>
                <a:gd name="connsiteY116-12840" fmla="*/ 2967 h 10000"/>
                <a:gd name="connsiteX117-12841" fmla="*/ 1427 w 10000"/>
                <a:gd name="connsiteY117-12842" fmla="*/ 2921 h 10000"/>
                <a:gd name="connsiteX118-12843" fmla="*/ 1347 w 10000"/>
                <a:gd name="connsiteY118-12844" fmla="*/ 2902 h 10000"/>
                <a:gd name="connsiteX119-12845" fmla="*/ 1266 w 10000"/>
                <a:gd name="connsiteY119-12846" fmla="*/ 2902 h 10000"/>
                <a:gd name="connsiteX120-12847" fmla="*/ 1266 w 10000"/>
                <a:gd name="connsiteY120-12848" fmla="*/ 2902 h 10000"/>
                <a:gd name="connsiteX121-12849" fmla="*/ 1266 w 10000"/>
                <a:gd name="connsiteY121-12850" fmla="*/ 2902 h 10000"/>
                <a:gd name="connsiteX122-12851" fmla="*/ 1266 w 10000"/>
                <a:gd name="connsiteY122-12852" fmla="*/ 2902 h 10000"/>
                <a:gd name="connsiteX123-12853" fmla="*/ 1266 w 10000"/>
                <a:gd name="connsiteY123-12854" fmla="*/ 2902 h 10000"/>
                <a:gd name="connsiteX124-12855" fmla="*/ 1266 w 10000"/>
                <a:gd name="connsiteY124-12856" fmla="*/ 2902 h 10000"/>
                <a:gd name="connsiteX125-12857" fmla="*/ 1146 w 10000"/>
                <a:gd name="connsiteY125-12858" fmla="*/ 2921 h 10000"/>
                <a:gd name="connsiteX126-12859" fmla="*/ 1085 w 10000"/>
                <a:gd name="connsiteY126-12860" fmla="*/ 2940 h 10000"/>
                <a:gd name="connsiteX127-12861" fmla="*/ 1025 w 10000"/>
                <a:gd name="connsiteY127-12862" fmla="*/ 2949 h 10000"/>
                <a:gd name="connsiteX128-12863" fmla="*/ 965 w 10000"/>
                <a:gd name="connsiteY128-12864" fmla="*/ 2986 h 10000"/>
                <a:gd name="connsiteX129-12865" fmla="*/ 915 w 10000"/>
                <a:gd name="connsiteY129-12866" fmla="*/ 3023 h 10000"/>
                <a:gd name="connsiteX130-12867" fmla="*/ 864 w 10000"/>
                <a:gd name="connsiteY130-12868" fmla="*/ 3060 h 10000"/>
                <a:gd name="connsiteX131-12869" fmla="*/ 814 w 10000"/>
                <a:gd name="connsiteY131-12870" fmla="*/ 3107 h 10000"/>
                <a:gd name="connsiteX132-12871" fmla="*/ 784 w 10000"/>
                <a:gd name="connsiteY132-12872" fmla="*/ 3163 h 10000"/>
                <a:gd name="connsiteX133-12873" fmla="*/ 744 w 10000"/>
                <a:gd name="connsiteY133-12874" fmla="*/ 3237 h 10000"/>
                <a:gd name="connsiteX134-12875" fmla="*/ 673 w 10000"/>
                <a:gd name="connsiteY134-12876" fmla="*/ 3377 h 10000"/>
                <a:gd name="connsiteX135-12877" fmla="*/ 623 w 10000"/>
                <a:gd name="connsiteY135-12878" fmla="*/ 3563 h 10000"/>
                <a:gd name="connsiteX136-12879" fmla="*/ 603 w 10000"/>
                <a:gd name="connsiteY136-12880" fmla="*/ 3786 h 10000"/>
                <a:gd name="connsiteX137-12881" fmla="*/ 573 w 10000"/>
                <a:gd name="connsiteY137-12882" fmla="*/ 4037 h 10000"/>
                <a:gd name="connsiteX138-12883" fmla="*/ 583 w 10000"/>
                <a:gd name="connsiteY138-12884" fmla="*/ 4326 h 10000"/>
                <a:gd name="connsiteX139-12885" fmla="*/ 613 w 10000"/>
                <a:gd name="connsiteY139-12886" fmla="*/ 4651 h 10000"/>
                <a:gd name="connsiteX140-12887" fmla="*/ 663 w 10000"/>
                <a:gd name="connsiteY140-12888" fmla="*/ 5014 h 10000"/>
                <a:gd name="connsiteX141-12889" fmla="*/ 734 w 10000"/>
                <a:gd name="connsiteY141-12890" fmla="*/ 5423 h 10000"/>
                <a:gd name="connsiteX142-12891" fmla="*/ 814 w 10000"/>
                <a:gd name="connsiteY142-12892" fmla="*/ 5870 h 10000"/>
                <a:gd name="connsiteX143-12893" fmla="*/ 945 w 10000"/>
                <a:gd name="connsiteY143-12894" fmla="*/ 6372 h 10000"/>
                <a:gd name="connsiteX144-12895" fmla="*/ 1085 w 10000"/>
                <a:gd name="connsiteY144-12896" fmla="*/ 6912 h 10000"/>
                <a:gd name="connsiteX145-12897" fmla="*/ 1085 w 10000"/>
                <a:gd name="connsiteY145-12898" fmla="*/ 6912 h 10000"/>
                <a:gd name="connsiteX146-12899" fmla="*/ 1085 w 10000"/>
                <a:gd name="connsiteY146-12900" fmla="*/ 6930 h 10000"/>
                <a:gd name="connsiteX147-12901" fmla="*/ 1085 w 10000"/>
                <a:gd name="connsiteY147-12902" fmla="*/ 6930 h 10000"/>
                <a:gd name="connsiteX148-12903" fmla="*/ 1116 w 10000"/>
                <a:gd name="connsiteY148-12904" fmla="*/ 7005 h 10000"/>
                <a:gd name="connsiteX149-12905" fmla="*/ 1116 w 10000"/>
                <a:gd name="connsiteY149-12906" fmla="*/ 7005 h 10000"/>
                <a:gd name="connsiteX150-12907" fmla="*/ 1116 w 10000"/>
                <a:gd name="connsiteY150-12908" fmla="*/ 7005 h 10000"/>
                <a:gd name="connsiteX151-12909" fmla="*/ 1116 w 10000"/>
                <a:gd name="connsiteY151-12910" fmla="*/ 7005 h 10000"/>
                <a:gd name="connsiteX152-12911" fmla="*/ 1116 w 10000"/>
                <a:gd name="connsiteY152-12912" fmla="*/ 7005 h 10000"/>
                <a:gd name="connsiteX153-12913" fmla="*/ 1126 w 10000"/>
                <a:gd name="connsiteY153-12914" fmla="*/ 7060 h 10000"/>
                <a:gd name="connsiteX154-12915" fmla="*/ 1126 w 10000"/>
                <a:gd name="connsiteY154-12916" fmla="*/ 7060 h 10000"/>
                <a:gd name="connsiteX155-12917" fmla="*/ 1126 w 10000"/>
                <a:gd name="connsiteY155-12918" fmla="*/ 7060 h 10000"/>
                <a:gd name="connsiteX156-12919" fmla="*/ 1126 w 10000"/>
                <a:gd name="connsiteY156-12920" fmla="*/ 7060 h 10000"/>
                <a:gd name="connsiteX157-12921" fmla="*/ 1146 w 10000"/>
                <a:gd name="connsiteY157-12922" fmla="*/ 7060 h 10000"/>
                <a:gd name="connsiteX158-12923" fmla="*/ 1146 w 10000"/>
                <a:gd name="connsiteY158-12924" fmla="*/ 7060 h 10000"/>
                <a:gd name="connsiteX159-12925" fmla="*/ 1156 w 10000"/>
                <a:gd name="connsiteY159-12926" fmla="*/ 7060 h 10000"/>
                <a:gd name="connsiteX160-12927" fmla="*/ 1156 w 10000"/>
                <a:gd name="connsiteY160-12928" fmla="*/ 7060 h 10000"/>
                <a:gd name="connsiteX161-12929" fmla="*/ 1156 w 10000"/>
                <a:gd name="connsiteY161-12930" fmla="*/ 7060 h 10000"/>
                <a:gd name="connsiteX162-12931" fmla="*/ 1156 w 10000"/>
                <a:gd name="connsiteY162-12932" fmla="*/ 7060 h 10000"/>
                <a:gd name="connsiteX163-12933" fmla="*/ 1457 w 10000"/>
                <a:gd name="connsiteY163-12934" fmla="*/ 7051 h 10000"/>
                <a:gd name="connsiteX164-12935" fmla="*/ 1749 w 10000"/>
                <a:gd name="connsiteY164-12936" fmla="*/ 7051 h 10000"/>
                <a:gd name="connsiteX165-12937" fmla="*/ 1749 w 10000"/>
                <a:gd name="connsiteY165-12938" fmla="*/ 7051 h 10000"/>
                <a:gd name="connsiteX166-12939" fmla="*/ 1749 w 10000"/>
                <a:gd name="connsiteY166-12940" fmla="*/ 7051 h 10000"/>
                <a:gd name="connsiteX167-12941" fmla="*/ 1749 w 10000"/>
                <a:gd name="connsiteY167-12942" fmla="*/ 7051 h 10000"/>
                <a:gd name="connsiteX168-12943" fmla="*/ 1749 w 10000"/>
                <a:gd name="connsiteY168-12944" fmla="*/ 7051 h 10000"/>
                <a:gd name="connsiteX169-12945" fmla="*/ 1749 w 10000"/>
                <a:gd name="connsiteY169-12946" fmla="*/ 7051 h 10000"/>
                <a:gd name="connsiteX170-12947" fmla="*/ 1759 w 10000"/>
                <a:gd name="connsiteY170-12948" fmla="*/ 7051 h 10000"/>
                <a:gd name="connsiteX171-12949" fmla="*/ 1759 w 10000"/>
                <a:gd name="connsiteY171-12950" fmla="*/ 7051 h 10000"/>
                <a:gd name="connsiteX172-12951" fmla="*/ 1759 w 10000"/>
                <a:gd name="connsiteY172-12952" fmla="*/ 7051 h 10000"/>
                <a:gd name="connsiteX173-12953" fmla="*/ 1759 w 10000"/>
                <a:gd name="connsiteY173-12954" fmla="*/ 7051 h 10000"/>
                <a:gd name="connsiteX174-12955" fmla="*/ 1759 w 10000"/>
                <a:gd name="connsiteY174-12956" fmla="*/ 7051 h 10000"/>
                <a:gd name="connsiteX175-12957" fmla="*/ 1759 w 10000"/>
                <a:gd name="connsiteY175-12958" fmla="*/ 7051 h 10000"/>
                <a:gd name="connsiteX176-12959" fmla="*/ 1769 w 10000"/>
                <a:gd name="connsiteY176-12960" fmla="*/ 7051 h 10000"/>
                <a:gd name="connsiteX177-12961" fmla="*/ 1769 w 10000"/>
                <a:gd name="connsiteY177-12962" fmla="*/ 7051 h 10000"/>
                <a:gd name="connsiteX178-12963" fmla="*/ 1769 w 10000"/>
                <a:gd name="connsiteY178-12964" fmla="*/ 7051 h 10000"/>
                <a:gd name="connsiteX179-12965" fmla="*/ 1769 w 10000"/>
                <a:gd name="connsiteY179-12966" fmla="*/ 7051 h 10000"/>
                <a:gd name="connsiteX180-12967" fmla="*/ 1769 w 10000"/>
                <a:gd name="connsiteY180-12968" fmla="*/ 7051 h 10000"/>
                <a:gd name="connsiteX181-12969" fmla="*/ 1980 w 10000"/>
                <a:gd name="connsiteY181-12970" fmla="*/ 7051 h 10000"/>
                <a:gd name="connsiteX182-12971" fmla="*/ 1980 w 10000"/>
                <a:gd name="connsiteY182-12972" fmla="*/ 7051 h 10000"/>
                <a:gd name="connsiteX183-12973" fmla="*/ 2281 w 10000"/>
                <a:gd name="connsiteY183-12974" fmla="*/ 7033 h 10000"/>
                <a:gd name="connsiteX184-12975" fmla="*/ 2281 w 10000"/>
                <a:gd name="connsiteY184-12976" fmla="*/ 7033 h 10000"/>
                <a:gd name="connsiteX185-12977" fmla="*/ 2281 w 10000"/>
                <a:gd name="connsiteY185-12978" fmla="*/ 7033 h 10000"/>
                <a:gd name="connsiteX186-12979" fmla="*/ 2281 w 10000"/>
                <a:gd name="connsiteY186-12980" fmla="*/ 7033 h 10000"/>
                <a:gd name="connsiteX187-12981" fmla="*/ 2291 w 10000"/>
                <a:gd name="connsiteY187-12982" fmla="*/ 7033 h 10000"/>
                <a:gd name="connsiteX188-12983" fmla="*/ 2291 w 10000"/>
                <a:gd name="connsiteY188-12984" fmla="*/ 7033 h 10000"/>
                <a:gd name="connsiteX189-12985" fmla="*/ 2302 w 10000"/>
                <a:gd name="connsiteY189-12986" fmla="*/ 7033 h 10000"/>
                <a:gd name="connsiteX190-12987" fmla="*/ 2302 w 10000"/>
                <a:gd name="connsiteY190-12988" fmla="*/ 7033 h 10000"/>
                <a:gd name="connsiteX191-12989" fmla="*/ 2332 w 10000"/>
                <a:gd name="connsiteY191-12990" fmla="*/ 7033 h 10000"/>
                <a:gd name="connsiteX192-12991" fmla="*/ 2332 w 10000"/>
                <a:gd name="connsiteY192-12992" fmla="*/ 7033 h 10000"/>
                <a:gd name="connsiteX193-12993" fmla="*/ 2854 w 10000"/>
                <a:gd name="connsiteY193-12994" fmla="*/ 7033 h 10000"/>
                <a:gd name="connsiteX194-12995" fmla="*/ 2854 w 10000"/>
                <a:gd name="connsiteY194-12996" fmla="*/ 7033 h 10000"/>
                <a:gd name="connsiteX195-12997" fmla="*/ 2854 w 10000"/>
                <a:gd name="connsiteY195-12998" fmla="*/ 7033 h 10000"/>
                <a:gd name="connsiteX196-12999" fmla="*/ 2854 w 10000"/>
                <a:gd name="connsiteY196-13000" fmla="*/ 7033 h 10000"/>
                <a:gd name="connsiteX197-13001" fmla="*/ 2854 w 10000"/>
                <a:gd name="connsiteY197-13002" fmla="*/ 7033 h 10000"/>
                <a:gd name="connsiteX198-13003" fmla="*/ 2854 w 10000"/>
                <a:gd name="connsiteY198-13004" fmla="*/ 7033 h 10000"/>
                <a:gd name="connsiteX199-13005" fmla="*/ 2854 w 10000"/>
                <a:gd name="connsiteY199-13006" fmla="*/ 7033 h 10000"/>
                <a:gd name="connsiteX200-13007" fmla="*/ 2854 w 10000"/>
                <a:gd name="connsiteY200-13008" fmla="*/ 7033 h 10000"/>
                <a:gd name="connsiteX201-13009" fmla="*/ 3286 w 10000"/>
                <a:gd name="connsiteY201-13010" fmla="*/ 7033 h 10000"/>
                <a:gd name="connsiteX202-13011" fmla="*/ 3709 w 10000"/>
                <a:gd name="connsiteY202-13012" fmla="*/ 7060 h 10000"/>
                <a:gd name="connsiteX203-13013" fmla="*/ 4101 w 10000"/>
                <a:gd name="connsiteY203-13014" fmla="*/ 7088 h 10000"/>
                <a:gd name="connsiteX204-13015" fmla="*/ 4291 w 10000"/>
                <a:gd name="connsiteY204-13016" fmla="*/ 7116 h 10000"/>
                <a:gd name="connsiteX205-13017" fmla="*/ 4462 w 10000"/>
                <a:gd name="connsiteY205-13018" fmla="*/ 7135 h 10000"/>
                <a:gd name="connsiteX206-13019" fmla="*/ 4623 w 10000"/>
                <a:gd name="connsiteY206-13020" fmla="*/ 7172 h 10000"/>
                <a:gd name="connsiteX207-13021" fmla="*/ 4764 w 10000"/>
                <a:gd name="connsiteY207-13022" fmla="*/ 7219 h 10000"/>
                <a:gd name="connsiteX208-13023" fmla="*/ 4894 w 10000"/>
                <a:gd name="connsiteY208-13024" fmla="*/ 7274 h 10000"/>
                <a:gd name="connsiteX209-13025" fmla="*/ 4985 w 10000"/>
                <a:gd name="connsiteY209-13026" fmla="*/ 7330 h 10000"/>
                <a:gd name="connsiteX210-13027" fmla="*/ 5075 w 10000"/>
                <a:gd name="connsiteY210-13028" fmla="*/ 7395 h 10000"/>
                <a:gd name="connsiteX211-13029" fmla="*/ 5136 w 10000"/>
                <a:gd name="connsiteY211-13030" fmla="*/ 7460 h 10000"/>
                <a:gd name="connsiteX212-13031" fmla="*/ 5156 w 10000"/>
                <a:gd name="connsiteY212-13032" fmla="*/ 7507 h 10000"/>
                <a:gd name="connsiteX213-13033" fmla="*/ 5176 w 10000"/>
                <a:gd name="connsiteY213-13034" fmla="*/ 7553 h 10000"/>
                <a:gd name="connsiteX214-13035" fmla="*/ 5176 w 10000"/>
                <a:gd name="connsiteY214-13036" fmla="*/ 7600 h 10000"/>
                <a:gd name="connsiteX215-13037" fmla="*/ 5176 w 10000"/>
                <a:gd name="connsiteY215-13038" fmla="*/ 7656 h 10000"/>
                <a:gd name="connsiteX216-13039" fmla="*/ 5176 w 10000"/>
                <a:gd name="connsiteY216-13040" fmla="*/ 7656 h 10000"/>
                <a:gd name="connsiteX217-13041" fmla="*/ 5176 w 10000"/>
                <a:gd name="connsiteY217-13042" fmla="*/ 7665 h 10000"/>
                <a:gd name="connsiteX218-13043" fmla="*/ 5176 w 10000"/>
                <a:gd name="connsiteY218-13044" fmla="*/ 7665 h 10000"/>
                <a:gd name="connsiteX219-13045" fmla="*/ 5176 w 10000"/>
                <a:gd name="connsiteY219-13046" fmla="*/ 7665 h 10000"/>
                <a:gd name="connsiteX220-13047" fmla="*/ 5146 w 10000"/>
                <a:gd name="connsiteY220-13048" fmla="*/ 7851 h 10000"/>
                <a:gd name="connsiteX221-13049" fmla="*/ 5095 w 10000"/>
                <a:gd name="connsiteY221-13050" fmla="*/ 8037 h 10000"/>
                <a:gd name="connsiteX222-13051" fmla="*/ 5005 w 10000"/>
                <a:gd name="connsiteY222-13052" fmla="*/ 8437 h 10000"/>
                <a:gd name="connsiteX223-13053" fmla="*/ 4955 w 10000"/>
                <a:gd name="connsiteY223-13054" fmla="*/ 8642 h 10000"/>
                <a:gd name="connsiteX224-13055" fmla="*/ 4915 w 10000"/>
                <a:gd name="connsiteY224-13056" fmla="*/ 8828 h 10000"/>
                <a:gd name="connsiteX225-13057" fmla="*/ 4894 w 10000"/>
                <a:gd name="connsiteY225-13058" fmla="*/ 9023 h 10000"/>
                <a:gd name="connsiteX226-13059" fmla="*/ 4874 w 10000"/>
                <a:gd name="connsiteY226-13060" fmla="*/ 9200 h 10000"/>
                <a:gd name="connsiteX227-13061" fmla="*/ 4874 w 10000"/>
                <a:gd name="connsiteY227-13062" fmla="*/ 9200 h 10000"/>
                <a:gd name="connsiteX228-13063" fmla="*/ 4874 w 10000"/>
                <a:gd name="connsiteY228-13064" fmla="*/ 9293 h 10000"/>
                <a:gd name="connsiteX229-13065" fmla="*/ 4894 w 10000"/>
                <a:gd name="connsiteY229-13066" fmla="*/ 9395 h 10000"/>
                <a:gd name="connsiteX230-13067" fmla="*/ 4915 w 10000"/>
                <a:gd name="connsiteY230-13068" fmla="*/ 9488 h 10000"/>
                <a:gd name="connsiteX231-13069" fmla="*/ 4935 w 10000"/>
                <a:gd name="connsiteY231-13070" fmla="*/ 9563 h 10000"/>
                <a:gd name="connsiteX232-13071" fmla="*/ 4985 w 10000"/>
                <a:gd name="connsiteY232-13072" fmla="*/ 9647 h 10000"/>
                <a:gd name="connsiteX233-13073" fmla="*/ 5035 w 10000"/>
                <a:gd name="connsiteY233-13074" fmla="*/ 9721 h 10000"/>
                <a:gd name="connsiteX234-13075" fmla="*/ 5095 w 10000"/>
                <a:gd name="connsiteY234-13076" fmla="*/ 9786 h 10000"/>
                <a:gd name="connsiteX235-13077" fmla="*/ 5176 w 10000"/>
                <a:gd name="connsiteY235-13078" fmla="*/ 9842 h 10000"/>
                <a:gd name="connsiteX236-13079" fmla="*/ 5176 w 10000"/>
                <a:gd name="connsiteY236-13080" fmla="*/ 9842 h 10000"/>
                <a:gd name="connsiteX237-13081" fmla="*/ 5176 w 10000"/>
                <a:gd name="connsiteY237-13082" fmla="*/ 9842 h 10000"/>
                <a:gd name="connsiteX238-13083" fmla="*/ 5236 w 10000"/>
                <a:gd name="connsiteY238-13084" fmla="*/ 9879 h 10000"/>
                <a:gd name="connsiteX239-13085" fmla="*/ 5307 w 10000"/>
                <a:gd name="connsiteY239-13086" fmla="*/ 9916 h 10000"/>
                <a:gd name="connsiteX240-13087" fmla="*/ 5447 w 10000"/>
                <a:gd name="connsiteY240-13088" fmla="*/ 9963 h 10000"/>
                <a:gd name="connsiteX241-13089" fmla="*/ 5608 w 10000"/>
                <a:gd name="connsiteY241-13090" fmla="*/ 9991 h 10000"/>
                <a:gd name="connsiteX242-13091" fmla="*/ 5779 w 10000"/>
                <a:gd name="connsiteY242-13092" fmla="*/ 10000 h 10000"/>
                <a:gd name="connsiteX243-13093" fmla="*/ 5779 w 10000"/>
                <a:gd name="connsiteY243-13094" fmla="*/ 10000 h 10000"/>
                <a:gd name="connsiteX244-13095" fmla="*/ 5779 w 10000"/>
                <a:gd name="connsiteY244-13096" fmla="*/ 10000 h 10000"/>
                <a:gd name="connsiteX245-13097" fmla="*/ 5779 w 10000"/>
                <a:gd name="connsiteY245-13098" fmla="*/ 10000 h 10000"/>
                <a:gd name="connsiteX246-13099" fmla="*/ 5779 w 10000"/>
                <a:gd name="connsiteY246-13100" fmla="*/ 10000 h 10000"/>
                <a:gd name="connsiteX247-13101" fmla="*/ 5779 w 10000"/>
                <a:gd name="connsiteY247-13102" fmla="*/ 10000 h 10000"/>
                <a:gd name="connsiteX248-13103" fmla="*/ 5899 w 10000"/>
                <a:gd name="connsiteY248-13104" fmla="*/ 9991 h 10000"/>
                <a:gd name="connsiteX249-13105" fmla="*/ 6040 w 10000"/>
                <a:gd name="connsiteY249-13106" fmla="*/ 9981 h 10000"/>
                <a:gd name="connsiteX250-13107" fmla="*/ 6171 w 10000"/>
                <a:gd name="connsiteY250-13108" fmla="*/ 9963 h 10000"/>
                <a:gd name="connsiteX251-13109" fmla="*/ 6291 w 10000"/>
                <a:gd name="connsiteY251-13110" fmla="*/ 9926 h 10000"/>
                <a:gd name="connsiteX252-13111" fmla="*/ 6412 w 10000"/>
                <a:gd name="connsiteY252-13112" fmla="*/ 9888 h 10000"/>
                <a:gd name="connsiteX253-13113" fmla="*/ 6533 w 10000"/>
                <a:gd name="connsiteY253-13114" fmla="*/ 9842 h 10000"/>
                <a:gd name="connsiteX254-13115" fmla="*/ 6643 w 10000"/>
                <a:gd name="connsiteY254-13116" fmla="*/ 9805 h 10000"/>
                <a:gd name="connsiteX255-13117" fmla="*/ 6744 w 10000"/>
                <a:gd name="connsiteY255-13118" fmla="*/ 9740 h 10000"/>
                <a:gd name="connsiteX256-13119" fmla="*/ 6824 w 10000"/>
                <a:gd name="connsiteY256-13120" fmla="*/ 9674 h 10000"/>
                <a:gd name="connsiteX257-13121" fmla="*/ 6905 w 10000"/>
                <a:gd name="connsiteY257-13122" fmla="*/ 9609 h 10000"/>
                <a:gd name="connsiteX258-13123" fmla="*/ 6965 w 10000"/>
                <a:gd name="connsiteY258-13124" fmla="*/ 9544 h 10000"/>
                <a:gd name="connsiteX259-13125" fmla="*/ 7015 w 10000"/>
                <a:gd name="connsiteY259-13126" fmla="*/ 9460 h 10000"/>
                <a:gd name="connsiteX260-13127" fmla="*/ 7035 w 10000"/>
                <a:gd name="connsiteY260-13128" fmla="*/ 9395 h 10000"/>
                <a:gd name="connsiteX261-13129" fmla="*/ 7045 w 10000"/>
                <a:gd name="connsiteY261-13130" fmla="*/ 9302 h 10000"/>
                <a:gd name="connsiteX262-13131" fmla="*/ 7035 w 10000"/>
                <a:gd name="connsiteY262-13132" fmla="*/ 9228 h 10000"/>
                <a:gd name="connsiteX263-13133" fmla="*/ 6995 w 10000"/>
                <a:gd name="connsiteY263-13134" fmla="*/ 9144 h 10000"/>
                <a:gd name="connsiteX264-13135" fmla="*/ 6995 w 10000"/>
                <a:gd name="connsiteY264-13136" fmla="*/ 9144 h 10000"/>
                <a:gd name="connsiteX265-13137" fmla="*/ 6995 w 10000"/>
                <a:gd name="connsiteY265-13138" fmla="*/ 9135 h 10000"/>
                <a:gd name="connsiteX266-13139" fmla="*/ 6995 w 10000"/>
                <a:gd name="connsiteY266-13140" fmla="*/ 9135 h 10000"/>
                <a:gd name="connsiteX267-13141" fmla="*/ 6985 w 10000"/>
                <a:gd name="connsiteY267-13142" fmla="*/ 9135 h 10000"/>
                <a:gd name="connsiteX268-13143" fmla="*/ 6985 w 10000"/>
                <a:gd name="connsiteY268-13144" fmla="*/ 9135 h 10000"/>
                <a:gd name="connsiteX269-13145" fmla="*/ 6985 w 10000"/>
                <a:gd name="connsiteY269-13146" fmla="*/ 9135 h 10000"/>
                <a:gd name="connsiteX270-13147" fmla="*/ 6985 w 10000"/>
                <a:gd name="connsiteY270-13148" fmla="*/ 9135 h 10000"/>
                <a:gd name="connsiteX271-13149" fmla="*/ 6985 w 10000"/>
                <a:gd name="connsiteY271-13150" fmla="*/ 9135 h 10000"/>
                <a:gd name="connsiteX272-13151" fmla="*/ 6985 w 10000"/>
                <a:gd name="connsiteY272-13152" fmla="*/ 9135 h 10000"/>
                <a:gd name="connsiteX273-13153" fmla="*/ 6985 w 10000"/>
                <a:gd name="connsiteY273-13154" fmla="*/ 9135 h 10000"/>
                <a:gd name="connsiteX274-13155" fmla="*/ 6985 w 10000"/>
                <a:gd name="connsiteY274-13156" fmla="*/ 9135 h 10000"/>
                <a:gd name="connsiteX275-13157" fmla="*/ 6985 w 10000"/>
                <a:gd name="connsiteY275-13158" fmla="*/ 9126 h 10000"/>
                <a:gd name="connsiteX276-13159" fmla="*/ 6985 w 10000"/>
                <a:gd name="connsiteY276-13160" fmla="*/ 9126 h 10000"/>
                <a:gd name="connsiteX277-13161" fmla="*/ 6985 w 10000"/>
                <a:gd name="connsiteY277-13162" fmla="*/ 9126 h 10000"/>
                <a:gd name="connsiteX278-13163" fmla="*/ 6985 w 10000"/>
                <a:gd name="connsiteY278-13164" fmla="*/ 9126 h 10000"/>
                <a:gd name="connsiteX279-13165" fmla="*/ 6985 w 10000"/>
                <a:gd name="connsiteY279-13166" fmla="*/ 9126 h 10000"/>
                <a:gd name="connsiteX280-13167" fmla="*/ 6985 w 10000"/>
                <a:gd name="connsiteY280-13168" fmla="*/ 9126 h 10000"/>
                <a:gd name="connsiteX281-13169" fmla="*/ 6985 w 10000"/>
                <a:gd name="connsiteY281-13170" fmla="*/ 9126 h 10000"/>
                <a:gd name="connsiteX282-13171" fmla="*/ 6985 w 10000"/>
                <a:gd name="connsiteY282-13172" fmla="*/ 9126 h 10000"/>
                <a:gd name="connsiteX283-13173" fmla="*/ 6794 w 10000"/>
                <a:gd name="connsiteY283-13174" fmla="*/ 8837 h 10000"/>
                <a:gd name="connsiteX284-13175" fmla="*/ 6693 w 10000"/>
                <a:gd name="connsiteY284-13176" fmla="*/ 8679 h 10000"/>
                <a:gd name="connsiteX285-13177" fmla="*/ 6593 w 10000"/>
                <a:gd name="connsiteY285-13178" fmla="*/ 8521 h 10000"/>
                <a:gd name="connsiteX286-13179" fmla="*/ 6513 w 10000"/>
                <a:gd name="connsiteY286-13180" fmla="*/ 8372 h 10000"/>
                <a:gd name="connsiteX287-13181" fmla="*/ 6442 w 10000"/>
                <a:gd name="connsiteY287-13182" fmla="*/ 8214 h 10000"/>
                <a:gd name="connsiteX288-13183" fmla="*/ 6392 w 10000"/>
                <a:gd name="connsiteY288-13184" fmla="*/ 8056 h 10000"/>
                <a:gd name="connsiteX289-13185" fmla="*/ 6382 w 10000"/>
                <a:gd name="connsiteY289-13186" fmla="*/ 7981 h 10000"/>
                <a:gd name="connsiteX290-13187" fmla="*/ 6382 w 10000"/>
                <a:gd name="connsiteY290-13188" fmla="*/ 7907 h 10000"/>
                <a:gd name="connsiteX291-13189" fmla="*/ 6382 w 10000"/>
                <a:gd name="connsiteY291-13190" fmla="*/ 7907 h 10000"/>
                <a:gd name="connsiteX292-13191" fmla="*/ 6392 w 10000"/>
                <a:gd name="connsiteY292-13192" fmla="*/ 7805 h 10000"/>
                <a:gd name="connsiteX293-13193" fmla="*/ 6422 w 10000"/>
                <a:gd name="connsiteY293-13194" fmla="*/ 7702 h 10000"/>
                <a:gd name="connsiteX294-13195" fmla="*/ 6452 w 10000"/>
                <a:gd name="connsiteY294-13196" fmla="*/ 7656 h 10000"/>
                <a:gd name="connsiteX295-13197" fmla="*/ 6492 w 10000"/>
                <a:gd name="connsiteY295-13198" fmla="*/ 7609 h 10000"/>
                <a:gd name="connsiteX296-13199" fmla="*/ 6523 w 10000"/>
                <a:gd name="connsiteY296-13200" fmla="*/ 7563 h 10000"/>
                <a:gd name="connsiteX297-13201" fmla="*/ 6573 w 10000"/>
                <a:gd name="connsiteY297-13202" fmla="*/ 7526 h 10000"/>
                <a:gd name="connsiteX298-13203" fmla="*/ 6704 w 10000"/>
                <a:gd name="connsiteY298-13204" fmla="*/ 7451 h 10000"/>
                <a:gd name="connsiteX299-13205" fmla="*/ 6864 w 10000"/>
                <a:gd name="connsiteY299-13206" fmla="*/ 7395 h 10000"/>
                <a:gd name="connsiteX300-13207" fmla="*/ 7065 w 10000"/>
                <a:gd name="connsiteY300-13208" fmla="*/ 7349 h 10000"/>
                <a:gd name="connsiteX301-13209" fmla="*/ 7307 w 10000"/>
                <a:gd name="connsiteY301-13210" fmla="*/ 7321 h 10000"/>
                <a:gd name="connsiteX302-13211" fmla="*/ 7307 w 10000"/>
                <a:gd name="connsiteY302-13212" fmla="*/ 7321 h 10000"/>
                <a:gd name="connsiteX303-13213" fmla="*/ 8533 w 10000"/>
                <a:gd name="connsiteY303-13214" fmla="*/ 7219 h 10000"/>
                <a:gd name="connsiteX304-13215" fmla="*/ 10000 w 10000"/>
                <a:gd name="connsiteY304-13216" fmla="*/ 7116 h 10000"/>
                <a:gd name="connsiteX305-13217" fmla="*/ 10000 w 10000"/>
                <a:gd name="connsiteY305-13218" fmla="*/ 7116 h 10000"/>
                <a:gd name="connsiteX306-13219" fmla="*/ 10000 w 10000"/>
                <a:gd name="connsiteY306-13220" fmla="*/ 7116 h 10000"/>
                <a:gd name="connsiteX307-13221" fmla="*/ 10000 w 10000"/>
                <a:gd name="connsiteY307-13222" fmla="*/ 7116 h 10000"/>
                <a:gd name="connsiteX308-13223" fmla="*/ 10000 w 10000"/>
                <a:gd name="connsiteY308-13224" fmla="*/ 0 h 10000"/>
                <a:gd name="connsiteX0-13225" fmla="*/ 10000 w 10000"/>
                <a:gd name="connsiteY0-13226" fmla="*/ 0 h 10000"/>
                <a:gd name="connsiteX1-13227" fmla="*/ 40 w 10000"/>
                <a:gd name="connsiteY1-13228" fmla="*/ 0 h 10000"/>
                <a:gd name="connsiteX2-13229" fmla="*/ 40 w 10000"/>
                <a:gd name="connsiteY2-13230" fmla="*/ 0 h 10000"/>
                <a:gd name="connsiteX3-13231" fmla="*/ 10 w 10000"/>
                <a:gd name="connsiteY3-13232" fmla="*/ 270 h 10000"/>
                <a:gd name="connsiteX4-13233" fmla="*/ 0 w 10000"/>
                <a:gd name="connsiteY4-13234" fmla="*/ 530 h 10000"/>
                <a:gd name="connsiteX5-13235" fmla="*/ 0 w 10000"/>
                <a:gd name="connsiteY5-13236" fmla="*/ 530 h 10000"/>
                <a:gd name="connsiteX6-13237" fmla="*/ 0 w 10000"/>
                <a:gd name="connsiteY6-13238" fmla="*/ 698 h 10000"/>
                <a:gd name="connsiteX7-13239" fmla="*/ 30 w 10000"/>
                <a:gd name="connsiteY7-13240" fmla="*/ 856 h 10000"/>
                <a:gd name="connsiteX8-13241" fmla="*/ 50 w 10000"/>
                <a:gd name="connsiteY8-13242" fmla="*/ 986 h 10000"/>
                <a:gd name="connsiteX9-13243" fmla="*/ 101 w 10000"/>
                <a:gd name="connsiteY9-13244" fmla="*/ 1088 h 10000"/>
                <a:gd name="connsiteX10-13245" fmla="*/ 101 w 10000"/>
                <a:gd name="connsiteY10-13246" fmla="*/ 1088 h 10000"/>
                <a:gd name="connsiteX11-13247" fmla="*/ 101 w 10000"/>
                <a:gd name="connsiteY11-13248" fmla="*/ 1088 h 10000"/>
                <a:gd name="connsiteX12-13249" fmla="*/ 101 w 10000"/>
                <a:gd name="connsiteY12-13250" fmla="*/ 1098 h 10000"/>
                <a:gd name="connsiteX13-13251" fmla="*/ 101 w 10000"/>
                <a:gd name="connsiteY13-13252" fmla="*/ 1098 h 10000"/>
                <a:gd name="connsiteX14-13253" fmla="*/ 111 w 10000"/>
                <a:gd name="connsiteY14-13254" fmla="*/ 1116 h 10000"/>
                <a:gd name="connsiteX15-13255" fmla="*/ 111 w 10000"/>
                <a:gd name="connsiteY15-13256" fmla="*/ 1116 h 10000"/>
                <a:gd name="connsiteX16-13257" fmla="*/ 201 w 10000"/>
                <a:gd name="connsiteY16-13258" fmla="*/ 1274 h 10000"/>
                <a:gd name="connsiteX17-13259" fmla="*/ 291 w 10000"/>
                <a:gd name="connsiteY17-13260" fmla="*/ 1433 h 10000"/>
                <a:gd name="connsiteX18-13261" fmla="*/ 412 w 10000"/>
                <a:gd name="connsiteY18-13262" fmla="*/ 1572 h 10000"/>
                <a:gd name="connsiteX19-13263" fmla="*/ 482 w 10000"/>
                <a:gd name="connsiteY19-13264" fmla="*/ 1647 h 10000"/>
                <a:gd name="connsiteX20-13265" fmla="*/ 553 w 10000"/>
                <a:gd name="connsiteY20-13266" fmla="*/ 1712 h 10000"/>
                <a:gd name="connsiteX21-13267" fmla="*/ 623 w 10000"/>
                <a:gd name="connsiteY21-13268" fmla="*/ 1767 h 10000"/>
                <a:gd name="connsiteX22-13269" fmla="*/ 714 w 10000"/>
                <a:gd name="connsiteY22-13270" fmla="*/ 1823 h 10000"/>
                <a:gd name="connsiteX23-13271" fmla="*/ 804 w 10000"/>
                <a:gd name="connsiteY23-13272" fmla="*/ 1870 h 10000"/>
                <a:gd name="connsiteX24-13273" fmla="*/ 905 w 10000"/>
                <a:gd name="connsiteY24-13274" fmla="*/ 1916 h 10000"/>
                <a:gd name="connsiteX25-13275" fmla="*/ 1015 w 10000"/>
                <a:gd name="connsiteY25-13276" fmla="*/ 1935 h 10000"/>
                <a:gd name="connsiteX26-13277" fmla="*/ 1136 w 10000"/>
                <a:gd name="connsiteY26-13278" fmla="*/ 1972 h 10000"/>
                <a:gd name="connsiteX27-13279" fmla="*/ 1256 w 10000"/>
                <a:gd name="connsiteY27-13280" fmla="*/ 1981 h 10000"/>
                <a:gd name="connsiteX28-13281" fmla="*/ 1407 w 10000"/>
                <a:gd name="connsiteY28-13282" fmla="*/ 1981 h 10000"/>
                <a:gd name="connsiteX29-13283" fmla="*/ 1407 w 10000"/>
                <a:gd name="connsiteY29-13284" fmla="*/ 1981 h 10000"/>
                <a:gd name="connsiteX30-13285" fmla="*/ 1407 w 10000"/>
                <a:gd name="connsiteY30-13286" fmla="*/ 1981 h 10000"/>
                <a:gd name="connsiteX31-13287" fmla="*/ 1407 w 10000"/>
                <a:gd name="connsiteY31-13288" fmla="*/ 1981 h 10000"/>
                <a:gd name="connsiteX32-13289" fmla="*/ 1407 w 10000"/>
                <a:gd name="connsiteY32-13290" fmla="*/ 1981 h 10000"/>
                <a:gd name="connsiteX33-13291" fmla="*/ 1407 w 10000"/>
                <a:gd name="connsiteY33-13292" fmla="*/ 1981 h 10000"/>
                <a:gd name="connsiteX34-13293" fmla="*/ 1558 w 10000"/>
                <a:gd name="connsiteY34-13294" fmla="*/ 1981 h 10000"/>
                <a:gd name="connsiteX35-13295" fmla="*/ 1749 w 10000"/>
                <a:gd name="connsiteY35-13296" fmla="*/ 1963 h 10000"/>
                <a:gd name="connsiteX36-13297" fmla="*/ 1940 w 10000"/>
                <a:gd name="connsiteY36-13298" fmla="*/ 1926 h 10000"/>
                <a:gd name="connsiteX37-13299" fmla="*/ 2151 w 10000"/>
                <a:gd name="connsiteY37-13300" fmla="*/ 1879 h 10000"/>
                <a:gd name="connsiteX38-13301" fmla="*/ 2151 w 10000"/>
                <a:gd name="connsiteY38-13302" fmla="*/ 1879 h 10000"/>
                <a:gd name="connsiteX39-13303" fmla="*/ 2161 w 10000"/>
                <a:gd name="connsiteY39-13304" fmla="*/ 1879 h 10000"/>
                <a:gd name="connsiteX40-13305" fmla="*/ 2161 w 10000"/>
                <a:gd name="connsiteY40-13306" fmla="*/ 1879 h 10000"/>
                <a:gd name="connsiteX41-13307" fmla="*/ 2171 w 10000"/>
                <a:gd name="connsiteY41-13308" fmla="*/ 1879 h 10000"/>
                <a:gd name="connsiteX42-13309" fmla="*/ 2171 w 10000"/>
                <a:gd name="connsiteY42-13310" fmla="*/ 1879 h 10000"/>
                <a:gd name="connsiteX43-13311" fmla="*/ 2352 w 10000"/>
                <a:gd name="connsiteY43-13312" fmla="*/ 1833 h 10000"/>
                <a:gd name="connsiteX44-13313" fmla="*/ 2513 w 10000"/>
                <a:gd name="connsiteY44-13314" fmla="*/ 1814 h 10000"/>
                <a:gd name="connsiteX45-13315" fmla="*/ 2673 w 10000"/>
                <a:gd name="connsiteY45-13316" fmla="*/ 1786 h 10000"/>
                <a:gd name="connsiteX46-13317" fmla="*/ 2804 w 10000"/>
                <a:gd name="connsiteY46-13318" fmla="*/ 1786 h 10000"/>
                <a:gd name="connsiteX47-13319" fmla="*/ 2804 w 10000"/>
                <a:gd name="connsiteY47-13320" fmla="*/ 1786 h 10000"/>
                <a:gd name="connsiteX48-13321" fmla="*/ 2804 w 10000"/>
                <a:gd name="connsiteY48-13322" fmla="*/ 1786 h 10000"/>
                <a:gd name="connsiteX49-13323" fmla="*/ 2804 w 10000"/>
                <a:gd name="connsiteY49-13324" fmla="*/ 1786 h 10000"/>
                <a:gd name="connsiteX50-13325" fmla="*/ 2804 w 10000"/>
                <a:gd name="connsiteY50-13326" fmla="*/ 1786 h 10000"/>
                <a:gd name="connsiteX51-13327" fmla="*/ 2804 w 10000"/>
                <a:gd name="connsiteY51-13328" fmla="*/ 1786 h 10000"/>
                <a:gd name="connsiteX52-13329" fmla="*/ 2804 w 10000"/>
                <a:gd name="connsiteY52-13330" fmla="*/ 1786 h 10000"/>
                <a:gd name="connsiteX53-13331" fmla="*/ 2804 w 10000"/>
                <a:gd name="connsiteY53-13332" fmla="*/ 1786 h 10000"/>
                <a:gd name="connsiteX54-13333" fmla="*/ 2925 w 10000"/>
                <a:gd name="connsiteY54-13334" fmla="*/ 1786 h 10000"/>
                <a:gd name="connsiteX55-13335" fmla="*/ 3035 w 10000"/>
                <a:gd name="connsiteY55-13336" fmla="*/ 1805 h 10000"/>
                <a:gd name="connsiteX56-13337" fmla="*/ 3136 w 10000"/>
                <a:gd name="connsiteY56-13338" fmla="*/ 1823 h 10000"/>
                <a:gd name="connsiteX57-13339" fmla="*/ 3236 w 10000"/>
                <a:gd name="connsiteY57-13340" fmla="*/ 1842 h 10000"/>
                <a:gd name="connsiteX58-13341" fmla="*/ 3307 w 10000"/>
                <a:gd name="connsiteY58-13342" fmla="*/ 1879 h 10000"/>
                <a:gd name="connsiteX59-13343" fmla="*/ 3377 w 10000"/>
                <a:gd name="connsiteY59-13344" fmla="*/ 1926 h 10000"/>
                <a:gd name="connsiteX60-13345" fmla="*/ 3447 w 10000"/>
                <a:gd name="connsiteY60-13346" fmla="*/ 1972 h 10000"/>
                <a:gd name="connsiteX61-13347" fmla="*/ 3497 w 10000"/>
                <a:gd name="connsiteY61-13348" fmla="*/ 2028 h 10000"/>
                <a:gd name="connsiteX62-13349" fmla="*/ 3548 w 10000"/>
                <a:gd name="connsiteY62-13350" fmla="*/ 2074 h 10000"/>
                <a:gd name="connsiteX63-13351" fmla="*/ 3598 w 10000"/>
                <a:gd name="connsiteY63-13352" fmla="*/ 2140 h 10000"/>
                <a:gd name="connsiteX64-13353" fmla="*/ 3658 w 10000"/>
                <a:gd name="connsiteY64-13354" fmla="*/ 2260 h 10000"/>
                <a:gd name="connsiteX65-13355" fmla="*/ 3709 w 10000"/>
                <a:gd name="connsiteY65-13356" fmla="*/ 2400 h 10000"/>
                <a:gd name="connsiteX66-13357" fmla="*/ 3729 w 10000"/>
                <a:gd name="connsiteY66-13358" fmla="*/ 2549 h 10000"/>
                <a:gd name="connsiteX67-13359" fmla="*/ 3729 w 10000"/>
                <a:gd name="connsiteY67-13360" fmla="*/ 2688 h 10000"/>
                <a:gd name="connsiteX68-13361" fmla="*/ 3729 w 10000"/>
                <a:gd name="connsiteY68-13362" fmla="*/ 2837 h 10000"/>
                <a:gd name="connsiteX69-13363" fmla="*/ 3709 w 10000"/>
                <a:gd name="connsiteY69-13364" fmla="*/ 2977 h 10000"/>
                <a:gd name="connsiteX70-13365" fmla="*/ 3668 w 10000"/>
                <a:gd name="connsiteY70-13366" fmla="*/ 3107 h 10000"/>
                <a:gd name="connsiteX71-13367" fmla="*/ 3638 w 10000"/>
                <a:gd name="connsiteY71-13368" fmla="*/ 3219 h 10000"/>
                <a:gd name="connsiteX72-13369" fmla="*/ 3598 w 10000"/>
                <a:gd name="connsiteY72-13370" fmla="*/ 3312 h 10000"/>
                <a:gd name="connsiteX73-13371" fmla="*/ 3548 w 10000"/>
                <a:gd name="connsiteY73-13372" fmla="*/ 3377 h 10000"/>
                <a:gd name="connsiteX74-13373" fmla="*/ 3518 w 10000"/>
                <a:gd name="connsiteY74-13374" fmla="*/ 3423 h 10000"/>
                <a:gd name="connsiteX75-13375" fmla="*/ 3518 w 10000"/>
                <a:gd name="connsiteY75-13376" fmla="*/ 3423 h 10000"/>
                <a:gd name="connsiteX76-13377" fmla="*/ 3518 w 10000"/>
                <a:gd name="connsiteY76-13378" fmla="*/ 3423 h 10000"/>
                <a:gd name="connsiteX77-13379" fmla="*/ 3518 w 10000"/>
                <a:gd name="connsiteY77-13380" fmla="*/ 3423 h 10000"/>
                <a:gd name="connsiteX78-13381" fmla="*/ 3518 w 10000"/>
                <a:gd name="connsiteY78-13382" fmla="*/ 3423 h 10000"/>
                <a:gd name="connsiteX79-13383" fmla="*/ 3518 w 10000"/>
                <a:gd name="connsiteY79-13384" fmla="*/ 3423 h 10000"/>
                <a:gd name="connsiteX80-13385" fmla="*/ 3518 w 10000"/>
                <a:gd name="connsiteY80-13386" fmla="*/ 3423 h 10000"/>
                <a:gd name="connsiteX81-13387" fmla="*/ 3518 w 10000"/>
                <a:gd name="connsiteY81-13388" fmla="*/ 3423 h 10000"/>
                <a:gd name="connsiteX82-13389" fmla="*/ 3518 w 10000"/>
                <a:gd name="connsiteY82-13390" fmla="*/ 3423 h 10000"/>
                <a:gd name="connsiteX83-13391" fmla="*/ 3518 w 10000"/>
                <a:gd name="connsiteY83-13392" fmla="*/ 3423 h 10000"/>
                <a:gd name="connsiteX84-13393" fmla="*/ 3518 w 10000"/>
                <a:gd name="connsiteY84-13394" fmla="*/ 3433 h 10000"/>
                <a:gd name="connsiteX85-13395" fmla="*/ 3518 w 10000"/>
                <a:gd name="connsiteY85-13396" fmla="*/ 3433 h 10000"/>
                <a:gd name="connsiteX86-13397" fmla="*/ 3518 w 10000"/>
                <a:gd name="connsiteY86-13398" fmla="*/ 3433 h 10000"/>
                <a:gd name="connsiteX87-13399" fmla="*/ 3518 w 10000"/>
                <a:gd name="connsiteY87-13400" fmla="*/ 3433 h 10000"/>
                <a:gd name="connsiteX88-13401" fmla="*/ 3497 w 10000"/>
                <a:gd name="connsiteY88-13402" fmla="*/ 3433 h 10000"/>
                <a:gd name="connsiteX89-13403" fmla="*/ 3497 w 10000"/>
                <a:gd name="connsiteY89-13404" fmla="*/ 3433 h 10000"/>
                <a:gd name="connsiteX90-13405" fmla="*/ 3347 w 10000"/>
                <a:gd name="connsiteY90-13406" fmla="*/ 3535 h 10000"/>
                <a:gd name="connsiteX91-13407" fmla="*/ 3246 w 10000"/>
                <a:gd name="connsiteY91-13408" fmla="*/ 3563 h 10000"/>
                <a:gd name="connsiteX92-13409" fmla="*/ 3136 w 10000"/>
                <a:gd name="connsiteY92-13410" fmla="*/ 3572 h 10000"/>
                <a:gd name="connsiteX93-13411" fmla="*/ 3136 w 10000"/>
                <a:gd name="connsiteY93-13412" fmla="*/ 3572 h 10000"/>
                <a:gd name="connsiteX94-13413" fmla="*/ 3136 w 10000"/>
                <a:gd name="connsiteY94-13414" fmla="*/ 3572 h 10000"/>
                <a:gd name="connsiteX95-13415" fmla="*/ 3136 w 10000"/>
                <a:gd name="connsiteY95-13416" fmla="*/ 3572 h 10000"/>
                <a:gd name="connsiteX96-13417" fmla="*/ 3136 w 10000"/>
                <a:gd name="connsiteY96-13418" fmla="*/ 3572 h 10000"/>
                <a:gd name="connsiteX97-13419" fmla="*/ 3136 w 10000"/>
                <a:gd name="connsiteY97-13420" fmla="*/ 3572 h 10000"/>
                <a:gd name="connsiteX98-13421" fmla="*/ 3116 w 10000"/>
                <a:gd name="connsiteY98-13422" fmla="*/ 3572 h 10000"/>
                <a:gd name="connsiteX99-13423" fmla="*/ 3116 w 10000"/>
                <a:gd name="connsiteY99-13424" fmla="*/ 3572 h 10000"/>
                <a:gd name="connsiteX100-13425" fmla="*/ 3025 w 10000"/>
                <a:gd name="connsiteY100-13426" fmla="*/ 3572 h 10000"/>
                <a:gd name="connsiteX101-13427" fmla="*/ 2925 w 10000"/>
                <a:gd name="connsiteY101-13428" fmla="*/ 3553 h 10000"/>
                <a:gd name="connsiteX102-13429" fmla="*/ 2814 w 10000"/>
                <a:gd name="connsiteY102-13430" fmla="*/ 3526 h 10000"/>
                <a:gd name="connsiteX103-13431" fmla="*/ 2693 w 10000"/>
                <a:gd name="connsiteY103-13432" fmla="*/ 3479 h 10000"/>
                <a:gd name="connsiteX104-13433" fmla="*/ 2553 w 10000"/>
                <a:gd name="connsiteY104-13434" fmla="*/ 3423 h 10000"/>
                <a:gd name="connsiteX105-13435" fmla="*/ 2392 w 10000"/>
                <a:gd name="connsiteY105-13436" fmla="*/ 3349 h 10000"/>
                <a:gd name="connsiteX106-13437" fmla="*/ 2010 w 10000"/>
                <a:gd name="connsiteY106-13438" fmla="*/ 3153 h 10000"/>
                <a:gd name="connsiteX107-13439" fmla="*/ 2010 w 10000"/>
                <a:gd name="connsiteY107-13440" fmla="*/ 3153 h 10000"/>
                <a:gd name="connsiteX108-13441" fmla="*/ 2010 w 10000"/>
                <a:gd name="connsiteY108-13442" fmla="*/ 3153 h 10000"/>
                <a:gd name="connsiteX109-13443" fmla="*/ 2010 w 10000"/>
                <a:gd name="connsiteY109-13444" fmla="*/ 3153 h 10000"/>
                <a:gd name="connsiteX110-13445" fmla="*/ 2000 w 10000"/>
                <a:gd name="connsiteY110-13446" fmla="*/ 3153 h 10000"/>
                <a:gd name="connsiteX111-13447" fmla="*/ 2000 w 10000"/>
                <a:gd name="connsiteY111-13448" fmla="*/ 3153 h 10000"/>
                <a:gd name="connsiteX112-13449" fmla="*/ 2000 w 10000"/>
                <a:gd name="connsiteY112-13450" fmla="*/ 3153 h 10000"/>
                <a:gd name="connsiteX113-13451" fmla="*/ 2000 w 10000"/>
                <a:gd name="connsiteY113-13452" fmla="*/ 3153 h 10000"/>
                <a:gd name="connsiteX114-13453" fmla="*/ 1769 w 10000"/>
                <a:gd name="connsiteY114-13454" fmla="*/ 3033 h 10000"/>
                <a:gd name="connsiteX115-13455" fmla="*/ 1588 w 10000"/>
                <a:gd name="connsiteY115-13456" fmla="*/ 2967 h 10000"/>
                <a:gd name="connsiteX116-13457" fmla="*/ 1427 w 10000"/>
                <a:gd name="connsiteY116-13458" fmla="*/ 2921 h 10000"/>
                <a:gd name="connsiteX117-13459" fmla="*/ 1347 w 10000"/>
                <a:gd name="connsiteY117-13460" fmla="*/ 2902 h 10000"/>
                <a:gd name="connsiteX118-13461" fmla="*/ 1266 w 10000"/>
                <a:gd name="connsiteY118-13462" fmla="*/ 2902 h 10000"/>
                <a:gd name="connsiteX119-13463" fmla="*/ 1266 w 10000"/>
                <a:gd name="connsiteY119-13464" fmla="*/ 2902 h 10000"/>
                <a:gd name="connsiteX120-13465" fmla="*/ 1266 w 10000"/>
                <a:gd name="connsiteY120-13466" fmla="*/ 2902 h 10000"/>
                <a:gd name="connsiteX121-13467" fmla="*/ 1266 w 10000"/>
                <a:gd name="connsiteY121-13468" fmla="*/ 2902 h 10000"/>
                <a:gd name="connsiteX122-13469" fmla="*/ 1266 w 10000"/>
                <a:gd name="connsiteY122-13470" fmla="*/ 2902 h 10000"/>
                <a:gd name="connsiteX123-13471" fmla="*/ 1266 w 10000"/>
                <a:gd name="connsiteY123-13472" fmla="*/ 2902 h 10000"/>
                <a:gd name="connsiteX124-13473" fmla="*/ 1146 w 10000"/>
                <a:gd name="connsiteY124-13474" fmla="*/ 2921 h 10000"/>
                <a:gd name="connsiteX125-13475" fmla="*/ 1085 w 10000"/>
                <a:gd name="connsiteY125-13476" fmla="*/ 2940 h 10000"/>
                <a:gd name="connsiteX126-13477" fmla="*/ 1025 w 10000"/>
                <a:gd name="connsiteY126-13478" fmla="*/ 2949 h 10000"/>
                <a:gd name="connsiteX127-13479" fmla="*/ 965 w 10000"/>
                <a:gd name="connsiteY127-13480" fmla="*/ 2986 h 10000"/>
                <a:gd name="connsiteX128-13481" fmla="*/ 915 w 10000"/>
                <a:gd name="connsiteY128-13482" fmla="*/ 3023 h 10000"/>
                <a:gd name="connsiteX129-13483" fmla="*/ 864 w 10000"/>
                <a:gd name="connsiteY129-13484" fmla="*/ 3060 h 10000"/>
                <a:gd name="connsiteX130-13485" fmla="*/ 814 w 10000"/>
                <a:gd name="connsiteY130-13486" fmla="*/ 3107 h 10000"/>
                <a:gd name="connsiteX131-13487" fmla="*/ 784 w 10000"/>
                <a:gd name="connsiteY131-13488" fmla="*/ 3163 h 10000"/>
                <a:gd name="connsiteX132-13489" fmla="*/ 744 w 10000"/>
                <a:gd name="connsiteY132-13490" fmla="*/ 3237 h 10000"/>
                <a:gd name="connsiteX133-13491" fmla="*/ 673 w 10000"/>
                <a:gd name="connsiteY133-13492" fmla="*/ 3377 h 10000"/>
                <a:gd name="connsiteX134-13493" fmla="*/ 623 w 10000"/>
                <a:gd name="connsiteY134-13494" fmla="*/ 3563 h 10000"/>
                <a:gd name="connsiteX135-13495" fmla="*/ 603 w 10000"/>
                <a:gd name="connsiteY135-13496" fmla="*/ 3786 h 10000"/>
                <a:gd name="connsiteX136-13497" fmla="*/ 573 w 10000"/>
                <a:gd name="connsiteY136-13498" fmla="*/ 4037 h 10000"/>
                <a:gd name="connsiteX137-13499" fmla="*/ 583 w 10000"/>
                <a:gd name="connsiteY137-13500" fmla="*/ 4326 h 10000"/>
                <a:gd name="connsiteX138-13501" fmla="*/ 613 w 10000"/>
                <a:gd name="connsiteY138-13502" fmla="*/ 4651 h 10000"/>
                <a:gd name="connsiteX139-13503" fmla="*/ 663 w 10000"/>
                <a:gd name="connsiteY139-13504" fmla="*/ 5014 h 10000"/>
                <a:gd name="connsiteX140-13505" fmla="*/ 734 w 10000"/>
                <a:gd name="connsiteY140-13506" fmla="*/ 5423 h 10000"/>
                <a:gd name="connsiteX141-13507" fmla="*/ 814 w 10000"/>
                <a:gd name="connsiteY141-13508" fmla="*/ 5870 h 10000"/>
                <a:gd name="connsiteX142-13509" fmla="*/ 945 w 10000"/>
                <a:gd name="connsiteY142-13510" fmla="*/ 6372 h 10000"/>
                <a:gd name="connsiteX143-13511" fmla="*/ 1085 w 10000"/>
                <a:gd name="connsiteY143-13512" fmla="*/ 6912 h 10000"/>
                <a:gd name="connsiteX144-13513" fmla="*/ 1085 w 10000"/>
                <a:gd name="connsiteY144-13514" fmla="*/ 6912 h 10000"/>
                <a:gd name="connsiteX145-13515" fmla="*/ 1085 w 10000"/>
                <a:gd name="connsiteY145-13516" fmla="*/ 6930 h 10000"/>
                <a:gd name="connsiteX146-13517" fmla="*/ 1085 w 10000"/>
                <a:gd name="connsiteY146-13518" fmla="*/ 6930 h 10000"/>
                <a:gd name="connsiteX147-13519" fmla="*/ 1116 w 10000"/>
                <a:gd name="connsiteY147-13520" fmla="*/ 7005 h 10000"/>
                <a:gd name="connsiteX148-13521" fmla="*/ 1116 w 10000"/>
                <a:gd name="connsiteY148-13522" fmla="*/ 7005 h 10000"/>
                <a:gd name="connsiteX149-13523" fmla="*/ 1116 w 10000"/>
                <a:gd name="connsiteY149-13524" fmla="*/ 7005 h 10000"/>
                <a:gd name="connsiteX150-13525" fmla="*/ 1116 w 10000"/>
                <a:gd name="connsiteY150-13526" fmla="*/ 7005 h 10000"/>
                <a:gd name="connsiteX151-13527" fmla="*/ 1116 w 10000"/>
                <a:gd name="connsiteY151-13528" fmla="*/ 7005 h 10000"/>
                <a:gd name="connsiteX152-13529" fmla="*/ 1126 w 10000"/>
                <a:gd name="connsiteY152-13530" fmla="*/ 7060 h 10000"/>
                <a:gd name="connsiteX153-13531" fmla="*/ 1126 w 10000"/>
                <a:gd name="connsiteY153-13532" fmla="*/ 7060 h 10000"/>
                <a:gd name="connsiteX154-13533" fmla="*/ 1126 w 10000"/>
                <a:gd name="connsiteY154-13534" fmla="*/ 7060 h 10000"/>
                <a:gd name="connsiteX155-13535" fmla="*/ 1126 w 10000"/>
                <a:gd name="connsiteY155-13536" fmla="*/ 7060 h 10000"/>
                <a:gd name="connsiteX156-13537" fmla="*/ 1146 w 10000"/>
                <a:gd name="connsiteY156-13538" fmla="*/ 7060 h 10000"/>
                <a:gd name="connsiteX157-13539" fmla="*/ 1146 w 10000"/>
                <a:gd name="connsiteY157-13540" fmla="*/ 7060 h 10000"/>
                <a:gd name="connsiteX158-13541" fmla="*/ 1156 w 10000"/>
                <a:gd name="connsiteY158-13542" fmla="*/ 7060 h 10000"/>
                <a:gd name="connsiteX159-13543" fmla="*/ 1156 w 10000"/>
                <a:gd name="connsiteY159-13544" fmla="*/ 7060 h 10000"/>
                <a:gd name="connsiteX160-13545" fmla="*/ 1156 w 10000"/>
                <a:gd name="connsiteY160-13546" fmla="*/ 7060 h 10000"/>
                <a:gd name="connsiteX161-13547" fmla="*/ 1156 w 10000"/>
                <a:gd name="connsiteY161-13548" fmla="*/ 7060 h 10000"/>
                <a:gd name="connsiteX162-13549" fmla="*/ 1457 w 10000"/>
                <a:gd name="connsiteY162-13550" fmla="*/ 7051 h 10000"/>
                <a:gd name="connsiteX163-13551" fmla="*/ 1749 w 10000"/>
                <a:gd name="connsiteY163-13552" fmla="*/ 7051 h 10000"/>
                <a:gd name="connsiteX164-13553" fmla="*/ 1749 w 10000"/>
                <a:gd name="connsiteY164-13554" fmla="*/ 7051 h 10000"/>
                <a:gd name="connsiteX165-13555" fmla="*/ 1749 w 10000"/>
                <a:gd name="connsiteY165-13556" fmla="*/ 7051 h 10000"/>
                <a:gd name="connsiteX166-13557" fmla="*/ 1749 w 10000"/>
                <a:gd name="connsiteY166-13558" fmla="*/ 7051 h 10000"/>
                <a:gd name="connsiteX167-13559" fmla="*/ 1749 w 10000"/>
                <a:gd name="connsiteY167-13560" fmla="*/ 7051 h 10000"/>
                <a:gd name="connsiteX168-13561" fmla="*/ 1749 w 10000"/>
                <a:gd name="connsiteY168-13562" fmla="*/ 7051 h 10000"/>
                <a:gd name="connsiteX169-13563" fmla="*/ 1759 w 10000"/>
                <a:gd name="connsiteY169-13564" fmla="*/ 7051 h 10000"/>
                <a:gd name="connsiteX170-13565" fmla="*/ 1759 w 10000"/>
                <a:gd name="connsiteY170-13566" fmla="*/ 7051 h 10000"/>
                <a:gd name="connsiteX171-13567" fmla="*/ 1759 w 10000"/>
                <a:gd name="connsiteY171-13568" fmla="*/ 7051 h 10000"/>
                <a:gd name="connsiteX172-13569" fmla="*/ 1759 w 10000"/>
                <a:gd name="connsiteY172-13570" fmla="*/ 7051 h 10000"/>
                <a:gd name="connsiteX173-13571" fmla="*/ 1759 w 10000"/>
                <a:gd name="connsiteY173-13572" fmla="*/ 7051 h 10000"/>
                <a:gd name="connsiteX174-13573" fmla="*/ 1759 w 10000"/>
                <a:gd name="connsiteY174-13574" fmla="*/ 7051 h 10000"/>
                <a:gd name="connsiteX175-13575" fmla="*/ 1769 w 10000"/>
                <a:gd name="connsiteY175-13576" fmla="*/ 7051 h 10000"/>
                <a:gd name="connsiteX176-13577" fmla="*/ 1769 w 10000"/>
                <a:gd name="connsiteY176-13578" fmla="*/ 7051 h 10000"/>
                <a:gd name="connsiteX177-13579" fmla="*/ 1769 w 10000"/>
                <a:gd name="connsiteY177-13580" fmla="*/ 7051 h 10000"/>
                <a:gd name="connsiteX178-13581" fmla="*/ 1769 w 10000"/>
                <a:gd name="connsiteY178-13582" fmla="*/ 7051 h 10000"/>
                <a:gd name="connsiteX179-13583" fmla="*/ 1769 w 10000"/>
                <a:gd name="connsiteY179-13584" fmla="*/ 7051 h 10000"/>
                <a:gd name="connsiteX180-13585" fmla="*/ 1980 w 10000"/>
                <a:gd name="connsiteY180-13586" fmla="*/ 7051 h 10000"/>
                <a:gd name="connsiteX181-13587" fmla="*/ 1980 w 10000"/>
                <a:gd name="connsiteY181-13588" fmla="*/ 7051 h 10000"/>
                <a:gd name="connsiteX182-13589" fmla="*/ 2281 w 10000"/>
                <a:gd name="connsiteY182-13590" fmla="*/ 7033 h 10000"/>
                <a:gd name="connsiteX183-13591" fmla="*/ 2281 w 10000"/>
                <a:gd name="connsiteY183-13592" fmla="*/ 7033 h 10000"/>
                <a:gd name="connsiteX184-13593" fmla="*/ 2281 w 10000"/>
                <a:gd name="connsiteY184-13594" fmla="*/ 7033 h 10000"/>
                <a:gd name="connsiteX185-13595" fmla="*/ 2281 w 10000"/>
                <a:gd name="connsiteY185-13596" fmla="*/ 7033 h 10000"/>
                <a:gd name="connsiteX186-13597" fmla="*/ 2291 w 10000"/>
                <a:gd name="connsiteY186-13598" fmla="*/ 7033 h 10000"/>
                <a:gd name="connsiteX187-13599" fmla="*/ 2291 w 10000"/>
                <a:gd name="connsiteY187-13600" fmla="*/ 7033 h 10000"/>
                <a:gd name="connsiteX188-13601" fmla="*/ 2302 w 10000"/>
                <a:gd name="connsiteY188-13602" fmla="*/ 7033 h 10000"/>
                <a:gd name="connsiteX189-13603" fmla="*/ 2302 w 10000"/>
                <a:gd name="connsiteY189-13604" fmla="*/ 7033 h 10000"/>
                <a:gd name="connsiteX190-13605" fmla="*/ 2332 w 10000"/>
                <a:gd name="connsiteY190-13606" fmla="*/ 7033 h 10000"/>
                <a:gd name="connsiteX191-13607" fmla="*/ 2332 w 10000"/>
                <a:gd name="connsiteY191-13608" fmla="*/ 7033 h 10000"/>
                <a:gd name="connsiteX192-13609" fmla="*/ 2854 w 10000"/>
                <a:gd name="connsiteY192-13610" fmla="*/ 7033 h 10000"/>
                <a:gd name="connsiteX193-13611" fmla="*/ 2854 w 10000"/>
                <a:gd name="connsiteY193-13612" fmla="*/ 7033 h 10000"/>
                <a:gd name="connsiteX194-13613" fmla="*/ 2854 w 10000"/>
                <a:gd name="connsiteY194-13614" fmla="*/ 7033 h 10000"/>
                <a:gd name="connsiteX195-13615" fmla="*/ 2854 w 10000"/>
                <a:gd name="connsiteY195-13616" fmla="*/ 7033 h 10000"/>
                <a:gd name="connsiteX196-13617" fmla="*/ 2854 w 10000"/>
                <a:gd name="connsiteY196-13618" fmla="*/ 7033 h 10000"/>
                <a:gd name="connsiteX197-13619" fmla="*/ 2854 w 10000"/>
                <a:gd name="connsiteY197-13620" fmla="*/ 7033 h 10000"/>
                <a:gd name="connsiteX198-13621" fmla="*/ 2854 w 10000"/>
                <a:gd name="connsiteY198-13622" fmla="*/ 7033 h 10000"/>
                <a:gd name="connsiteX199-13623" fmla="*/ 2854 w 10000"/>
                <a:gd name="connsiteY199-13624" fmla="*/ 7033 h 10000"/>
                <a:gd name="connsiteX200-13625" fmla="*/ 3286 w 10000"/>
                <a:gd name="connsiteY200-13626" fmla="*/ 7033 h 10000"/>
                <a:gd name="connsiteX201-13627" fmla="*/ 3709 w 10000"/>
                <a:gd name="connsiteY201-13628" fmla="*/ 7060 h 10000"/>
                <a:gd name="connsiteX202-13629" fmla="*/ 4101 w 10000"/>
                <a:gd name="connsiteY202-13630" fmla="*/ 7088 h 10000"/>
                <a:gd name="connsiteX203-13631" fmla="*/ 4291 w 10000"/>
                <a:gd name="connsiteY203-13632" fmla="*/ 7116 h 10000"/>
                <a:gd name="connsiteX204-13633" fmla="*/ 4462 w 10000"/>
                <a:gd name="connsiteY204-13634" fmla="*/ 7135 h 10000"/>
                <a:gd name="connsiteX205-13635" fmla="*/ 4623 w 10000"/>
                <a:gd name="connsiteY205-13636" fmla="*/ 7172 h 10000"/>
                <a:gd name="connsiteX206-13637" fmla="*/ 4764 w 10000"/>
                <a:gd name="connsiteY206-13638" fmla="*/ 7219 h 10000"/>
                <a:gd name="connsiteX207-13639" fmla="*/ 4894 w 10000"/>
                <a:gd name="connsiteY207-13640" fmla="*/ 7274 h 10000"/>
                <a:gd name="connsiteX208-13641" fmla="*/ 4985 w 10000"/>
                <a:gd name="connsiteY208-13642" fmla="*/ 7330 h 10000"/>
                <a:gd name="connsiteX209-13643" fmla="*/ 5075 w 10000"/>
                <a:gd name="connsiteY209-13644" fmla="*/ 7395 h 10000"/>
                <a:gd name="connsiteX210-13645" fmla="*/ 5136 w 10000"/>
                <a:gd name="connsiteY210-13646" fmla="*/ 7460 h 10000"/>
                <a:gd name="connsiteX211-13647" fmla="*/ 5156 w 10000"/>
                <a:gd name="connsiteY211-13648" fmla="*/ 7507 h 10000"/>
                <a:gd name="connsiteX212-13649" fmla="*/ 5176 w 10000"/>
                <a:gd name="connsiteY212-13650" fmla="*/ 7553 h 10000"/>
                <a:gd name="connsiteX213-13651" fmla="*/ 5176 w 10000"/>
                <a:gd name="connsiteY213-13652" fmla="*/ 7600 h 10000"/>
                <a:gd name="connsiteX214-13653" fmla="*/ 5176 w 10000"/>
                <a:gd name="connsiteY214-13654" fmla="*/ 7656 h 10000"/>
                <a:gd name="connsiteX215-13655" fmla="*/ 5176 w 10000"/>
                <a:gd name="connsiteY215-13656" fmla="*/ 7656 h 10000"/>
                <a:gd name="connsiteX216-13657" fmla="*/ 5176 w 10000"/>
                <a:gd name="connsiteY216-13658" fmla="*/ 7665 h 10000"/>
                <a:gd name="connsiteX217-13659" fmla="*/ 5176 w 10000"/>
                <a:gd name="connsiteY217-13660" fmla="*/ 7665 h 10000"/>
                <a:gd name="connsiteX218-13661" fmla="*/ 5176 w 10000"/>
                <a:gd name="connsiteY218-13662" fmla="*/ 7665 h 10000"/>
                <a:gd name="connsiteX219-13663" fmla="*/ 5146 w 10000"/>
                <a:gd name="connsiteY219-13664" fmla="*/ 7851 h 10000"/>
                <a:gd name="connsiteX220-13665" fmla="*/ 5095 w 10000"/>
                <a:gd name="connsiteY220-13666" fmla="*/ 8037 h 10000"/>
                <a:gd name="connsiteX221-13667" fmla="*/ 5005 w 10000"/>
                <a:gd name="connsiteY221-13668" fmla="*/ 8437 h 10000"/>
                <a:gd name="connsiteX222-13669" fmla="*/ 4955 w 10000"/>
                <a:gd name="connsiteY222-13670" fmla="*/ 8642 h 10000"/>
                <a:gd name="connsiteX223-13671" fmla="*/ 4915 w 10000"/>
                <a:gd name="connsiteY223-13672" fmla="*/ 8828 h 10000"/>
                <a:gd name="connsiteX224-13673" fmla="*/ 4894 w 10000"/>
                <a:gd name="connsiteY224-13674" fmla="*/ 9023 h 10000"/>
                <a:gd name="connsiteX225-13675" fmla="*/ 4874 w 10000"/>
                <a:gd name="connsiteY225-13676" fmla="*/ 9200 h 10000"/>
                <a:gd name="connsiteX226-13677" fmla="*/ 4874 w 10000"/>
                <a:gd name="connsiteY226-13678" fmla="*/ 9200 h 10000"/>
                <a:gd name="connsiteX227-13679" fmla="*/ 4874 w 10000"/>
                <a:gd name="connsiteY227-13680" fmla="*/ 9293 h 10000"/>
                <a:gd name="connsiteX228-13681" fmla="*/ 4894 w 10000"/>
                <a:gd name="connsiteY228-13682" fmla="*/ 9395 h 10000"/>
                <a:gd name="connsiteX229-13683" fmla="*/ 4915 w 10000"/>
                <a:gd name="connsiteY229-13684" fmla="*/ 9488 h 10000"/>
                <a:gd name="connsiteX230-13685" fmla="*/ 4935 w 10000"/>
                <a:gd name="connsiteY230-13686" fmla="*/ 9563 h 10000"/>
                <a:gd name="connsiteX231-13687" fmla="*/ 4985 w 10000"/>
                <a:gd name="connsiteY231-13688" fmla="*/ 9647 h 10000"/>
                <a:gd name="connsiteX232-13689" fmla="*/ 5035 w 10000"/>
                <a:gd name="connsiteY232-13690" fmla="*/ 9721 h 10000"/>
                <a:gd name="connsiteX233-13691" fmla="*/ 5095 w 10000"/>
                <a:gd name="connsiteY233-13692" fmla="*/ 9786 h 10000"/>
                <a:gd name="connsiteX234-13693" fmla="*/ 5176 w 10000"/>
                <a:gd name="connsiteY234-13694" fmla="*/ 9842 h 10000"/>
                <a:gd name="connsiteX235-13695" fmla="*/ 5176 w 10000"/>
                <a:gd name="connsiteY235-13696" fmla="*/ 9842 h 10000"/>
                <a:gd name="connsiteX236-13697" fmla="*/ 5176 w 10000"/>
                <a:gd name="connsiteY236-13698" fmla="*/ 9842 h 10000"/>
                <a:gd name="connsiteX237-13699" fmla="*/ 5236 w 10000"/>
                <a:gd name="connsiteY237-13700" fmla="*/ 9879 h 10000"/>
                <a:gd name="connsiteX238-13701" fmla="*/ 5307 w 10000"/>
                <a:gd name="connsiteY238-13702" fmla="*/ 9916 h 10000"/>
                <a:gd name="connsiteX239-13703" fmla="*/ 5447 w 10000"/>
                <a:gd name="connsiteY239-13704" fmla="*/ 9963 h 10000"/>
                <a:gd name="connsiteX240-13705" fmla="*/ 5608 w 10000"/>
                <a:gd name="connsiteY240-13706" fmla="*/ 9991 h 10000"/>
                <a:gd name="connsiteX241-13707" fmla="*/ 5779 w 10000"/>
                <a:gd name="connsiteY241-13708" fmla="*/ 10000 h 10000"/>
                <a:gd name="connsiteX242-13709" fmla="*/ 5779 w 10000"/>
                <a:gd name="connsiteY242-13710" fmla="*/ 10000 h 10000"/>
                <a:gd name="connsiteX243-13711" fmla="*/ 5779 w 10000"/>
                <a:gd name="connsiteY243-13712" fmla="*/ 10000 h 10000"/>
                <a:gd name="connsiteX244-13713" fmla="*/ 5779 w 10000"/>
                <a:gd name="connsiteY244-13714" fmla="*/ 10000 h 10000"/>
                <a:gd name="connsiteX245-13715" fmla="*/ 5779 w 10000"/>
                <a:gd name="connsiteY245-13716" fmla="*/ 10000 h 10000"/>
                <a:gd name="connsiteX246-13717" fmla="*/ 5779 w 10000"/>
                <a:gd name="connsiteY246-13718" fmla="*/ 10000 h 10000"/>
                <a:gd name="connsiteX247-13719" fmla="*/ 5899 w 10000"/>
                <a:gd name="connsiteY247-13720" fmla="*/ 9991 h 10000"/>
                <a:gd name="connsiteX248-13721" fmla="*/ 6040 w 10000"/>
                <a:gd name="connsiteY248-13722" fmla="*/ 9981 h 10000"/>
                <a:gd name="connsiteX249-13723" fmla="*/ 6171 w 10000"/>
                <a:gd name="connsiteY249-13724" fmla="*/ 9963 h 10000"/>
                <a:gd name="connsiteX250-13725" fmla="*/ 6291 w 10000"/>
                <a:gd name="connsiteY250-13726" fmla="*/ 9926 h 10000"/>
                <a:gd name="connsiteX251-13727" fmla="*/ 6412 w 10000"/>
                <a:gd name="connsiteY251-13728" fmla="*/ 9888 h 10000"/>
                <a:gd name="connsiteX252-13729" fmla="*/ 6533 w 10000"/>
                <a:gd name="connsiteY252-13730" fmla="*/ 9842 h 10000"/>
                <a:gd name="connsiteX253-13731" fmla="*/ 6643 w 10000"/>
                <a:gd name="connsiteY253-13732" fmla="*/ 9805 h 10000"/>
                <a:gd name="connsiteX254-13733" fmla="*/ 6744 w 10000"/>
                <a:gd name="connsiteY254-13734" fmla="*/ 9740 h 10000"/>
                <a:gd name="connsiteX255-13735" fmla="*/ 6824 w 10000"/>
                <a:gd name="connsiteY255-13736" fmla="*/ 9674 h 10000"/>
                <a:gd name="connsiteX256-13737" fmla="*/ 6905 w 10000"/>
                <a:gd name="connsiteY256-13738" fmla="*/ 9609 h 10000"/>
                <a:gd name="connsiteX257-13739" fmla="*/ 6965 w 10000"/>
                <a:gd name="connsiteY257-13740" fmla="*/ 9544 h 10000"/>
                <a:gd name="connsiteX258-13741" fmla="*/ 7015 w 10000"/>
                <a:gd name="connsiteY258-13742" fmla="*/ 9460 h 10000"/>
                <a:gd name="connsiteX259-13743" fmla="*/ 7035 w 10000"/>
                <a:gd name="connsiteY259-13744" fmla="*/ 9395 h 10000"/>
                <a:gd name="connsiteX260-13745" fmla="*/ 7045 w 10000"/>
                <a:gd name="connsiteY260-13746" fmla="*/ 9302 h 10000"/>
                <a:gd name="connsiteX261-13747" fmla="*/ 7035 w 10000"/>
                <a:gd name="connsiteY261-13748" fmla="*/ 9228 h 10000"/>
                <a:gd name="connsiteX262-13749" fmla="*/ 6995 w 10000"/>
                <a:gd name="connsiteY262-13750" fmla="*/ 9144 h 10000"/>
                <a:gd name="connsiteX263-13751" fmla="*/ 6995 w 10000"/>
                <a:gd name="connsiteY263-13752" fmla="*/ 9144 h 10000"/>
                <a:gd name="connsiteX264-13753" fmla="*/ 6995 w 10000"/>
                <a:gd name="connsiteY264-13754" fmla="*/ 9135 h 10000"/>
                <a:gd name="connsiteX265-13755" fmla="*/ 6995 w 10000"/>
                <a:gd name="connsiteY265-13756" fmla="*/ 9135 h 10000"/>
                <a:gd name="connsiteX266-13757" fmla="*/ 6985 w 10000"/>
                <a:gd name="connsiteY266-13758" fmla="*/ 9135 h 10000"/>
                <a:gd name="connsiteX267-13759" fmla="*/ 6985 w 10000"/>
                <a:gd name="connsiteY267-13760" fmla="*/ 9135 h 10000"/>
                <a:gd name="connsiteX268-13761" fmla="*/ 6985 w 10000"/>
                <a:gd name="connsiteY268-13762" fmla="*/ 9135 h 10000"/>
                <a:gd name="connsiteX269-13763" fmla="*/ 6985 w 10000"/>
                <a:gd name="connsiteY269-13764" fmla="*/ 9135 h 10000"/>
                <a:gd name="connsiteX270-13765" fmla="*/ 6985 w 10000"/>
                <a:gd name="connsiteY270-13766" fmla="*/ 9135 h 10000"/>
                <a:gd name="connsiteX271-13767" fmla="*/ 6985 w 10000"/>
                <a:gd name="connsiteY271-13768" fmla="*/ 9135 h 10000"/>
                <a:gd name="connsiteX272-13769" fmla="*/ 6985 w 10000"/>
                <a:gd name="connsiteY272-13770" fmla="*/ 9135 h 10000"/>
                <a:gd name="connsiteX273-13771" fmla="*/ 6985 w 10000"/>
                <a:gd name="connsiteY273-13772" fmla="*/ 9135 h 10000"/>
                <a:gd name="connsiteX274-13773" fmla="*/ 6985 w 10000"/>
                <a:gd name="connsiteY274-13774" fmla="*/ 9126 h 10000"/>
                <a:gd name="connsiteX275-13775" fmla="*/ 6985 w 10000"/>
                <a:gd name="connsiteY275-13776" fmla="*/ 9126 h 10000"/>
                <a:gd name="connsiteX276-13777" fmla="*/ 6985 w 10000"/>
                <a:gd name="connsiteY276-13778" fmla="*/ 9126 h 10000"/>
                <a:gd name="connsiteX277-13779" fmla="*/ 6985 w 10000"/>
                <a:gd name="connsiteY277-13780" fmla="*/ 9126 h 10000"/>
                <a:gd name="connsiteX278-13781" fmla="*/ 6985 w 10000"/>
                <a:gd name="connsiteY278-13782" fmla="*/ 9126 h 10000"/>
                <a:gd name="connsiteX279-13783" fmla="*/ 6985 w 10000"/>
                <a:gd name="connsiteY279-13784" fmla="*/ 9126 h 10000"/>
                <a:gd name="connsiteX280-13785" fmla="*/ 6985 w 10000"/>
                <a:gd name="connsiteY280-13786" fmla="*/ 9126 h 10000"/>
                <a:gd name="connsiteX281-13787" fmla="*/ 6985 w 10000"/>
                <a:gd name="connsiteY281-13788" fmla="*/ 9126 h 10000"/>
                <a:gd name="connsiteX282-13789" fmla="*/ 6794 w 10000"/>
                <a:gd name="connsiteY282-13790" fmla="*/ 8837 h 10000"/>
                <a:gd name="connsiteX283-13791" fmla="*/ 6693 w 10000"/>
                <a:gd name="connsiteY283-13792" fmla="*/ 8679 h 10000"/>
                <a:gd name="connsiteX284-13793" fmla="*/ 6593 w 10000"/>
                <a:gd name="connsiteY284-13794" fmla="*/ 8521 h 10000"/>
                <a:gd name="connsiteX285-13795" fmla="*/ 6513 w 10000"/>
                <a:gd name="connsiteY285-13796" fmla="*/ 8372 h 10000"/>
                <a:gd name="connsiteX286-13797" fmla="*/ 6442 w 10000"/>
                <a:gd name="connsiteY286-13798" fmla="*/ 8214 h 10000"/>
                <a:gd name="connsiteX287-13799" fmla="*/ 6392 w 10000"/>
                <a:gd name="connsiteY287-13800" fmla="*/ 8056 h 10000"/>
                <a:gd name="connsiteX288-13801" fmla="*/ 6382 w 10000"/>
                <a:gd name="connsiteY288-13802" fmla="*/ 7981 h 10000"/>
                <a:gd name="connsiteX289-13803" fmla="*/ 6382 w 10000"/>
                <a:gd name="connsiteY289-13804" fmla="*/ 7907 h 10000"/>
                <a:gd name="connsiteX290-13805" fmla="*/ 6382 w 10000"/>
                <a:gd name="connsiteY290-13806" fmla="*/ 7907 h 10000"/>
                <a:gd name="connsiteX291-13807" fmla="*/ 6392 w 10000"/>
                <a:gd name="connsiteY291-13808" fmla="*/ 7805 h 10000"/>
                <a:gd name="connsiteX292-13809" fmla="*/ 6422 w 10000"/>
                <a:gd name="connsiteY292-13810" fmla="*/ 7702 h 10000"/>
                <a:gd name="connsiteX293-13811" fmla="*/ 6452 w 10000"/>
                <a:gd name="connsiteY293-13812" fmla="*/ 7656 h 10000"/>
                <a:gd name="connsiteX294-13813" fmla="*/ 6492 w 10000"/>
                <a:gd name="connsiteY294-13814" fmla="*/ 7609 h 10000"/>
                <a:gd name="connsiteX295-13815" fmla="*/ 6523 w 10000"/>
                <a:gd name="connsiteY295-13816" fmla="*/ 7563 h 10000"/>
                <a:gd name="connsiteX296-13817" fmla="*/ 6573 w 10000"/>
                <a:gd name="connsiteY296-13818" fmla="*/ 7526 h 10000"/>
                <a:gd name="connsiteX297-13819" fmla="*/ 6704 w 10000"/>
                <a:gd name="connsiteY297-13820" fmla="*/ 7451 h 10000"/>
                <a:gd name="connsiteX298-13821" fmla="*/ 6864 w 10000"/>
                <a:gd name="connsiteY298-13822" fmla="*/ 7395 h 10000"/>
                <a:gd name="connsiteX299-13823" fmla="*/ 7065 w 10000"/>
                <a:gd name="connsiteY299-13824" fmla="*/ 7349 h 10000"/>
                <a:gd name="connsiteX300-13825" fmla="*/ 7307 w 10000"/>
                <a:gd name="connsiteY300-13826" fmla="*/ 7321 h 10000"/>
                <a:gd name="connsiteX301-13827" fmla="*/ 7307 w 10000"/>
                <a:gd name="connsiteY301-13828" fmla="*/ 7321 h 10000"/>
                <a:gd name="connsiteX302-13829" fmla="*/ 8533 w 10000"/>
                <a:gd name="connsiteY302-13830" fmla="*/ 7219 h 10000"/>
                <a:gd name="connsiteX303-13831" fmla="*/ 10000 w 10000"/>
                <a:gd name="connsiteY303-13832" fmla="*/ 7116 h 10000"/>
                <a:gd name="connsiteX304-13833" fmla="*/ 10000 w 10000"/>
                <a:gd name="connsiteY304-13834" fmla="*/ 7116 h 10000"/>
                <a:gd name="connsiteX305-13835" fmla="*/ 10000 w 10000"/>
                <a:gd name="connsiteY305-13836" fmla="*/ 7116 h 10000"/>
                <a:gd name="connsiteX306-13837" fmla="*/ 10000 w 10000"/>
                <a:gd name="connsiteY306-13838" fmla="*/ 7116 h 10000"/>
                <a:gd name="connsiteX307-13839" fmla="*/ 10000 w 10000"/>
                <a:gd name="connsiteY307-13840" fmla="*/ 0 h 10000"/>
                <a:gd name="connsiteX0-13841" fmla="*/ 10000 w 10000"/>
                <a:gd name="connsiteY0-13842" fmla="*/ 0 h 10000"/>
                <a:gd name="connsiteX1-13843" fmla="*/ 40 w 10000"/>
                <a:gd name="connsiteY1-13844" fmla="*/ 0 h 10000"/>
                <a:gd name="connsiteX2-13845" fmla="*/ 40 w 10000"/>
                <a:gd name="connsiteY2-13846" fmla="*/ 0 h 10000"/>
                <a:gd name="connsiteX3-13847" fmla="*/ 10 w 10000"/>
                <a:gd name="connsiteY3-13848" fmla="*/ 270 h 10000"/>
                <a:gd name="connsiteX4-13849" fmla="*/ 0 w 10000"/>
                <a:gd name="connsiteY4-13850" fmla="*/ 530 h 10000"/>
                <a:gd name="connsiteX5-13851" fmla="*/ 0 w 10000"/>
                <a:gd name="connsiteY5-13852" fmla="*/ 530 h 10000"/>
                <a:gd name="connsiteX6-13853" fmla="*/ 0 w 10000"/>
                <a:gd name="connsiteY6-13854" fmla="*/ 698 h 10000"/>
                <a:gd name="connsiteX7-13855" fmla="*/ 30 w 10000"/>
                <a:gd name="connsiteY7-13856" fmla="*/ 856 h 10000"/>
                <a:gd name="connsiteX8-13857" fmla="*/ 50 w 10000"/>
                <a:gd name="connsiteY8-13858" fmla="*/ 986 h 10000"/>
                <a:gd name="connsiteX9-13859" fmla="*/ 101 w 10000"/>
                <a:gd name="connsiteY9-13860" fmla="*/ 1088 h 10000"/>
                <a:gd name="connsiteX10-13861" fmla="*/ 101 w 10000"/>
                <a:gd name="connsiteY10-13862" fmla="*/ 1088 h 10000"/>
                <a:gd name="connsiteX11-13863" fmla="*/ 101 w 10000"/>
                <a:gd name="connsiteY11-13864" fmla="*/ 1088 h 10000"/>
                <a:gd name="connsiteX12-13865" fmla="*/ 101 w 10000"/>
                <a:gd name="connsiteY12-13866" fmla="*/ 1098 h 10000"/>
                <a:gd name="connsiteX13-13867" fmla="*/ 101 w 10000"/>
                <a:gd name="connsiteY13-13868" fmla="*/ 1098 h 10000"/>
                <a:gd name="connsiteX14-13869" fmla="*/ 111 w 10000"/>
                <a:gd name="connsiteY14-13870" fmla="*/ 1116 h 10000"/>
                <a:gd name="connsiteX15-13871" fmla="*/ 111 w 10000"/>
                <a:gd name="connsiteY15-13872" fmla="*/ 1116 h 10000"/>
                <a:gd name="connsiteX16-13873" fmla="*/ 201 w 10000"/>
                <a:gd name="connsiteY16-13874" fmla="*/ 1274 h 10000"/>
                <a:gd name="connsiteX17-13875" fmla="*/ 291 w 10000"/>
                <a:gd name="connsiteY17-13876" fmla="*/ 1433 h 10000"/>
                <a:gd name="connsiteX18-13877" fmla="*/ 412 w 10000"/>
                <a:gd name="connsiteY18-13878" fmla="*/ 1572 h 10000"/>
                <a:gd name="connsiteX19-13879" fmla="*/ 482 w 10000"/>
                <a:gd name="connsiteY19-13880" fmla="*/ 1647 h 10000"/>
                <a:gd name="connsiteX20-13881" fmla="*/ 553 w 10000"/>
                <a:gd name="connsiteY20-13882" fmla="*/ 1712 h 10000"/>
                <a:gd name="connsiteX21-13883" fmla="*/ 623 w 10000"/>
                <a:gd name="connsiteY21-13884" fmla="*/ 1767 h 10000"/>
                <a:gd name="connsiteX22-13885" fmla="*/ 714 w 10000"/>
                <a:gd name="connsiteY22-13886" fmla="*/ 1823 h 10000"/>
                <a:gd name="connsiteX23-13887" fmla="*/ 804 w 10000"/>
                <a:gd name="connsiteY23-13888" fmla="*/ 1870 h 10000"/>
                <a:gd name="connsiteX24-13889" fmla="*/ 905 w 10000"/>
                <a:gd name="connsiteY24-13890" fmla="*/ 1916 h 10000"/>
                <a:gd name="connsiteX25-13891" fmla="*/ 1015 w 10000"/>
                <a:gd name="connsiteY25-13892" fmla="*/ 1935 h 10000"/>
                <a:gd name="connsiteX26-13893" fmla="*/ 1136 w 10000"/>
                <a:gd name="connsiteY26-13894" fmla="*/ 1972 h 10000"/>
                <a:gd name="connsiteX27-13895" fmla="*/ 1256 w 10000"/>
                <a:gd name="connsiteY27-13896" fmla="*/ 1981 h 10000"/>
                <a:gd name="connsiteX28-13897" fmla="*/ 1407 w 10000"/>
                <a:gd name="connsiteY28-13898" fmla="*/ 1981 h 10000"/>
                <a:gd name="connsiteX29-13899" fmla="*/ 1407 w 10000"/>
                <a:gd name="connsiteY29-13900" fmla="*/ 1981 h 10000"/>
                <a:gd name="connsiteX30-13901" fmla="*/ 1407 w 10000"/>
                <a:gd name="connsiteY30-13902" fmla="*/ 1981 h 10000"/>
                <a:gd name="connsiteX31-13903" fmla="*/ 1407 w 10000"/>
                <a:gd name="connsiteY31-13904" fmla="*/ 1981 h 10000"/>
                <a:gd name="connsiteX32-13905" fmla="*/ 1407 w 10000"/>
                <a:gd name="connsiteY32-13906" fmla="*/ 1981 h 10000"/>
                <a:gd name="connsiteX33-13907" fmla="*/ 1407 w 10000"/>
                <a:gd name="connsiteY33-13908" fmla="*/ 1981 h 10000"/>
                <a:gd name="connsiteX34-13909" fmla="*/ 1558 w 10000"/>
                <a:gd name="connsiteY34-13910" fmla="*/ 1981 h 10000"/>
                <a:gd name="connsiteX35-13911" fmla="*/ 1749 w 10000"/>
                <a:gd name="connsiteY35-13912" fmla="*/ 1963 h 10000"/>
                <a:gd name="connsiteX36-13913" fmla="*/ 1940 w 10000"/>
                <a:gd name="connsiteY36-13914" fmla="*/ 1926 h 10000"/>
                <a:gd name="connsiteX37-13915" fmla="*/ 2151 w 10000"/>
                <a:gd name="connsiteY37-13916" fmla="*/ 1879 h 10000"/>
                <a:gd name="connsiteX38-13917" fmla="*/ 2151 w 10000"/>
                <a:gd name="connsiteY38-13918" fmla="*/ 1879 h 10000"/>
                <a:gd name="connsiteX39-13919" fmla="*/ 2161 w 10000"/>
                <a:gd name="connsiteY39-13920" fmla="*/ 1879 h 10000"/>
                <a:gd name="connsiteX40-13921" fmla="*/ 2161 w 10000"/>
                <a:gd name="connsiteY40-13922" fmla="*/ 1879 h 10000"/>
                <a:gd name="connsiteX41-13923" fmla="*/ 2171 w 10000"/>
                <a:gd name="connsiteY41-13924" fmla="*/ 1879 h 10000"/>
                <a:gd name="connsiteX42-13925" fmla="*/ 2171 w 10000"/>
                <a:gd name="connsiteY42-13926" fmla="*/ 1879 h 10000"/>
                <a:gd name="connsiteX43-13927" fmla="*/ 2352 w 10000"/>
                <a:gd name="connsiteY43-13928" fmla="*/ 1833 h 10000"/>
                <a:gd name="connsiteX44-13929" fmla="*/ 2513 w 10000"/>
                <a:gd name="connsiteY44-13930" fmla="*/ 1814 h 10000"/>
                <a:gd name="connsiteX45-13931" fmla="*/ 2673 w 10000"/>
                <a:gd name="connsiteY45-13932" fmla="*/ 1786 h 10000"/>
                <a:gd name="connsiteX46-13933" fmla="*/ 2804 w 10000"/>
                <a:gd name="connsiteY46-13934" fmla="*/ 1786 h 10000"/>
                <a:gd name="connsiteX47-13935" fmla="*/ 2804 w 10000"/>
                <a:gd name="connsiteY47-13936" fmla="*/ 1786 h 10000"/>
                <a:gd name="connsiteX48-13937" fmla="*/ 2804 w 10000"/>
                <a:gd name="connsiteY48-13938" fmla="*/ 1786 h 10000"/>
                <a:gd name="connsiteX49-13939" fmla="*/ 2804 w 10000"/>
                <a:gd name="connsiteY49-13940" fmla="*/ 1786 h 10000"/>
                <a:gd name="connsiteX50-13941" fmla="*/ 2804 w 10000"/>
                <a:gd name="connsiteY50-13942" fmla="*/ 1786 h 10000"/>
                <a:gd name="connsiteX51-13943" fmla="*/ 2804 w 10000"/>
                <a:gd name="connsiteY51-13944" fmla="*/ 1786 h 10000"/>
                <a:gd name="connsiteX52-13945" fmla="*/ 2804 w 10000"/>
                <a:gd name="connsiteY52-13946" fmla="*/ 1786 h 10000"/>
                <a:gd name="connsiteX53-13947" fmla="*/ 2804 w 10000"/>
                <a:gd name="connsiteY53-13948" fmla="*/ 1786 h 10000"/>
                <a:gd name="connsiteX54-13949" fmla="*/ 2925 w 10000"/>
                <a:gd name="connsiteY54-13950" fmla="*/ 1786 h 10000"/>
                <a:gd name="connsiteX55-13951" fmla="*/ 3035 w 10000"/>
                <a:gd name="connsiteY55-13952" fmla="*/ 1805 h 10000"/>
                <a:gd name="connsiteX56-13953" fmla="*/ 3136 w 10000"/>
                <a:gd name="connsiteY56-13954" fmla="*/ 1823 h 10000"/>
                <a:gd name="connsiteX57-13955" fmla="*/ 3236 w 10000"/>
                <a:gd name="connsiteY57-13956" fmla="*/ 1842 h 10000"/>
                <a:gd name="connsiteX58-13957" fmla="*/ 3307 w 10000"/>
                <a:gd name="connsiteY58-13958" fmla="*/ 1879 h 10000"/>
                <a:gd name="connsiteX59-13959" fmla="*/ 3377 w 10000"/>
                <a:gd name="connsiteY59-13960" fmla="*/ 1926 h 10000"/>
                <a:gd name="connsiteX60-13961" fmla="*/ 3447 w 10000"/>
                <a:gd name="connsiteY60-13962" fmla="*/ 1972 h 10000"/>
                <a:gd name="connsiteX61-13963" fmla="*/ 3497 w 10000"/>
                <a:gd name="connsiteY61-13964" fmla="*/ 2028 h 10000"/>
                <a:gd name="connsiteX62-13965" fmla="*/ 3548 w 10000"/>
                <a:gd name="connsiteY62-13966" fmla="*/ 2074 h 10000"/>
                <a:gd name="connsiteX63-13967" fmla="*/ 3598 w 10000"/>
                <a:gd name="connsiteY63-13968" fmla="*/ 2140 h 10000"/>
                <a:gd name="connsiteX64-13969" fmla="*/ 3658 w 10000"/>
                <a:gd name="connsiteY64-13970" fmla="*/ 2260 h 10000"/>
                <a:gd name="connsiteX65-13971" fmla="*/ 3709 w 10000"/>
                <a:gd name="connsiteY65-13972" fmla="*/ 2400 h 10000"/>
                <a:gd name="connsiteX66-13973" fmla="*/ 3729 w 10000"/>
                <a:gd name="connsiteY66-13974" fmla="*/ 2549 h 10000"/>
                <a:gd name="connsiteX67-13975" fmla="*/ 3729 w 10000"/>
                <a:gd name="connsiteY67-13976" fmla="*/ 2688 h 10000"/>
                <a:gd name="connsiteX68-13977" fmla="*/ 3729 w 10000"/>
                <a:gd name="connsiteY68-13978" fmla="*/ 2837 h 10000"/>
                <a:gd name="connsiteX69-13979" fmla="*/ 3709 w 10000"/>
                <a:gd name="connsiteY69-13980" fmla="*/ 2977 h 10000"/>
                <a:gd name="connsiteX70-13981" fmla="*/ 3668 w 10000"/>
                <a:gd name="connsiteY70-13982" fmla="*/ 3107 h 10000"/>
                <a:gd name="connsiteX71-13983" fmla="*/ 3638 w 10000"/>
                <a:gd name="connsiteY71-13984" fmla="*/ 3219 h 10000"/>
                <a:gd name="connsiteX72-13985" fmla="*/ 3598 w 10000"/>
                <a:gd name="connsiteY72-13986" fmla="*/ 3312 h 10000"/>
                <a:gd name="connsiteX73-13987" fmla="*/ 3548 w 10000"/>
                <a:gd name="connsiteY73-13988" fmla="*/ 3377 h 10000"/>
                <a:gd name="connsiteX74-13989" fmla="*/ 3518 w 10000"/>
                <a:gd name="connsiteY74-13990" fmla="*/ 3423 h 10000"/>
                <a:gd name="connsiteX75-13991" fmla="*/ 3518 w 10000"/>
                <a:gd name="connsiteY75-13992" fmla="*/ 3423 h 10000"/>
                <a:gd name="connsiteX76-13993" fmla="*/ 3518 w 10000"/>
                <a:gd name="connsiteY76-13994" fmla="*/ 3423 h 10000"/>
                <a:gd name="connsiteX77-13995" fmla="*/ 3518 w 10000"/>
                <a:gd name="connsiteY77-13996" fmla="*/ 3423 h 10000"/>
                <a:gd name="connsiteX78-13997" fmla="*/ 3518 w 10000"/>
                <a:gd name="connsiteY78-13998" fmla="*/ 3423 h 10000"/>
                <a:gd name="connsiteX79-13999" fmla="*/ 3518 w 10000"/>
                <a:gd name="connsiteY79-14000" fmla="*/ 3423 h 10000"/>
                <a:gd name="connsiteX80-14001" fmla="*/ 3518 w 10000"/>
                <a:gd name="connsiteY80-14002" fmla="*/ 3423 h 10000"/>
                <a:gd name="connsiteX81-14003" fmla="*/ 3518 w 10000"/>
                <a:gd name="connsiteY81-14004" fmla="*/ 3423 h 10000"/>
                <a:gd name="connsiteX82-14005" fmla="*/ 3518 w 10000"/>
                <a:gd name="connsiteY82-14006" fmla="*/ 3423 h 10000"/>
                <a:gd name="connsiteX83-14007" fmla="*/ 3518 w 10000"/>
                <a:gd name="connsiteY83-14008" fmla="*/ 3423 h 10000"/>
                <a:gd name="connsiteX84-14009" fmla="*/ 3518 w 10000"/>
                <a:gd name="connsiteY84-14010" fmla="*/ 3433 h 10000"/>
                <a:gd name="connsiteX85-14011" fmla="*/ 3518 w 10000"/>
                <a:gd name="connsiteY85-14012" fmla="*/ 3433 h 10000"/>
                <a:gd name="connsiteX86-14013" fmla="*/ 3518 w 10000"/>
                <a:gd name="connsiteY86-14014" fmla="*/ 3433 h 10000"/>
                <a:gd name="connsiteX87-14015" fmla="*/ 3518 w 10000"/>
                <a:gd name="connsiteY87-14016" fmla="*/ 3433 h 10000"/>
                <a:gd name="connsiteX88-14017" fmla="*/ 3497 w 10000"/>
                <a:gd name="connsiteY88-14018" fmla="*/ 3433 h 10000"/>
                <a:gd name="connsiteX89-14019" fmla="*/ 4137 w 10000"/>
                <a:gd name="connsiteY89-14020" fmla="*/ 3940 h 10000"/>
                <a:gd name="connsiteX90-14021" fmla="*/ 3347 w 10000"/>
                <a:gd name="connsiteY90-14022" fmla="*/ 3535 h 10000"/>
                <a:gd name="connsiteX91-14023" fmla="*/ 3246 w 10000"/>
                <a:gd name="connsiteY91-14024" fmla="*/ 3563 h 10000"/>
                <a:gd name="connsiteX92-14025" fmla="*/ 3136 w 10000"/>
                <a:gd name="connsiteY92-14026" fmla="*/ 3572 h 10000"/>
                <a:gd name="connsiteX93-14027" fmla="*/ 3136 w 10000"/>
                <a:gd name="connsiteY93-14028" fmla="*/ 3572 h 10000"/>
                <a:gd name="connsiteX94-14029" fmla="*/ 3136 w 10000"/>
                <a:gd name="connsiteY94-14030" fmla="*/ 3572 h 10000"/>
                <a:gd name="connsiteX95-14031" fmla="*/ 3136 w 10000"/>
                <a:gd name="connsiteY95-14032" fmla="*/ 3572 h 10000"/>
                <a:gd name="connsiteX96-14033" fmla="*/ 3136 w 10000"/>
                <a:gd name="connsiteY96-14034" fmla="*/ 3572 h 10000"/>
                <a:gd name="connsiteX97-14035" fmla="*/ 3136 w 10000"/>
                <a:gd name="connsiteY97-14036" fmla="*/ 3572 h 10000"/>
                <a:gd name="connsiteX98-14037" fmla="*/ 3116 w 10000"/>
                <a:gd name="connsiteY98-14038" fmla="*/ 3572 h 10000"/>
                <a:gd name="connsiteX99-14039" fmla="*/ 3116 w 10000"/>
                <a:gd name="connsiteY99-14040" fmla="*/ 3572 h 10000"/>
                <a:gd name="connsiteX100-14041" fmla="*/ 3025 w 10000"/>
                <a:gd name="connsiteY100-14042" fmla="*/ 3572 h 10000"/>
                <a:gd name="connsiteX101-14043" fmla="*/ 2925 w 10000"/>
                <a:gd name="connsiteY101-14044" fmla="*/ 3553 h 10000"/>
                <a:gd name="connsiteX102-14045" fmla="*/ 2814 w 10000"/>
                <a:gd name="connsiteY102-14046" fmla="*/ 3526 h 10000"/>
                <a:gd name="connsiteX103-14047" fmla="*/ 2693 w 10000"/>
                <a:gd name="connsiteY103-14048" fmla="*/ 3479 h 10000"/>
                <a:gd name="connsiteX104-14049" fmla="*/ 2553 w 10000"/>
                <a:gd name="connsiteY104-14050" fmla="*/ 3423 h 10000"/>
                <a:gd name="connsiteX105-14051" fmla="*/ 2392 w 10000"/>
                <a:gd name="connsiteY105-14052" fmla="*/ 3349 h 10000"/>
                <a:gd name="connsiteX106-14053" fmla="*/ 2010 w 10000"/>
                <a:gd name="connsiteY106-14054" fmla="*/ 3153 h 10000"/>
                <a:gd name="connsiteX107-14055" fmla="*/ 2010 w 10000"/>
                <a:gd name="connsiteY107-14056" fmla="*/ 3153 h 10000"/>
                <a:gd name="connsiteX108-14057" fmla="*/ 2010 w 10000"/>
                <a:gd name="connsiteY108-14058" fmla="*/ 3153 h 10000"/>
                <a:gd name="connsiteX109-14059" fmla="*/ 2010 w 10000"/>
                <a:gd name="connsiteY109-14060" fmla="*/ 3153 h 10000"/>
                <a:gd name="connsiteX110-14061" fmla="*/ 2000 w 10000"/>
                <a:gd name="connsiteY110-14062" fmla="*/ 3153 h 10000"/>
                <a:gd name="connsiteX111-14063" fmla="*/ 2000 w 10000"/>
                <a:gd name="connsiteY111-14064" fmla="*/ 3153 h 10000"/>
                <a:gd name="connsiteX112-14065" fmla="*/ 2000 w 10000"/>
                <a:gd name="connsiteY112-14066" fmla="*/ 3153 h 10000"/>
                <a:gd name="connsiteX113-14067" fmla="*/ 2000 w 10000"/>
                <a:gd name="connsiteY113-14068" fmla="*/ 3153 h 10000"/>
                <a:gd name="connsiteX114-14069" fmla="*/ 1769 w 10000"/>
                <a:gd name="connsiteY114-14070" fmla="*/ 3033 h 10000"/>
                <a:gd name="connsiteX115-14071" fmla="*/ 1588 w 10000"/>
                <a:gd name="connsiteY115-14072" fmla="*/ 2967 h 10000"/>
                <a:gd name="connsiteX116-14073" fmla="*/ 1427 w 10000"/>
                <a:gd name="connsiteY116-14074" fmla="*/ 2921 h 10000"/>
                <a:gd name="connsiteX117-14075" fmla="*/ 1347 w 10000"/>
                <a:gd name="connsiteY117-14076" fmla="*/ 2902 h 10000"/>
                <a:gd name="connsiteX118-14077" fmla="*/ 1266 w 10000"/>
                <a:gd name="connsiteY118-14078" fmla="*/ 2902 h 10000"/>
                <a:gd name="connsiteX119-14079" fmla="*/ 1266 w 10000"/>
                <a:gd name="connsiteY119-14080" fmla="*/ 2902 h 10000"/>
                <a:gd name="connsiteX120-14081" fmla="*/ 1266 w 10000"/>
                <a:gd name="connsiteY120-14082" fmla="*/ 2902 h 10000"/>
                <a:gd name="connsiteX121-14083" fmla="*/ 1266 w 10000"/>
                <a:gd name="connsiteY121-14084" fmla="*/ 2902 h 10000"/>
                <a:gd name="connsiteX122-14085" fmla="*/ 1266 w 10000"/>
                <a:gd name="connsiteY122-14086" fmla="*/ 2902 h 10000"/>
                <a:gd name="connsiteX123-14087" fmla="*/ 1266 w 10000"/>
                <a:gd name="connsiteY123-14088" fmla="*/ 2902 h 10000"/>
                <a:gd name="connsiteX124-14089" fmla="*/ 1146 w 10000"/>
                <a:gd name="connsiteY124-14090" fmla="*/ 2921 h 10000"/>
                <a:gd name="connsiteX125-14091" fmla="*/ 1085 w 10000"/>
                <a:gd name="connsiteY125-14092" fmla="*/ 2940 h 10000"/>
                <a:gd name="connsiteX126-14093" fmla="*/ 1025 w 10000"/>
                <a:gd name="connsiteY126-14094" fmla="*/ 2949 h 10000"/>
                <a:gd name="connsiteX127-14095" fmla="*/ 965 w 10000"/>
                <a:gd name="connsiteY127-14096" fmla="*/ 2986 h 10000"/>
                <a:gd name="connsiteX128-14097" fmla="*/ 915 w 10000"/>
                <a:gd name="connsiteY128-14098" fmla="*/ 3023 h 10000"/>
                <a:gd name="connsiteX129-14099" fmla="*/ 864 w 10000"/>
                <a:gd name="connsiteY129-14100" fmla="*/ 3060 h 10000"/>
                <a:gd name="connsiteX130-14101" fmla="*/ 814 w 10000"/>
                <a:gd name="connsiteY130-14102" fmla="*/ 3107 h 10000"/>
                <a:gd name="connsiteX131-14103" fmla="*/ 784 w 10000"/>
                <a:gd name="connsiteY131-14104" fmla="*/ 3163 h 10000"/>
                <a:gd name="connsiteX132-14105" fmla="*/ 744 w 10000"/>
                <a:gd name="connsiteY132-14106" fmla="*/ 3237 h 10000"/>
                <a:gd name="connsiteX133-14107" fmla="*/ 673 w 10000"/>
                <a:gd name="connsiteY133-14108" fmla="*/ 3377 h 10000"/>
                <a:gd name="connsiteX134-14109" fmla="*/ 623 w 10000"/>
                <a:gd name="connsiteY134-14110" fmla="*/ 3563 h 10000"/>
                <a:gd name="connsiteX135-14111" fmla="*/ 603 w 10000"/>
                <a:gd name="connsiteY135-14112" fmla="*/ 3786 h 10000"/>
                <a:gd name="connsiteX136-14113" fmla="*/ 573 w 10000"/>
                <a:gd name="connsiteY136-14114" fmla="*/ 4037 h 10000"/>
                <a:gd name="connsiteX137-14115" fmla="*/ 583 w 10000"/>
                <a:gd name="connsiteY137-14116" fmla="*/ 4326 h 10000"/>
                <a:gd name="connsiteX138-14117" fmla="*/ 613 w 10000"/>
                <a:gd name="connsiteY138-14118" fmla="*/ 4651 h 10000"/>
                <a:gd name="connsiteX139-14119" fmla="*/ 663 w 10000"/>
                <a:gd name="connsiteY139-14120" fmla="*/ 5014 h 10000"/>
                <a:gd name="connsiteX140-14121" fmla="*/ 734 w 10000"/>
                <a:gd name="connsiteY140-14122" fmla="*/ 5423 h 10000"/>
                <a:gd name="connsiteX141-14123" fmla="*/ 814 w 10000"/>
                <a:gd name="connsiteY141-14124" fmla="*/ 5870 h 10000"/>
                <a:gd name="connsiteX142-14125" fmla="*/ 945 w 10000"/>
                <a:gd name="connsiteY142-14126" fmla="*/ 6372 h 10000"/>
                <a:gd name="connsiteX143-14127" fmla="*/ 1085 w 10000"/>
                <a:gd name="connsiteY143-14128" fmla="*/ 6912 h 10000"/>
                <a:gd name="connsiteX144-14129" fmla="*/ 1085 w 10000"/>
                <a:gd name="connsiteY144-14130" fmla="*/ 6912 h 10000"/>
                <a:gd name="connsiteX145-14131" fmla="*/ 1085 w 10000"/>
                <a:gd name="connsiteY145-14132" fmla="*/ 6930 h 10000"/>
                <a:gd name="connsiteX146-14133" fmla="*/ 1085 w 10000"/>
                <a:gd name="connsiteY146-14134" fmla="*/ 6930 h 10000"/>
                <a:gd name="connsiteX147-14135" fmla="*/ 1116 w 10000"/>
                <a:gd name="connsiteY147-14136" fmla="*/ 7005 h 10000"/>
                <a:gd name="connsiteX148-14137" fmla="*/ 1116 w 10000"/>
                <a:gd name="connsiteY148-14138" fmla="*/ 7005 h 10000"/>
                <a:gd name="connsiteX149-14139" fmla="*/ 1116 w 10000"/>
                <a:gd name="connsiteY149-14140" fmla="*/ 7005 h 10000"/>
                <a:gd name="connsiteX150-14141" fmla="*/ 1116 w 10000"/>
                <a:gd name="connsiteY150-14142" fmla="*/ 7005 h 10000"/>
                <a:gd name="connsiteX151-14143" fmla="*/ 1116 w 10000"/>
                <a:gd name="connsiteY151-14144" fmla="*/ 7005 h 10000"/>
                <a:gd name="connsiteX152-14145" fmla="*/ 1126 w 10000"/>
                <a:gd name="connsiteY152-14146" fmla="*/ 7060 h 10000"/>
                <a:gd name="connsiteX153-14147" fmla="*/ 1126 w 10000"/>
                <a:gd name="connsiteY153-14148" fmla="*/ 7060 h 10000"/>
                <a:gd name="connsiteX154-14149" fmla="*/ 1126 w 10000"/>
                <a:gd name="connsiteY154-14150" fmla="*/ 7060 h 10000"/>
                <a:gd name="connsiteX155-14151" fmla="*/ 1126 w 10000"/>
                <a:gd name="connsiteY155-14152" fmla="*/ 7060 h 10000"/>
                <a:gd name="connsiteX156-14153" fmla="*/ 1146 w 10000"/>
                <a:gd name="connsiteY156-14154" fmla="*/ 7060 h 10000"/>
                <a:gd name="connsiteX157-14155" fmla="*/ 1146 w 10000"/>
                <a:gd name="connsiteY157-14156" fmla="*/ 7060 h 10000"/>
                <a:gd name="connsiteX158-14157" fmla="*/ 1156 w 10000"/>
                <a:gd name="connsiteY158-14158" fmla="*/ 7060 h 10000"/>
                <a:gd name="connsiteX159-14159" fmla="*/ 1156 w 10000"/>
                <a:gd name="connsiteY159-14160" fmla="*/ 7060 h 10000"/>
                <a:gd name="connsiteX160-14161" fmla="*/ 1156 w 10000"/>
                <a:gd name="connsiteY160-14162" fmla="*/ 7060 h 10000"/>
                <a:gd name="connsiteX161-14163" fmla="*/ 1156 w 10000"/>
                <a:gd name="connsiteY161-14164" fmla="*/ 7060 h 10000"/>
                <a:gd name="connsiteX162-14165" fmla="*/ 1457 w 10000"/>
                <a:gd name="connsiteY162-14166" fmla="*/ 7051 h 10000"/>
                <a:gd name="connsiteX163-14167" fmla="*/ 1749 w 10000"/>
                <a:gd name="connsiteY163-14168" fmla="*/ 7051 h 10000"/>
                <a:gd name="connsiteX164-14169" fmla="*/ 1749 w 10000"/>
                <a:gd name="connsiteY164-14170" fmla="*/ 7051 h 10000"/>
                <a:gd name="connsiteX165-14171" fmla="*/ 1749 w 10000"/>
                <a:gd name="connsiteY165-14172" fmla="*/ 7051 h 10000"/>
                <a:gd name="connsiteX166-14173" fmla="*/ 1749 w 10000"/>
                <a:gd name="connsiteY166-14174" fmla="*/ 7051 h 10000"/>
                <a:gd name="connsiteX167-14175" fmla="*/ 1749 w 10000"/>
                <a:gd name="connsiteY167-14176" fmla="*/ 7051 h 10000"/>
                <a:gd name="connsiteX168-14177" fmla="*/ 1749 w 10000"/>
                <a:gd name="connsiteY168-14178" fmla="*/ 7051 h 10000"/>
                <a:gd name="connsiteX169-14179" fmla="*/ 1759 w 10000"/>
                <a:gd name="connsiteY169-14180" fmla="*/ 7051 h 10000"/>
                <a:gd name="connsiteX170-14181" fmla="*/ 1759 w 10000"/>
                <a:gd name="connsiteY170-14182" fmla="*/ 7051 h 10000"/>
                <a:gd name="connsiteX171-14183" fmla="*/ 1759 w 10000"/>
                <a:gd name="connsiteY171-14184" fmla="*/ 7051 h 10000"/>
                <a:gd name="connsiteX172-14185" fmla="*/ 1759 w 10000"/>
                <a:gd name="connsiteY172-14186" fmla="*/ 7051 h 10000"/>
                <a:gd name="connsiteX173-14187" fmla="*/ 1759 w 10000"/>
                <a:gd name="connsiteY173-14188" fmla="*/ 7051 h 10000"/>
                <a:gd name="connsiteX174-14189" fmla="*/ 1759 w 10000"/>
                <a:gd name="connsiteY174-14190" fmla="*/ 7051 h 10000"/>
                <a:gd name="connsiteX175-14191" fmla="*/ 1769 w 10000"/>
                <a:gd name="connsiteY175-14192" fmla="*/ 7051 h 10000"/>
                <a:gd name="connsiteX176-14193" fmla="*/ 1769 w 10000"/>
                <a:gd name="connsiteY176-14194" fmla="*/ 7051 h 10000"/>
                <a:gd name="connsiteX177-14195" fmla="*/ 1769 w 10000"/>
                <a:gd name="connsiteY177-14196" fmla="*/ 7051 h 10000"/>
                <a:gd name="connsiteX178-14197" fmla="*/ 1769 w 10000"/>
                <a:gd name="connsiteY178-14198" fmla="*/ 7051 h 10000"/>
                <a:gd name="connsiteX179-14199" fmla="*/ 1769 w 10000"/>
                <a:gd name="connsiteY179-14200" fmla="*/ 7051 h 10000"/>
                <a:gd name="connsiteX180-14201" fmla="*/ 1980 w 10000"/>
                <a:gd name="connsiteY180-14202" fmla="*/ 7051 h 10000"/>
                <a:gd name="connsiteX181-14203" fmla="*/ 1980 w 10000"/>
                <a:gd name="connsiteY181-14204" fmla="*/ 7051 h 10000"/>
                <a:gd name="connsiteX182-14205" fmla="*/ 2281 w 10000"/>
                <a:gd name="connsiteY182-14206" fmla="*/ 7033 h 10000"/>
                <a:gd name="connsiteX183-14207" fmla="*/ 2281 w 10000"/>
                <a:gd name="connsiteY183-14208" fmla="*/ 7033 h 10000"/>
                <a:gd name="connsiteX184-14209" fmla="*/ 2281 w 10000"/>
                <a:gd name="connsiteY184-14210" fmla="*/ 7033 h 10000"/>
                <a:gd name="connsiteX185-14211" fmla="*/ 2281 w 10000"/>
                <a:gd name="connsiteY185-14212" fmla="*/ 7033 h 10000"/>
                <a:gd name="connsiteX186-14213" fmla="*/ 2291 w 10000"/>
                <a:gd name="connsiteY186-14214" fmla="*/ 7033 h 10000"/>
                <a:gd name="connsiteX187-14215" fmla="*/ 2291 w 10000"/>
                <a:gd name="connsiteY187-14216" fmla="*/ 7033 h 10000"/>
                <a:gd name="connsiteX188-14217" fmla="*/ 2302 w 10000"/>
                <a:gd name="connsiteY188-14218" fmla="*/ 7033 h 10000"/>
                <a:gd name="connsiteX189-14219" fmla="*/ 2302 w 10000"/>
                <a:gd name="connsiteY189-14220" fmla="*/ 7033 h 10000"/>
                <a:gd name="connsiteX190-14221" fmla="*/ 2332 w 10000"/>
                <a:gd name="connsiteY190-14222" fmla="*/ 7033 h 10000"/>
                <a:gd name="connsiteX191-14223" fmla="*/ 2332 w 10000"/>
                <a:gd name="connsiteY191-14224" fmla="*/ 7033 h 10000"/>
                <a:gd name="connsiteX192-14225" fmla="*/ 2854 w 10000"/>
                <a:gd name="connsiteY192-14226" fmla="*/ 7033 h 10000"/>
                <a:gd name="connsiteX193-14227" fmla="*/ 2854 w 10000"/>
                <a:gd name="connsiteY193-14228" fmla="*/ 7033 h 10000"/>
                <a:gd name="connsiteX194-14229" fmla="*/ 2854 w 10000"/>
                <a:gd name="connsiteY194-14230" fmla="*/ 7033 h 10000"/>
                <a:gd name="connsiteX195-14231" fmla="*/ 2854 w 10000"/>
                <a:gd name="connsiteY195-14232" fmla="*/ 7033 h 10000"/>
                <a:gd name="connsiteX196-14233" fmla="*/ 2854 w 10000"/>
                <a:gd name="connsiteY196-14234" fmla="*/ 7033 h 10000"/>
                <a:gd name="connsiteX197-14235" fmla="*/ 2854 w 10000"/>
                <a:gd name="connsiteY197-14236" fmla="*/ 7033 h 10000"/>
                <a:gd name="connsiteX198-14237" fmla="*/ 2854 w 10000"/>
                <a:gd name="connsiteY198-14238" fmla="*/ 7033 h 10000"/>
                <a:gd name="connsiteX199-14239" fmla="*/ 2854 w 10000"/>
                <a:gd name="connsiteY199-14240" fmla="*/ 7033 h 10000"/>
                <a:gd name="connsiteX200-14241" fmla="*/ 3286 w 10000"/>
                <a:gd name="connsiteY200-14242" fmla="*/ 7033 h 10000"/>
                <a:gd name="connsiteX201-14243" fmla="*/ 3709 w 10000"/>
                <a:gd name="connsiteY201-14244" fmla="*/ 7060 h 10000"/>
                <a:gd name="connsiteX202-14245" fmla="*/ 4101 w 10000"/>
                <a:gd name="connsiteY202-14246" fmla="*/ 7088 h 10000"/>
                <a:gd name="connsiteX203-14247" fmla="*/ 4291 w 10000"/>
                <a:gd name="connsiteY203-14248" fmla="*/ 7116 h 10000"/>
                <a:gd name="connsiteX204-14249" fmla="*/ 4462 w 10000"/>
                <a:gd name="connsiteY204-14250" fmla="*/ 7135 h 10000"/>
                <a:gd name="connsiteX205-14251" fmla="*/ 4623 w 10000"/>
                <a:gd name="connsiteY205-14252" fmla="*/ 7172 h 10000"/>
                <a:gd name="connsiteX206-14253" fmla="*/ 4764 w 10000"/>
                <a:gd name="connsiteY206-14254" fmla="*/ 7219 h 10000"/>
                <a:gd name="connsiteX207-14255" fmla="*/ 4894 w 10000"/>
                <a:gd name="connsiteY207-14256" fmla="*/ 7274 h 10000"/>
                <a:gd name="connsiteX208-14257" fmla="*/ 4985 w 10000"/>
                <a:gd name="connsiteY208-14258" fmla="*/ 7330 h 10000"/>
                <a:gd name="connsiteX209-14259" fmla="*/ 5075 w 10000"/>
                <a:gd name="connsiteY209-14260" fmla="*/ 7395 h 10000"/>
                <a:gd name="connsiteX210-14261" fmla="*/ 5136 w 10000"/>
                <a:gd name="connsiteY210-14262" fmla="*/ 7460 h 10000"/>
                <a:gd name="connsiteX211-14263" fmla="*/ 5156 w 10000"/>
                <a:gd name="connsiteY211-14264" fmla="*/ 7507 h 10000"/>
                <a:gd name="connsiteX212-14265" fmla="*/ 5176 w 10000"/>
                <a:gd name="connsiteY212-14266" fmla="*/ 7553 h 10000"/>
                <a:gd name="connsiteX213-14267" fmla="*/ 5176 w 10000"/>
                <a:gd name="connsiteY213-14268" fmla="*/ 7600 h 10000"/>
                <a:gd name="connsiteX214-14269" fmla="*/ 5176 w 10000"/>
                <a:gd name="connsiteY214-14270" fmla="*/ 7656 h 10000"/>
                <a:gd name="connsiteX215-14271" fmla="*/ 5176 w 10000"/>
                <a:gd name="connsiteY215-14272" fmla="*/ 7656 h 10000"/>
                <a:gd name="connsiteX216-14273" fmla="*/ 5176 w 10000"/>
                <a:gd name="connsiteY216-14274" fmla="*/ 7665 h 10000"/>
                <a:gd name="connsiteX217-14275" fmla="*/ 5176 w 10000"/>
                <a:gd name="connsiteY217-14276" fmla="*/ 7665 h 10000"/>
                <a:gd name="connsiteX218-14277" fmla="*/ 5176 w 10000"/>
                <a:gd name="connsiteY218-14278" fmla="*/ 7665 h 10000"/>
                <a:gd name="connsiteX219-14279" fmla="*/ 5146 w 10000"/>
                <a:gd name="connsiteY219-14280" fmla="*/ 7851 h 10000"/>
                <a:gd name="connsiteX220-14281" fmla="*/ 5095 w 10000"/>
                <a:gd name="connsiteY220-14282" fmla="*/ 8037 h 10000"/>
                <a:gd name="connsiteX221-14283" fmla="*/ 5005 w 10000"/>
                <a:gd name="connsiteY221-14284" fmla="*/ 8437 h 10000"/>
                <a:gd name="connsiteX222-14285" fmla="*/ 4955 w 10000"/>
                <a:gd name="connsiteY222-14286" fmla="*/ 8642 h 10000"/>
                <a:gd name="connsiteX223-14287" fmla="*/ 4915 w 10000"/>
                <a:gd name="connsiteY223-14288" fmla="*/ 8828 h 10000"/>
                <a:gd name="connsiteX224-14289" fmla="*/ 4894 w 10000"/>
                <a:gd name="connsiteY224-14290" fmla="*/ 9023 h 10000"/>
                <a:gd name="connsiteX225-14291" fmla="*/ 4874 w 10000"/>
                <a:gd name="connsiteY225-14292" fmla="*/ 9200 h 10000"/>
                <a:gd name="connsiteX226-14293" fmla="*/ 4874 w 10000"/>
                <a:gd name="connsiteY226-14294" fmla="*/ 9200 h 10000"/>
                <a:gd name="connsiteX227-14295" fmla="*/ 4874 w 10000"/>
                <a:gd name="connsiteY227-14296" fmla="*/ 9293 h 10000"/>
                <a:gd name="connsiteX228-14297" fmla="*/ 4894 w 10000"/>
                <a:gd name="connsiteY228-14298" fmla="*/ 9395 h 10000"/>
                <a:gd name="connsiteX229-14299" fmla="*/ 4915 w 10000"/>
                <a:gd name="connsiteY229-14300" fmla="*/ 9488 h 10000"/>
                <a:gd name="connsiteX230-14301" fmla="*/ 4935 w 10000"/>
                <a:gd name="connsiteY230-14302" fmla="*/ 9563 h 10000"/>
                <a:gd name="connsiteX231-14303" fmla="*/ 4985 w 10000"/>
                <a:gd name="connsiteY231-14304" fmla="*/ 9647 h 10000"/>
                <a:gd name="connsiteX232-14305" fmla="*/ 5035 w 10000"/>
                <a:gd name="connsiteY232-14306" fmla="*/ 9721 h 10000"/>
                <a:gd name="connsiteX233-14307" fmla="*/ 5095 w 10000"/>
                <a:gd name="connsiteY233-14308" fmla="*/ 9786 h 10000"/>
                <a:gd name="connsiteX234-14309" fmla="*/ 5176 w 10000"/>
                <a:gd name="connsiteY234-14310" fmla="*/ 9842 h 10000"/>
                <a:gd name="connsiteX235-14311" fmla="*/ 5176 w 10000"/>
                <a:gd name="connsiteY235-14312" fmla="*/ 9842 h 10000"/>
                <a:gd name="connsiteX236-14313" fmla="*/ 5176 w 10000"/>
                <a:gd name="connsiteY236-14314" fmla="*/ 9842 h 10000"/>
                <a:gd name="connsiteX237-14315" fmla="*/ 5236 w 10000"/>
                <a:gd name="connsiteY237-14316" fmla="*/ 9879 h 10000"/>
                <a:gd name="connsiteX238-14317" fmla="*/ 5307 w 10000"/>
                <a:gd name="connsiteY238-14318" fmla="*/ 9916 h 10000"/>
                <a:gd name="connsiteX239-14319" fmla="*/ 5447 w 10000"/>
                <a:gd name="connsiteY239-14320" fmla="*/ 9963 h 10000"/>
                <a:gd name="connsiteX240-14321" fmla="*/ 5608 w 10000"/>
                <a:gd name="connsiteY240-14322" fmla="*/ 9991 h 10000"/>
                <a:gd name="connsiteX241-14323" fmla="*/ 5779 w 10000"/>
                <a:gd name="connsiteY241-14324" fmla="*/ 10000 h 10000"/>
                <a:gd name="connsiteX242-14325" fmla="*/ 5779 w 10000"/>
                <a:gd name="connsiteY242-14326" fmla="*/ 10000 h 10000"/>
                <a:gd name="connsiteX243-14327" fmla="*/ 5779 w 10000"/>
                <a:gd name="connsiteY243-14328" fmla="*/ 10000 h 10000"/>
                <a:gd name="connsiteX244-14329" fmla="*/ 5779 w 10000"/>
                <a:gd name="connsiteY244-14330" fmla="*/ 10000 h 10000"/>
                <a:gd name="connsiteX245-14331" fmla="*/ 5779 w 10000"/>
                <a:gd name="connsiteY245-14332" fmla="*/ 10000 h 10000"/>
                <a:gd name="connsiteX246-14333" fmla="*/ 5779 w 10000"/>
                <a:gd name="connsiteY246-14334" fmla="*/ 10000 h 10000"/>
                <a:gd name="connsiteX247-14335" fmla="*/ 5899 w 10000"/>
                <a:gd name="connsiteY247-14336" fmla="*/ 9991 h 10000"/>
                <a:gd name="connsiteX248-14337" fmla="*/ 6040 w 10000"/>
                <a:gd name="connsiteY248-14338" fmla="*/ 9981 h 10000"/>
                <a:gd name="connsiteX249-14339" fmla="*/ 6171 w 10000"/>
                <a:gd name="connsiteY249-14340" fmla="*/ 9963 h 10000"/>
                <a:gd name="connsiteX250-14341" fmla="*/ 6291 w 10000"/>
                <a:gd name="connsiteY250-14342" fmla="*/ 9926 h 10000"/>
                <a:gd name="connsiteX251-14343" fmla="*/ 6412 w 10000"/>
                <a:gd name="connsiteY251-14344" fmla="*/ 9888 h 10000"/>
                <a:gd name="connsiteX252-14345" fmla="*/ 6533 w 10000"/>
                <a:gd name="connsiteY252-14346" fmla="*/ 9842 h 10000"/>
                <a:gd name="connsiteX253-14347" fmla="*/ 6643 w 10000"/>
                <a:gd name="connsiteY253-14348" fmla="*/ 9805 h 10000"/>
                <a:gd name="connsiteX254-14349" fmla="*/ 6744 w 10000"/>
                <a:gd name="connsiteY254-14350" fmla="*/ 9740 h 10000"/>
                <a:gd name="connsiteX255-14351" fmla="*/ 6824 w 10000"/>
                <a:gd name="connsiteY255-14352" fmla="*/ 9674 h 10000"/>
                <a:gd name="connsiteX256-14353" fmla="*/ 6905 w 10000"/>
                <a:gd name="connsiteY256-14354" fmla="*/ 9609 h 10000"/>
                <a:gd name="connsiteX257-14355" fmla="*/ 6965 w 10000"/>
                <a:gd name="connsiteY257-14356" fmla="*/ 9544 h 10000"/>
                <a:gd name="connsiteX258-14357" fmla="*/ 7015 w 10000"/>
                <a:gd name="connsiteY258-14358" fmla="*/ 9460 h 10000"/>
                <a:gd name="connsiteX259-14359" fmla="*/ 7035 w 10000"/>
                <a:gd name="connsiteY259-14360" fmla="*/ 9395 h 10000"/>
                <a:gd name="connsiteX260-14361" fmla="*/ 7045 w 10000"/>
                <a:gd name="connsiteY260-14362" fmla="*/ 9302 h 10000"/>
                <a:gd name="connsiteX261-14363" fmla="*/ 7035 w 10000"/>
                <a:gd name="connsiteY261-14364" fmla="*/ 9228 h 10000"/>
                <a:gd name="connsiteX262-14365" fmla="*/ 6995 w 10000"/>
                <a:gd name="connsiteY262-14366" fmla="*/ 9144 h 10000"/>
                <a:gd name="connsiteX263-14367" fmla="*/ 6995 w 10000"/>
                <a:gd name="connsiteY263-14368" fmla="*/ 9144 h 10000"/>
                <a:gd name="connsiteX264-14369" fmla="*/ 6995 w 10000"/>
                <a:gd name="connsiteY264-14370" fmla="*/ 9135 h 10000"/>
                <a:gd name="connsiteX265-14371" fmla="*/ 6995 w 10000"/>
                <a:gd name="connsiteY265-14372" fmla="*/ 9135 h 10000"/>
                <a:gd name="connsiteX266-14373" fmla="*/ 6985 w 10000"/>
                <a:gd name="connsiteY266-14374" fmla="*/ 9135 h 10000"/>
                <a:gd name="connsiteX267-14375" fmla="*/ 6985 w 10000"/>
                <a:gd name="connsiteY267-14376" fmla="*/ 9135 h 10000"/>
                <a:gd name="connsiteX268-14377" fmla="*/ 6985 w 10000"/>
                <a:gd name="connsiteY268-14378" fmla="*/ 9135 h 10000"/>
                <a:gd name="connsiteX269-14379" fmla="*/ 6985 w 10000"/>
                <a:gd name="connsiteY269-14380" fmla="*/ 9135 h 10000"/>
                <a:gd name="connsiteX270-14381" fmla="*/ 6985 w 10000"/>
                <a:gd name="connsiteY270-14382" fmla="*/ 9135 h 10000"/>
                <a:gd name="connsiteX271-14383" fmla="*/ 6985 w 10000"/>
                <a:gd name="connsiteY271-14384" fmla="*/ 9135 h 10000"/>
                <a:gd name="connsiteX272-14385" fmla="*/ 6985 w 10000"/>
                <a:gd name="connsiteY272-14386" fmla="*/ 9135 h 10000"/>
                <a:gd name="connsiteX273-14387" fmla="*/ 6985 w 10000"/>
                <a:gd name="connsiteY273-14388" fmla="*/ 9135 h 10000"/>
                <a:gd name="connsiteX274-14389" fmla="*/ 6985 w 10000"/>
                <a:gd name="connsiteY274-14390" fmla="*/ 9126 h 10000"/>
                <a:gd name="connsiteX275-14391" fmla="*/ 6985 w 10000"/>
                <a:gd name="connsiteY275-14392" fmla="*/ 9126 h 10000"/>
                <a:gd name="connsiteX276-14393" fmla="*/ 6985 w 10000"/>
                <a:gd name="connsiteY276-14394" fmla="*/ 9126 h 10000"/>
                <a:gd name="connsiteX277-14395" fmla="*/ 6985 w 10000"/>
                <a:gd name="connsiteY277-14396" fmla="*/ 9126 h 10000"/>
                <a:gd name="connsiteX278-14397" fmla="*/ 6985 w 10000"/>
                <a:gd name="connsiteY278-14398" fmla="*/ 9126 h 10000"/>
                <a:gd name="connsiteX279-14399" fmla="*/ 6985 w 10000"/>
                <a:gd name="connsiteY279-14400" fmla="*/ 9126 h 10000"/>
                <a:gd name="connsiteX280-14401" fmla="*/ 6985 w 10000"/>
                <a:gd name="connsiteY280-14402" fmla="*/ 9126 h 10000"/>
                <a:gd name="connsiteX281-14403" fmla="*/ 6985 w 10000"/>
                <a:gd name="connsiteY281-14404" fmla="*/ 9126 h 10000"/>
                <a:gd name="connsiteX282-14405" fmla="*/ 6794 w 10000"/>
                <a:gd name="connsiteY282-14406" fmla="*/ 8837 h 10000"/>
                <a:gd name="connsiteX283-14407" fmla="*/ 6693 w 10000"/>
                <a:gd name="connsiteY283-14408" fmla="*/ 8679 h 10000"/>
                <a:gd name="connsiteX284-14409" fmla="*/ 6593 w 10000"/>
                <a:gd name="connsiteY284-14410" fmla="*/ 8521 h 10000"/>
                <a:gd name="connsiteX285-14411" fmla="*/ 6513 w 10000"/>
                <a:gd name="connsiteY285-14412" fmla="*/ 8372 h 10000"/>
                <a:gd name="connsiteX286-14413" fmla="*/ 6442 w 10000"/>
                <a:gd name="connsiteY286-14414" fmla="*/ 8214 h 10000"/>
                <a:gd name="connsiteX287-14415" fmla="*/ 6392 w 10000"/>
                <a:gd name="connsiteY287-14416" fmla="*/ 8056 h 10000"/>
                <a:gd name="connsiteX288-14417" fmla="*/ 6382 w 10000"/>
                <a:gd name="connsiteY288-14418" fmla="*/ 7981 h 10000"/>
                <a:gd name="connsiteX289-14419" fmla="*/ 6382 w 10000"/>
                <a:gd name="connsiteY289-14420" fmla="*/ 7907 h 10000"/>
                <a:gd name="connsiteX290-14421" fmla="*/ 6382 w 10000"/>
                <a:gd name="connsiteY290-14422" fmla="*/ 7907 h 10000"/>
                <a:gd name="connsiteX291-14423" fmla="*/ 6392 w 10000"/>
                <a:gd name="connsiteY291-14424" fmla="*/ 7805 h 10000"/>
                <a:gd name="connsiteX292-14425" fmla="*/ 6422 w 10000"/>
                <a:gd name="connsiteY292-14426" fmla="*/ 7702 h 10000"/>
                <a:gd name="connsiteX293-14427" fmla="*/ 6452 w 10000"/>
                <a:gd name="connsiteY293-14428" fmla="*/ 7656 h 10000"/>
                <a:gd name="connsiteX294-14429" fmla="*/ 6492 w 10000"/>
                <a:gd name="connsiteY294-14430" fmla="*/ 7609 h 10000"/>
                <a:gd name="connsiteX295-14431" fmla="*/ 6523 w 10000"/>
                <a:gd name="connsiteY295-14432" fmla="*/ 7563 h 10000"/>
                <a:gd name="connsiteX296-14433" fmla="*/ 6573 w 10000"/>
                <a:gd name="connsiteY296-14434" fmla="*/ 7526 h 10000"/>
                <a:gd name="connsiteX297-14435" fmla="*/ 6704 w 10000"/>
                <a:gd name="connsiteY297-14436" fmla="*/ 7451 h 10000"/>
                <a:gd name="connsiteX298-14437" fmla="*/ 6864 w 10000"/>
                <a:gd name="connsiteY298-14438" fmla="*/ 7395 h 10000"/>
                <a:gd name="connsiteX299-14439" fmla="*/ 7065 w 10000"/>
                <a:gd name="connsiteY299-14440" fmla="*/ 7349 h 10000"/>
                <a:gd name="connsiteX300-14441" fmla="*/ 7307 w 10000"/>
                <a:gd name="connsiteY300-14442" fmla="*/ 7321 h 10000"/>
                <a:gd name="connsiteX301-14443" fmla="*/ 7307 w 10000"/>
                <a:gd name="connsiteY301-14444" fmla="*/ 7321 h 10000"/>
                <a:gd name="connsiteX302-14445" fmla="*/ 8533 w 10000"/>
                <a:gd name="connsiteY302-14446" fmla="*/ 7219 h 10000"/>
                <a:gd name="connsiteX303-14447" fmla="*/ 10000 w 10000"/>
                <a:gd name="connsiteY303-14448" fmla="*/ 7116 h 10000"/>
                <a:gd name="connsiteX304-14449" fmla="*/ 10000 w 10000"/>
                <a:gd name="connsiteY304-14450" fmla="*/ 7116 h 10000"/>
                <a:gd name="connsiteX305-14451" fmla="*/ 10000 w 10000"/>
                <a:gd name="connsiteY305-14452" fmla="*/ 7116 h 10000"/>
                <a:gd name="connsiteX306-14453" fmla="*/ 10000 w 10000"/>
                <a:gd name="connsiteY306-14454" fmla="*/ 7116 h 10000"/>
                <a:gd name="connsiteX307-14455" fmla="*/ 10000 w 10000"/>
                <a:gd name="connsiteY307-14456" fmla="*/ 0 h 10000"/>
                <a:gd name="connsiteX0-14457" fmla="*/ 10000 w 10000"/>
                <a:gd name="connsiteY0-14458" fmla="*/ 0 h 10000"/>
                <a:gd name="connsiteX1-14459" fmla="*/ 40 w 10000"/>
                <a:gd name="connsiteY1-14460" fmla="*/ 0 h 10000"/>
                <a:gd name="connsiteX2-14461" fmla="*/ 40 w 10000"/>
                <a:gd name="connsiteY2-14462" fmla="*/ 0 h 10000"/>
                <a:gd name="connsiteX3-14463" fmla="*/ 10 w 10000"/>
                <a:gd name="connsiteY3-14464" fmla="*/ 270 h 10000"/>
                <a:gd name="connsiteX4-14465" fmla="*/ 0 w 10000"/>
                <a:gd name="connsiteY4-14466" fmla="*/ 530 h 10000"/>
                <a:gd name="connsiteX5-14467" fmla="*/ 0 w 10000"/>
                <a:gd name="connsiteY5-14468" fmla="*/ 530 h 10000"/>
                <a:gd name="connsiteX6-14469" fmla="*/ 0 w 10000"/>
                <a:gd name="connsiteY6-14470" fmla="*/ 698 h 10000"/>
                <a:gd name="connsiteX7-14471" fmla="*/ 30 w 10000"/>
                <a:gd name="connsiteY7-14472" fmla="*/ 856 h 10000"/>
                <a:gd name="connsiteX8-14473" fmla="*/ 50 w 10000"/>
                <a:gd name="connsiteY8-14474" fmla="*/ 986 h 10000"/>
                <a:gd name="connsiteX9-14475" fmla="*/ 101 w 10000"/>
                <a:gd name="connsiteY9-14476" fmla="*/ 1088 h 10000"/>
                <a:gd name="connsiteX10-14477" fmla="*/ 101 w 10000"/>
                <a:gd name="connsiteY10-14478" fmla="*/ 1088 h 10000"/>
                <a:gd name="connsiteX11-14479" fmla="*/ 101 w 10000"/>
                <a:gd name="connsiteY11-14480" fmla="*/ 1088 h 10000"/>
                <a:gd name="connsiteX12-14481" fmla="*/ 101 w 10000"/>
                <a:gd name="connsiteY12-14482" fmla="*/ 1098 h 10000"/>
                <a:gd name="connsiteX13-14483" fmla="*/ 101 w 10000"/>
                <a:gd name="connsiteY13-14484" fmla="*/ 1098 h 10000"/>
                <a:gd name="connsiteX14-14485" fmla="*/ 111 w 10000"/>
                <a:gd name="connsiteY14-14486" fmla="*/ 1116 h 10000"/>
                <a:gd name="connsiteX15-14487" fmla="*/ 111 w 10000"/>
                <a:gd name="connsiteY15-14488" fmla="*/ 1116 h 10000"/>
                <a:gd name="connsiteX16-14489" fmla="*/ 201 w 10000"/>
                <a:gd name="connsiteY16-14490" fmla="*/ 1274 h 10000"/>
                <a:gd name="connsiteX17-14491" fmla="*/ 291 w 10000"/>
                <a:gd name="connsiteY17-14492" fmla="*/ 1433 h 10000"/>
                <a:gd name="connsiteX18-14493" fmla="*/ 412 w 10000"/>
                <a:gd name="connsiteY18-14494" fmla="*/ 1572 h 10000"/>
                <a:gd name="connsiteX19-14495" fmla="*/ 482 w 10000"/>
                <a:gd name="connsiteY19-14496" fmla="*/ 1647 h 10000"/>
                <a:gd name="connsiteX20-14497" fmla="*/ 553 w 10000"/>
                <a:gd name="connsiteY20-14498" fmla="*/ 1712 h 10000"/>
                <a:gd name="connsiteX21-14499" fmla="*/ 623 w 10000"/>
                <a:gd name="connsiteY21-14500" fmla="*/ 1767 h 10000"/>
                <a:gd name="connsiteX22-14501" fmla="*/ 714 w 10000"/>
                <a:gd name="connsiteY22-14502" fmla="*/ 1823 h 10000"/>
                <a:gd name="connsiteX23-14503" fmla="*/ 804 w 10000"/>
                <a:gd name="connsiteY23-14504" fmla="*/ 1870 h 10000"/>
                <a:gd name="connsiteX24-14505" fmla="*/ 905 w 10000"/>
                <a:gd name="connsiteY24-14506" fmla="*/ 1916 h 10000"/>
                <a:gd name="connsiteX25-14507" fmla="*/ 1015 w 10000"/>
                <a:gd name="connsiteY25-14508" fmla="*/ 1935 h 10000"/>
                <a:gd name="connsiteX26-14509" fmla="*/ 1136 w 10000"/>
                <a:gd name="connsiteY26-14510" fmla="*/ 1972 h 10000"/>
                <a:gd name="connsiteX27-14511" fmla="*/ 1256 w 10000"/>
                <a:gd name="connsiteY27-14512" fmla="*/ 1981 h 10000"/>
                <a:gd name="connsiteX28-14513" fmla="*/ 1407 w 10000"/>
                <a:gd name="connsiteY28-14514" fmla="*/ 1981 h 10000"/>
                <a:gd name="connsiteX29-14515" fmla="*/ 1407 w 10000"/>
                <a:gd name="connsiteY29-14516" fmla="*/ 1981 h 10000"/>
                <a:gd name="connsiteX30-14517" fmla="*/ 1407 w 10000"/>
                <a:gd name="connsiteY30-14518" fmla="*/ 1981 h 10000"/>
                <a:gd name="connsiteX31-14519" fmla="*/ 1407 w 10000"/>
                <a:gd name="connsiteY31-14520" fmla="*/ 1981 h 10000"/>
                <a:gd name="connsiteX32-14521" fmla="*/ 1407 w 10000"/>
                <a:gd name="connsiteY32-14522" fmla="*/ 1981 h 10000"/>
                <a:gd name="connsiteX33-14523" fmla="*/ 1407 w 10000"/>
                <a:gd name="connsiteY33-14524" fmla="*/ 1981 h 10000"/>
                <a:gd name="connsiteX34-14525" fmla="*/ 1558 w 10000"/>
                <a:gd name="connsiteY34-14526" fmla="*/ 1981 h 10000"/>
                <a:gd name="connsiteX35-14527" fmla="*/ 1749 w 10000"/>
                <a:gd name="connsiteY35-14528" fmla="*/ 1963 h 10000"/>
                <a:gd name="connsiteX36-14529" fmla="*/ 1940 w 10000"/>
                <a:gd name="connsiteY36-14530" fmla="*/ 1926 h 10000"/>
                <a:gd name="connsiteX37-14531" fmla="*/ 2151 w 10000"/>
                <a:gd name="connsiteY37-14532" fmla="*/ 1879 h 10000"/>
                <a:gd name="connsiteX38-14533" fmla="*/ 2151 w 10000"/>
                <a:gd name="connsiteY38-14534" fmla="*/ 1879 h 10000"/>
                <a:gd name="connsiteX39-14535" fmla="*/ 2161 w 10000"/>
                <a:gd name="connsiteY39-14536" fmla="*/ 1879 h 10000"/>
                <a:gd name="connsiteX40-14537" fmla="*/ 2161 w 10000"/>
                <a:gd name="connsiteY40-14538" fmla="*/ 1879 h 10000"/>
                <a:gd name="connsiteX41-14539" fmla="*/ 2171 w 10000"/>
                <a:gd name="connsiteY41-14540" fmla="*/ 1879 h 10000"/>
                <a:gd name="connsiteX42-14541" fmla="*/ 2171 w 10000"/>
                <a:gd name="connsiteY42-14542" fmla="*/ 1879 h 10000"/>
                <a:gd name="connsiteX43-14543" fmla="*/ 2352 w 10000"/>
                <a:gd name="connsiteY43-14544" fmla="*/ 1833 h 10000"/>
                <a:gd name="connsiteX44-14545" fmla="*/ 2513 w 10000"/>
                <a:gd name="connsiteY44-14546" fmla="*/ 1814 h 10000"/>
                <a:gd name="connsiteX45-14547" fmla="*/ 2673 w 10000"/>
                <a:gd name="connsiteY45-14548" fmla="*/ 1786 h 10000"/>
                <a:gd name="connsiteX46-14549" fmla="*/ 2804 w 10000"/>
                <a:gd name="connsiteY46-14550" fmla="*/ 1786 h 10000"/>
                <a:gd name="connsiteX47-14551" fmla="*/ 2804 w 10000"/>
                <a:gd name="connsiteY47-14552" fmla="*/ 1786 h 10000"/>
                <a:gd name="connsiteX48-14553" fmla="*/ 2804 w 10000"/>
                <a:gd name="connsiteY48-14554" fmla="*/ 1786 h 10000"/>
                <a:gd name="connsiteX49-14555" fmla="*/ 2804 w 10000"/>
                <a:gd name="connsiteY49-14556" fmla="*/ 1786 h 10000"/>
                <a:gd name="connsiteX50-14557" fmla="*/ 2804 w 10000"/>
                <a:gd name="connsiteY50-14558" fmla="*/ 1786 h 10000"/>
                <a:gd name="connsiteX51-14559" fmla="*/ 2804 w 10000"/>
                <a:gd name="connsiteY51-14560" fmla="*/ 1786 h 10000"/>
                <a:gd name="connsiteX52-14561" fmla="*/ 2804 w 10000"/>
                <a:gd name="connsiteY52-14562" fmla="*/ 1786 h 10000"/>
                <a:gd name="connsiteX53-14563" fmla="*/ 2804 w 10000"/>
                <a:gd name="connsiteY53-14564" fmla="*/ 1786 h 10000"/>
                <a:gd name="connsiteX54-14565" fmla="*/ 2925 w 10000"/>
                <a:gd name="connsiteY54-14566" fmla="*/ 1786 h 10000"/>
                <a:gd name="connsiteX55-14567" fmla="*/ 3035 w 10000"/>
                <a:gd name="connsiteY55-14568" fmla="*/ 1805 h 10000"/>
                <a:gd name="connsiteX56-14569" fmla="*/ 3136 w 10000"/>
                <a:gd name="connsiteY56-14570" fmla="*/ 1823 h 10000"/>
                <a:gd name="connsiteX57-14571" fmla="*/ 3236 w 10000"/>
                <a:gd name="connsiteY57-14572" fmla="*/ 1842 h 10000"/>
                <a:gd name="connsiteX58-14573" fmla="*/ 3307 w 10000"/>
                <a:gd name="connsiteY58-14574" fmla="*/ 1879 h 10000"/>
                <a:gd name="connsiteX59-14575" fmla="*/ 3377 w 10000"/>
                <a:gd name="connsiteY59-14576" fmla="*/ 1926 h 10000"/>
                <a:gd name="connsiteX60-14577" fmla="*/ 3447 w 10000"/>
                <a:gd name="connsiteY60-14578" fmla="*/ 1972 h 10000"/>
                <a:gd name="connsiteX61-14579" fmla="*/ 3497 w 10000"/>
                <a:gd name="connsiteY61-14580" fmla="*/ 2028 h 10000"/>
                <a:gd name="connsiteX62-14581" fmla="*/ 3548 w 10000"/>
                <a:gd name="connsiteY62-14582" fmla="*/ 2074 h 10000"/>
                <a:gd name="connsiteX63-14583" fmla="*/ 3598 w 10000"/>
                <a:gd name="connsiteY63-14584" fmla="*/ 2140 h 10000"/>
                <a:gd name="connsiteX64-14585" fmla="*/ 3658 w 10000"/>
                <a:gd name="connsiteY64-14586" fmla="*/ 2260 h 10000"/>
                <a:gd name="connsiteX65-14587" fmla="*/ 3709 w 10000"/>
                <a:gd name="connsiteY65-14588" fmla="*/ 2400 h 10000"/>
                <a:gd name="connsiteX66-14589" fmla="*/ 3729 w 10000"/>
                <a:gd name="connsiteY66-14590" fmla="*/ 2549 h 10000"/>
                <a:gd name="connsiteX67-14591" fmla="*/ 3729 w 10000"/>
                <a:gd name="connsiteY67-14592" fmla="*/ 2688 h 10000"/>
                <a:gd name="connsiteX68-14593" fmla="*/ 3729 w 10000"/>
                <a:gd name="connsiteY68-14594" fmla="*/ 2837 h 10000"/>
                <a:gd name="connsiteX69-14595" fmla="*/ 3709 w 10000"/>
                <a:gd name="connsiteY69-14596" fmla="*/ 2977 h 10000"/>
                <a:gd name="connsiteX70-14597" fmla="*/ 3668 w 10000"/>
                <a:gd name="connsiteY70-14598" fmla="*/ 3107 h 10000"/>
                <a:gd name="connsiteX71-14599" fmla="*/ 3638 w 10000"/>
                <a:gd name="connsiteY71-14600" fmla="*/ 3219 h 10000"/>
                <a:gd name="connsiteX72-14601" fmla="*/ 3598 w 10000"/>
                <a:gd name="connsiteY72-14602" fmla="*/ 3312 h 10000"/>
                <a:gd name="connsiteX73-14603" fmla="*/ 3548 w 10000"/>
                <a:gd name="connsiteY73-14604" fmla="*/ 3377 h 10000"/>
                <a:gd name="connsiteX74-14605" fmla="*/ 3518 w 10000"/>
                <a:gd name="connsiteY74-14606" fmla="*/ 3423 h 10000"/>
                <a:gd name="connsiteX75-14607" fmla="*/ 3518 w 10000"/>
                <a:gd name="connsiteY75-14608" fmla="*/ 3423 h 10000"/>
                <a:gd name="connsiteX76-14609" fmla="*/ 3518 w 10000"/>
                <a:gd name="connsiteY76-14610" fmla="*/ 3423 h 10000"/>
                <a:gd name="connsiteX77-14611" fmla="*/ 3518 w 10000"/>
                <a:gd name="connsiteY77-14612" fmla="*/ 3423 h 10000"/>
                <a:gd name="connsiteX78-14613" fmla="*/ 3518 w 10000"/>
                <a:gd name="connsiteY78-14614" fmla="*/ 3423 h 10000"/>
                <a:gd name="connsiteX79-14615" fmla="*/ 3518 w 10000"/>
                <a:gd name="connsiteY79-14616" fmla="*/ 3423 h 10000"/>
                <a:gd name="connsiteX80-14617" fmla="*/ 3518 w 10000"/>
                <a:gd name="connsiteY80-14618" fmla="*/ 3423 h 10000"/>
                <a:gd name="connsiteX81-14619" fmla="*/ 3518 w 10000"/>
                <a:gd name="connsiteY81-14620" fmla="*/ 3423 h 10000"/>
                <a:gd name="connsiteX82-14621" fmla="*/ 3518 w 10000"/>
                <a:gd name="connsiteY82-14622" fmla="*/ 3423 h 10000"/>
                <a:gd name="connsiteX83-14623" fmla="*/ 3518 w 10000"/>
                <a:gd name="connsiteY83-14624" fmla="*/ 3423 h 10000"/>
                <a:gd name="connsiteX84-14625" fmla="*/ 3518 w 10000"/>
                <a:gd name="connsiteY84-14626" fmla="*/ 3433 h 10000"/>
                <a:gd name="connsiteX85-14627" fmla="*/ 3518 w 10000"/>
                <a:gd name="connsiteY85-14628" fmla="*/ 3433 h 10000"/>
                <a:gd name="connsiteX86-14629" fmla="*/ 3518 w 10000"/>
                <a:gd name="connsiteY86-14630" fmla="*/ 3433 h 10000"/>
                <a:gd name="connsiteX87-14631" fmla="*/ 3518 w 10000"/>
                <a:gd name="connsiteY87-14632" fmla="*/ 3433 h 10000"/>
                <a:gd name="connsiteX88-14633" fmla="*/ 3497 w 10000"/>
                <a:gd name="connsiteY88-14634" fmla="*/ 3433 h 10000"/>
                <a:gd name="connsiteX89-14635" fmla="*/ 3347 w 10000"/>
                <a:gd name="connsiteY89-14636" fmla="*/ 3535 h 10000"/>
                <a:gd name="connsiteX90-14637" fmla="*/ 3246 w 10000"/>
                <a:gd name="connsiteY90-14638" fmla="*/ 3563 h 10000"/>
                <a:gd name="connsiteX91-14639" fmla="*/ 3136 w 10000"/>
                <a:gd name="connsiteY91-14640" fmla="*/ 3572 h 10000"/>
                <a:gd name="connsiteX92-14641" fmla="*/ 3136 w 10000"/>
                <a:gd name="connsiteY92-14642" fmla="*/ 3572 h 10000"/>
                <a:gd name="connsiteX93-14643" fmla="*/ 3136 w 10000"/>
                <a:gd name="connsiteY93-14644" fmla="*/ 3572 h 10000"/>
                <a:gd name="connsiteX94-14645" fmla="*/ 3136 w 10000"/>
                <a:gd name="connsiteY94-14646" fmla="*/ 3572 h 10000"/>
                <a:gd name="connsiteX95-14647" fmla="*/ 3136 w 10000"/>
                <a:gd name="connsiteY95-14648" fmla="*/ 3572 h 10000"/>
                <a:gd name="connsiteX96-14649" fmla="*/ 3136 w 10000"/>
                <a:gd name="connsiteY96-14650" fmla="*/ 3572 h 10000"/>
                <a:gd name="connsiteX97-14651" fmla="*/ 3116 w 10000"/>
                <a:gd name="connsiteY97-14652" fmla="*/ 3572 h 10000"/>
                <a:gd name="connsiteX98-14653" fmla="*/ 3116 w 10000"/>
                <a:gd name="connsiteY98-14654" fmla="*/ 3572 h 10000"/>
                <a:gd name="connsiteX99-14655" fmla="*/ 3025 w 10000"/>
                <a:gd name="connsiteY99-14656" fmla="*/ 3572 h 10000"/>
                <a:gd name="connsiteX100-14657" fmla="*/ 2925 w 10000"/>
                <a:gd name="connsiteY100-14658" fmla="*/ 3553 h 10000"/>
                <a:gd name="connsiteX101-14659" fmla="*/ 2814 w 10000"/>
                <a:gd name="connsiteY101-14660" fmla="*/ 3526 h 10000"/>
                <a:gd name="connsiteX102-14661" fmla="*/ 2693 w 10000"/>
                <a:gd name="connsiteY102-14662" fmla="*/ 3479 h 10000"/>
                <a:gd name="connsiteX103-14663" fmla="*/ 2553 w 10000"/>
                <a:gd name="connsiteY103-14664" fmla="*/ 3423 h 10000"/>
                <a:gd name="connsiteX104-14665" fmla="*/ 2392 w 10000"/>
                <a:gd name="connsiteY104-14666" fmla="*/ 3349 h 10000"/>
                <a:gd name="connsiteX105-14667" fmla="*/ 2010 w 10000"/>
                <a:gd name="connsiteY105-14668" fmla="*/ 3153 h 10000"/>
                <a:gd name="connsiteX106-14669" fmla="*/ 2010 w 10000"/>
                <a:gd name="connsiteY106-14670" fmla="*/ 3153 h 10000"/>
                <a:gd name="connsiteX107-14671" fmla="*/ 2010 w 10000"/>
                <a:gd name="connsiteY107-14672" fmla="*/ 3153 h 10000"/>
                <a:gd name="connsiteX108-14673" fmla="*/ 2010 w 10000"/>
                <a:gd name="connsiteY108-14674" fmla="*/ 3153 h 10000"/>
                <a:gd name="connsiteX109-14675" fmla="*/ 2000 w 10000"/>
                <a:gd name="connsiteY109-14676" fmla="*/ 3153 h 10000"/>
                <a:gd name="connsiteX110-14677" fmla="*/ 2000 w 10000"/>
                <a:gd name="connsiteY110-14678" fmla="*/ 3153 h 10000"/>
                <a:gd name="connsiteX111-14679" fmla="*/ 2000 w 10000"/>
                <a:gd name="connsiteY111-14680" fmla="*/ 3153 h 10000"/>
                <a:gd name="connsiteX112-14681" fmla="*/ 2000 w 10000"/>
                <a:gd name="connsiteY112-14682" fmla="*/ 3153 h 10000"/>
                <a:gd name="connsiteX113-14683" fmla="*/ 1769 w 10000"/>
                <a:gd name="connsiteY113-14684" fmla="*/ 3033 h 10000"/>
                <a:gd name="connsiteX114-14685" fmla="*/ 1588 w 10000"/>
                <a:gd name="connsiteY114-14686" fmla="*/ 2967 h 10000"/>
                <a:gd name="connsiteX115-14687" fmla="*/ 1427 w 10000"/>
                <a:gd name="connsiteY115-14688" fmla="*/ 2921 h 10000"/>
                <a:gd name="connsiteX116-14689" fmla="*/ 1347 w 10000"/>
                <a:gd name="connsiteY116-14690" fmla="*/ 2902 h 10000"/>
                <a:gd name="connsiteX117-14691" fmla="*/ 1266 w 10000"/>
                <a:gd name="connsiteY117-14692" fmla="*/ 2902 h 10000"/>
                <a:gd name="connsiteX118-14693" fmla="*/ 1266 w 10000"/>
                <a:gd name="connsiteY118-14694" fmla="*/ 2902 h 10000"/>
                <a:gd name="connsiteX119-14695" fmla="*/ 1266 w 10000"/>
                <a:gd name="connsiteY119-14696" fmla="*/ 2902 h 10000"/>
                <a:gd name="connsiteX120-14697" fmla="*/ 1266 w 10000"/>
                <a:gd name="connsiteY120-14698" fmla="*/ 2902 h 10000"/>
                <a:gd name="connsiteX121-14699" fmla="*/ 1266 w 10000"/>
                <a:gd name="connsiteY121-14700" fmla="*/ 2902 h 10000"/>
                <a:gd name="connsiteX122-14701" fmla="*/ 1266 w 10000"/>
                <a:gd name="connsiteY122-14702" fmla="*/ 2902 h 10000"/>
                <a:gd name="connsiteX123-14703" fmla="*/ 1146 w 10000"/>
                <a:gd name="connsiteY123-14704" fmla="*/ 2921 h 10000"/>
                <a:gd name="connsiteX124-14705" fmla="*/ 1085 w 10000"/>
                <a:gd name="connsiteY124-14706" fmla="*/ 2940 h 10000"/>
                <a:gd name="connsiteX125-14707" fmla="*/ 1025 w 10000"/>
                <a:gd name="connsiteY125-14708" fmla="*/ 2949 h 10000"/>
                <a:gd name="connsiteX126-14709" fmla="*/ 965 w 10000"/>
                <a:gd name="connsiteY126-14710" fmla="*/ 2986 h 10000"/>
                <a:gd name="connsiteX127-14711" fmla="*/ 915 w 10000"/>
                <a:gd name="connsiteY127-14712" fmla="*/ 3023 h 10000"/>
                <a:gd name="connsiteX128-14713" fmla="*/ 864 w 10000"/>
                <a:gd name="connsiteY128-14714" fmla="*/ 3060 h 10000"/>
                <a:gd name="connsiteX129-14715" fmla="*/ 814 w 10000"/>
                <a:gd name="connsiteY129-14716" fmla="*/ 3107 h 10000"/>
                <a:gd name="connsiteX130-14717" fmla="*/ 784 w 10000"/>
                <a:gd name="connsiteY130-14718" fmla="*/ 3163 h 10000"/>
                <a:gd name="connsiteX131-14719" fmla="*/ 744 w 10000"/>
                <a:gd name="connsiteY131-14720" fmla="*/ 3237 h 10000"/>
                <a:gd name="connsiteX132-14721" fmla="*/ 673 w 10000"/>
                <a:gd name="connsiteY132-14722" fmla="*/ 3377 h 10000"/>
                <a:gd name="connsiteX133-14723" fmla="*/ 623 w 10000"/>
                <a:gd name="connsiteY133-14724" fmla="*/ 3563 h 10000"/>
                <a:gd name="connsiteX134-14725" fmla="*/ 603 w 10000"/>
                <a:gd name="connsiteY134-14726" fmla="*/ 3786 h 10000"/>
                <a:gd name="connsiteX135-14727" fmla="*/ 573 w 10000"/>
                <a:gd name="connsiteY135-14728" fmla="*/ 4037 h 10000"/>
                <a:gd name="connsiteX136-14729" fmla="*/ 583 w 10000"/>
                <a:gd name="connsiteY136-14730" fmla="*/ 4326 h 10000"/>
                <a:gd name="connsiteX137-14731" fmla="*/ 613 w 10000"/>
                <a:gd name="connsiteY137-14732" fmla="*/ 4651 h 10000"/>
                <a:gd name="connsiteX138-14733" fmla="*/ 663 w 10000"/>
                <a:gd name="connsiteY138-14734" fmla="*/ 5014 h 10000"/>
                <a:gd name="connsiteX139-14735" fmla="*/ 734 w 10000"/>
                <a:gd name="connsiteY139-14736" fmla="*/ 5423 h 10000"/>
                <a:gd name="connsiteX140-14737" fmla="*/ 814 w 10000"/>
                <a:gd name="connsiteY140-14738" fmla="*/ 5870 h 10000"/>
                <a:gd name="connsiteX141-14739" fmla="*/ 945 w 10000"/>
                <a:gd name="connsiteY141-14740" fmla="*/ 6372 h 10000"/>
                <a:gd name="connsiteX142-14741" fmla="*/ 1085 w 10000"/>
                <a:gd name="connsiteY142-14742" fmla="*/ 6912 h 10000"/>
                <a:gd name="connsiteX143-14743" fmla="*/ 1085 w 10000"/>
                <a:gd name="connsiteY143-14744" fmla="*/ 6912 h 10000"/>
                <a:gd name="connsiteX144-14745" fmla="*/ 1085 w 10000"/>
                <a:gd name="connsiteY144-14746" fmla="*/ 6930 h 10000"/>
                <a:gd name="connsiteX145-14747" fmla="*/ 1085 w 10000"/>
                <a:gd name="connsiteY145-14748" fmla="*/ 6930 h 10000"/>
                <a:gd name="connsiteX146-14749" fmla="*/ 1116 w 10000"/>
                <a:gd name="connsiteY146-14750" fmla="*/ 7005 h 10000"/>
                <a:gd name="connsiteX147-14751" fmla="*/ 1116 w 10000"/>
                <a:gd name="connsiteY147-14752" fmla="*/ 7005 h 10000"/>
                <a:gd name="connsiteX148-14753" fmla="*/ 1116 w 10000"/>
                <a:gd name="connsiteY148-14754" fmla="*/ 7005 h 10000"/>
                <a:gd name="connsiteX149-14755" fmla="*/ 1116 w 10000"/>
                <a:gd name="connsiteY149-14756" fmla="*/ 7005 h 10000"/>
                <a:gd name="connsiteX150-14757" fmla="*/ 1116 w 10000"/>
                <a:gd name="connsiteY150-14758" fmla="*/ 7005 h 10000"/>
                <a:gd name="connsiteX151-14759" fmla="*/ 1126 w 10000"/>
                <a:gd name="connsiteY151-14760" fmla="*/ 7060 h 10000"/>
                <a:gd name="connsiteX152-14761" fmla="*/ 1126 w 10000"/>
                <a:gd name="connsiteY152-14762" fmla="*/ 7060 h 10000"/>
                <a:gd name="connsiteX153-14763" fmla="*/ 1126 w 10000"/>
                <a:gd name="connsiteY153-14764" fmla="*/ 7060 h 10000"/>
                <a:gd name="connsiteX154-14765" fmla="*/ 1126 w 10000"/>
                <a:gd name="connsiteY154-14766" fmla="*/ 7060 h 10000"/>
                <a:gd name="connsiteX155-14767" fmla="*/ 1146 w 10000"/>
                <a:gd name="connsiteY155-14768" fmla="*/ 7060 h 10000"/>
                <a:gd name="connsiteX156-14769" fmla="*/ 1146 w 10000"/>
                <a:gd name="connsiteY156-14770" fmla="*/ 7060 h 10000"/>
                <a:gd name="connsiteX157-14771" fmla="*/ 1156 w 10000"/>
                <a:gd name="connsiteY157-14772" fmla="*/ 7060 h 10000"/>
                <a:gd name="connsiteX158-14773" fmla="*/ 1156 w 10000"/>
                <a:gd name="connsiteY158-14774" fmla="*/ 7060 h 10000"/>
                <a:gd name="connsiteX159-14775" fmla="*/ 1156 w 10000"/>
                <a:gd name="connsiteY159-14776" fmla="*/ 7060 h 10000"/>
                <a:gd name="connsiteX160-14777" fmla="*/ 1156 w 10000"/>
                <a:gd name="connsiteY160-14778" fmla="*/ 7060 h 10000"/>
                <a:gd name="connsiteX161-14779" fmla="*/ 1457 w 10000"/>
                <a:gd name="connsiteY161-14780" fmla="*/ 7051 h 10000"/>
                <a:gd name="connsiteX162-14781" fmla="*/ 1749 w 10000"/>
                <a:gd name="connsiteY162-14782" fmla="*/ 7051 h 10000"/>
                <a:gd name="connsiteX163-14783" fmla="*/ 1749 w 10000"/>
                <a:gd name="connsiteY163-14784" fmla="*/ 7051 h 10000"/>
                <a:gd name="connsiteX164-14785" fmla="*/ 1749 w 10000"/>
                <a:gd name="connsiteY164-14786" fmla="*/ 7051 h 10000"/>
                <a:gd name="connsiteX165-14787" fmla="*/ 1749 w 10000"/>
                <a:gd name="connsiteY165-14788" fmla="*/ 7051 h 10000"/>
                <a:gd name="connsiteX166-14789" fmla="*/ 1749 w 10000"/>
                <a:gd name="connsiteY166-14790" fmla="*/ 7051 h 10000"/>
                <a:gd name="connsiteX167-14791" fmla="*/ 1749 w 10000"/>
                <a:gd name="connsiteY167-14792" fmla="*/ 7051 h 10000"/>
                <a:gd name="connsiteX168-14793" fmla="*/ 1759 w 10000"/>
                <a:gd name="connsiteY168-14794" fmla="*/ 7051 h 10000"/>
                <a:gd name="connsiteX169-14795" fmla="*/ 1759 w 10000"/>
                <a:gd name="connsiteY169-14796" fmla="*/ 7051 h 10000"/>
                <a:gd name="connsiteX170-14797" fmla="*/ 1759 w 10000"/>
                <a:gd name="connsiteY170-14798" fmla="*/ 7051 h 10000"/>
                <a:gd name="connsiteX171-14799" fmla="*/ 1759 w 10000"/>
                <a:gd name="connsiteY171-14800" fmla="*/ 7051 h 10000"/>
                <a:gd name="connsiteX172-14801" fmla="*/ 1759 w 10000"/>
                <a:gd name="connsiteY172-14802" fmla="*/ 7051 h 10000"/>
                <a:gd name="connsiteX173-14803" fmla="*/ 1759 w 10000"/>
                <a:gd name="connsiteY173-14804" fmla="*/ 7051 h 10000"/>
                <a:gd name="connsiteX174-14805" fmla="*/ 1769 w 10000"/>
                <a:gd name="connsiteY174-14806" fmla="*/ 7051 h 10000"/>
                <a:gd name="connsiteX175-14807" fmla="*/ 1769 w 10000"/>
                <a:gd name="connsiteY175-14808" fmla="*/ 7051 h 10000"/>
                <a:gd name="connsiteX176-14809" fmla="*/ 1769 w 10000"/>
                <a:gd name="connsiteY176-14810" fmla="*/ 7051 h 10000"/>
                <a:gd name="connsiteX177-14811" fmla="*/ 1769 w 10000"/>
                <a:gd name="connsiteY177-14812" fmla="*/ 7051 h 10000"/>
                <a:gd name="connsiteX178-14813" fmla="*/ 1769 w 10000"/>
                <a:gd name="connsiteY178-14814" fmla="*/ 7051 h 10000"/>
                <a:gd name="connsiteX179-14815" fmla="*/ 1980 w 10000"/>
                <a:gd name="connsiteY179-14816" fmla="*/ 7051 h 10000"/>
                <a:gd name="connsiteX180-14817" fmla="*/ 1980 w 10000"/>
                <a:gd name="connsiteY180-14818" fmla="*/ 7051 h 10000"/>
                <a:gd name="connsiteX181-14819" fmla="*/ 2281 w 10000"/>
                <a:gd name="connsiteY181-14820" fmla="*/ 7033 h 10000"/>
                <a:gd name="connsiteX182-14821" fmla="*/ 2281 w 10000"/>
                <a:gd name="connsiteY182-14822" fmla="*/ 7033 h 10000"/>
                <a:gd name="connsiteX183-14823" fmla="*/ 2281 w 10000"/>
                <a:gd name="connsiteY183-14824" fmla="*/ 7033 h 10000"/>
                <a:gd name="connsiteX184-14825" fmla="*/ 2281 w 10000"/>
                <a:gd name="connsiteY184-14826" fmla="*/ 7033 h 10000"/>
                <a:gd name="connsiteX185-14827" fmla="*/ 2291 w 10000"/>
                <a:gd name="connsiteY185-14828" fmla="*/ 7033 h 10000"/>
                <a:gd name="connsiteX186-14829" fmla="*/ 2291 w 10000"/>
                <a:gd name="connsiteY186-14830" fmla="*/ 7033 h 10000"/>
                <a:gd name="connsiteX187-14831" fmla="*/ 2302 w 10000"/>
                <a:gd name="connsiteY187-14832" fmla="*/ 7033 h 10000"/>
                <a:gd name="connsiteX188-14833" fmla="*/ 2302 w 10000"/>
                <a:gd name="connsiteY188-14834" fmla="*/ 7033 h 10000"/>
                <a:gd name="connsiteX189-14835" fmla="*/ 2332 w 10000"/>
                <a:gd name="connsiteY189-14836" fmla="*/ 7033 h 10000"/>
                <a:gd name="connsiteX190-14837" fmla="*/ 2332 w 10000"/>
                <a:gd name="connsiteY190-14838" fmla="*/ 7033 h 10000"/>
                <a:gd name="connsiteX191-14839" fmla="*/ 2854 w 10000"/>
                <a:gd name="connsiteY191-14840" fmla="*/ 7033 h 10000"/>
                <a:gd name="connsiteX192-14841" fmla="*/ 2854 w 10000"/>
                <a:gd name="connsiteY192-14842" fmla="*/ 7033 h 10000"/>
                <a:gd name="connsiteX193-14843" fmla="*/ 2854 w 10000"/>
                <a:gd name="connsiteY193-14844" fmla="*/ 7033 h 10000"/>
                <a:gd name="connsiteX194-14845" fmla="*/ 2854 w 10000"/>
                <a:gd name="connsiteY194-14846" fmla="*/ 7033 h 10000"/>
                <a:gd name="connsiteX195-14847" fmla="*/ 2854 w 10000"/>
                <a:gd name="connsiteY195-14848" fmla="*/ 7033 h 10000"/>
                <a:gd name="connsiteX196-14849" fmla="*/ 2854 w 10000"/>
                <a:gd name="connsiteY196-14850" fmla="*/ 7033 h 10000"/>
                <a:gd name="connsiteX197-14851" fmla="*/ 2854 w 10000"/>
                <a:gd name="connsiteY197-14852" fmla="*/ 7033 h 10000"/>
                <a:gd name="connsiteX198-14853" fmla="*/ 2854 w 10000"/>
                <a:gd name="connsiteY198-14854" fmla="*/ 7033 h 10000"/>
                <a:gd name="connsiteX199-14855" fmla="*/ 3286 w 10000"/>
                <a:gd name="connsiteY199-14856" fmla="*/ 7033 h 10000"/>
                <a:gd name="connsiteX200-14857" fmla="*/ 3709 w 10000"/>
                <a:gd name="connsiteY200-14858" fmla="*/ 7060 h 10000"/>
                <a:gd name="connsiteX201-14859" fmla="*/ 4101 w 10000"/>
                <a:gd name="connsiteY201-14860" fmla="*/ 7088 h 10000"/>
                <a:gd name="connsiteX202-14861" fmla="*/ 4291 w 10000"/>
                <a:gd name="connsiteY202-14862" fmla="*/ 7116 h 10000"/>
                <a:gd name="connsiteX203-14863" fmla="*/ 4462 w 10000"/>
                <a:gd name="connsiteY203-14864" fmla="*/ 7135 h 10000"/>
                <a:gd name="connsiteX204-14865" fmla="*/ 4623 w 10000"/>
                <a:gd name="connsiteY204-14866" fmla="*/ 7172 h 10000"/>
                <a:gd name="connsiteX205-14867" fmla="*/ 4764 w 10000"/>
                <a:gd name="connsiteY205-14868" fmla="*/ 7219 h 10000"/>
                <a:gd name="connsiteX206-14869" fmla="*/ 4894 w 10000"/>
                <a:gd name="connsiteY206-14870" fmla="*/ 7274 h 10000"/>
                <a:gd name="connsiteX207-14871" fmla="*/ 4985 w 10000"/>
                <a:gd name="connsiteY207-14872" fmla="*/ 7330 h 10000"/>
                <a:gd name="connsiteX208-14873" fmla="*/ 5075 w 10000"/>
                <a:gd name="connsiteY208-14874" fmla="*/ 7395 h 10000"/>
                <a:gd name="connsiteX209-14875" fmla="*/ 5136 w 10000"/>
                <a:gd name="connsiteY209-14876" fmla="*/ 7460 h 10000"/>
                <a:gd name="connsiteX210-14877" fmla="*/ 5156 w 10000"/>
                <a:gd name="connsiteY210-14878" fmla="*/ 7507 h 10000"/>
                <a:gd name="connsiteX211-14879" fmla="*/ 5176 w 10000"/>
                <a:gd name="connsiteY211-14880" fmla="*/ 7553 h 10000"/>
                <a:gd name="connsiteX212-14881" fmla="*/ 5176 w 10000"/>
                <a:gd name="connsiteY212-14882" fmla="*/ 7600 h 10000"/>
                <a:gd name="connsiteX213-14883" fmla="*/ 5176 w 10000"/>
                <a:gd name="connsiteY213-14884" fmla="*/ 7656 h 10000"/>
                <a:gd name="connsiteX214-14885" fmla="*/ 5176 w 10000"/>
                <a:gd name="connsiteY214-14886" fmla="*/ 7656 h 10000"/>
                <a:gd name="connsiteX215-14887" fmla="*/ 5176 w 10000"/>
                <a:gd name="connsiteY215-14888" fmla="*/ 7665 h 10000"/>
                <a:gd name="connsiteX216-14889" fmla="*/ 5176 w 10000"/>
                <a:gd name="connsiteY216-14890" fmla="*/ 7665 h 10000"/>
                <a:gd name="connsiteX217-14891" fmla="*/ 5176 w 10000"/>
                <a:gd name="connsiteY217-14892" fmla="*/ 7665 h 10000"/>
                <a:gd name="connsiteX218-14893" fmla="*/ 5146 w 10000"/>
                <a:gd name="connsiteY218-14894" fmla="*/ 7851 h 10000"/>
                <a:gd name="connsiteX219-14895" fmla="*/ 5095 w 10000"/>
                <a:gd name="connsiteY219-14896" fmla="*/ 8037 h 10000"/>
                <a:gd name="connsiteX220-14897" fmla="*/ 5005 w 10000"/>
                <a:gd name="connsiteY220-14898" fmla="*/ 8437 h 10000"/>
                <a:gd name="connsiteX221-14899" fmla="*/ 4955 w 10000"/>
                <a:gd name="connsiteY221-14900" fmla="*/ 8642 h 10000"/>
                <a:gd name="connsiteX222-14901" fmla="*/ 4915 w 10000"/>
                <a:gd name="connsiteY222-14902" fmla="*/ 8828 h 10000"/>
                <a:gd name="connsiteX223-14903" fmla="*/ 4894 w 10000"/>
                <a:gd name="connsiteY223-14904" fmla="*/ 9023 h 10000"/>
                <a:gd name="connsiteX224-14905" fmla="*/ 4874 w 10000"/>
                <a:gd name="connsiteY224-14906" fmla="*/ 9200 h 10000"/>
                <a:gd name="connsiteX225-14907" fmla="*/ 4874 w 10000"/>
                <a:gd name="connsiteY225-14908" fmla="*/ 9200 h 10000"/>
                <a:gd name="connsiteX226-14909" fmla="*/ 4874 w 10000"/>
                <a:gd name="connsiteY226-14910" fmla="*/ 9293 h 10000"/>
                <a:gd name="connsiteX227-14911" fmla="*/ 4894 w 10000"/>
                <a:gd name="connsiteY227-14912" fmla="*/ 9395 h 10000"/>
                <a:gd name="connsiteX228-14913" fmla="*/ 4915 w 10000"/>
                <a:gd name="connsiteY228-14914" fmla="*/ 9488 h 10000"/>
                <a:gd name="connsiteX229-14915" fmla="*/ 4935 w 10000"/>
                <a:gd name="connsiteY229-14916" fmla="*/ 9563 h 10000"/>
                <a:gd name="connsiteX230-14917" fmla="*/ 4985 w 10000"/>
                <a:gd name="connsiteY230-14918" fmla="*/ 9647 h 10000"/>
                <a:gd name="connsiteX231-14919" fmla="*/ 5035 w 10000"/>
                <a:gd name="connsiteY231-14920" fmla="*/ 9721 h 10000"/>
                <a:gd name="connsiteX232-14921" fmla="*/ 5095 w 10000"/>
                <a:gd name="connsiteY232-14922" fmla="*/ 9786 h 10000"/>
                <a:gd name="connsiteX233-14923" fmla="*/ 5176 w 10000"/>
                <a:gd name="connsiteY233-14924" fmla="*/ 9842 h 10000"/>
                <a:gd name="connsiteX234-14925" fmla="*/ 5176 w 10000"/>
                <a:gd name="connsiteY234-14926" fmla="*/ 9842 h 10000"/>
                <a:gd name="connsiteX235-14927" fmla="*/ 5176 w 10000"/>
                <a:gd name="connsiteY235-14928" fmla="*/ 9842 h 10000"/>
                <a:gd name="connsiteX236-14929" fmla="*/ 5236 w 10000"/>
                <a:gd name="connsiteY236-14930" fmla="*/ 9879 h 10000"/>
                <a:gd name="connsiteX237-14931" fmla="*/ 5307 w 10000"/>
                <a:gd name="connsiteY237-14932" fmla="*/ 9916 h 10000"/>
                <a:gd name="connsiteX238-14933" fmla="*/ 5447 w 10000"/>
                <a:gd name="connsiteY238-14934" fmla="*/ 9963 h 10000"/>
                <a:gd name="connsiteX239-14935" fmla="*/ 5608 w 10000"/>
                <a:gd name="connsiteY239-14936" fmla="*/ 9991 h 10000"/>
                <a:gd name="connsiteX240-14937" fmla="*/ 5779 w 10000"/>
                <a:gd name="connsiteY240-14938" fmla="*/ 10000 h 10000"/>
                <a:gd name="connsiteX241-14939" fmla="*/ 5779 w 10000"/>
                <a:gd name="connsiteY241-14940" fmla="*/ 10000 h 10000"/>
                <a:gd name="connsiteX242-14941" fmla="*/ 5779 w 10000"/>
                <a:gd name="connsiteY242-14942" fmla="*/ 10000 h 10000"/>
                <a:gd name="connsiteX243-14943" fmla="*/ 5779 w 10000"/>
                <a:gd name="connsiteY243-14944" fmla="*/ 10000 h 10000"/>
                <a:gd name="connsiteX244-14945" fmla="*/ 5779 w 10000"/>
                <a:gd name="connsiteY244-14946" fmla="*/ 10000 h 10000"/>
                <a:gd name="connsiteX245-14947" fmla="*/ 5779 w 10000"/>
                <a:gd name="connsiteY245-14948" fmla="*/ 10000 h 10000"/>
                <a:gd name="connsiteX246-14949" fmla="*/ 5899 w 10000"/>
                <a:gd name="connsiteY246-14950" fmla="*/ 9991 h 10000"/>
                <a:gd name="connsiteX247-14951" fmla="*/ 6040 w 10000"/>
                <a:gd name="connsiteY247-14952" fmla="*/ 9981 h 10000"/>
                <a:gd name="connsiteX248-14953" fmla="*/ 6171 w 10000"/>
                <a:gd name="connsiteY248-14954" fmla="*/ 9963 h 10000"/>
                <a:gd name="connsiteX249-14955" fmla="*/ 6291 w 10000"/>
                <a:gd name="connsiteY249-14956" fmla="*/ 9926 h 10000"/>
                <a:gd name="connsiteX250-14957" fmla="*/ 6412 w 10000"/>
                <a:gd name="connsiteY250-14958" fmla="*/ 9888 h 10000"/>
                <a:gd name="connsiteX251-14959" fmla="*/ 6533 w 10000"/>
                <a:gd name="connsiteY251-14960" fmla="*/ 9842 h 10000"/>
                <a:gd name="connsiteX252-14961" fmla="*/ 6643 w 10000"/>
                <a:gd name="connsiteY252-14962" fmla="*/ 9805 h 10000"/>
                <a:gd name="connsiteX253-14963" fmla="*/ 6744 w 10000"/>
                <a:gd name="connsiteY253-14964" fmla="*/ 9740 h 10000"/>
                <a:gd name="connsiteX254-14965" fmla="*/ 6824 w 10000"/>
                <a:gd name="connsiteY254-14966" fmla="*/ 9674 h 10000"/>
                <a:gd name="connsiteX255-14967" fmla="*/ 6905 w 10000"/>
                <a:gd name="connsiteY255-14968" fmla="*/ 9609 h 10000"/>
                <a:gd name="connsiteX256-14969" fmla="*/ 6965 w 10000"/>
                <a:gd name="connsiteY256-14970" fmla="*/ 9544 h 10000"/>
                <a:gd name="connsiteX257-14971" fmla="*/ 7015 w 10000"/>
                <a:gd name="connsiteY257-14972" fmla="*/ 9460 h 10000"/>
                <a:gd name="connsiteX258-14973" fmla="*/ 7035 w 10000"/>
                <a:gd name="connsiteY258-14974" fmla="*/ 9395 h 10000"/>
                <a:gd name="connsiteX259-14975" fmla="*/ 7045 w 10000"/>
                <a:gd name="connsiteY259-14976" fmla="*/ 9302 h 10000"/>
                <a:gd name="connsiteX260-14977" fmla="*/ 7035 w 10000"/>
                <a:gd name="connsiteY260-14978" fmla="*/ 9228 h 10000"/>
                <a:gd name="connsiteX261-14979" fmla="*/ 6995 w 10000"/>
                <a:gd name="connsiteY261-14980" fmla="*/ 9144 h 10000"/>
                <a:gd name="connsiteX262-14981" fmla="*/ 6995 w 10000"/>
                <a:gd name="connsiteY262-14982" fmla="*/ 9144 h 10000"/>
                <a:gd name="connsiteX263-14983" fmla="*/ 6995 w 10000"/>
                <a:gd name="connsiteY263-14984" fmla="*/ 9135 h 10000"/>
                <a:gd name="connsiteX264-14985" fmla="*/ 6995 w 10000"/>
                <a:gd name="connsiteY264-14986" fmla="*/ 9135 h 10000"/>
                <a:gd name="connsiteX265-14987" fmla="*/ 6985 w 10000"/>
                <a:gd name="connsiteY265-14988" fmla="*/ 9135 h 10000"/>
                <a:gd name="connsiteX266-14989" fmla="*/ 6985 w 10000"/>
                <a:gd name="connsiteY266-14990" fmla="*/ 9135 h 10000"/>
                <a:gd name="connsiteX267-14991" fmla="*/ 6985 w 10000"/>
                <a:gd name="connsiteY267-14992" fmla="*/ 9135 h 10000"/>
                <a:gd name="connsiteX268-14993" fmla="*/ 6985 w 10000"/>
                <a:gd name="connsiteY268-14994" fmla="*/ 9135 h 10000"/>
                <a:gd name="connsiteX269-14995" fmla="*/ 6985 w 10000"/>
                <a:gd name="connsiteY269-14996" fmla="*/ 9135 h 10000"/>
                <a:gd name="connsiteX270-14997" fmla="*/ 6985 w 10000"/>
                <a:gd name="connsiteY270-14998" fmla="*/ 9135 h 10000"/>
                <a:gd name="connsiteX271-14999" fmla="*/ 6985 w 10000"/>
                <a:gd name="connsiteY271-15000" fmla="*/ 9135 h 10000"/>
                <a:gd name="connsiteX272-15001" fmla="*/ 6985 w 10000"/>
                <a:gd name="connsiteY272-15002" fmla="*/ 9135 h 10000"/>
                <a:gd name="connsiteX273-15003" fmla="*/ 6985 w 10000"/>
                <a:gd name="connsiteY273-15004" fmla="*/ 9126 h 10000"/>
                <a:gd name="connsiteX274-15005" fmla="*/ 6985 w 10000"/>
                <a:gd name="connsiteY274-15006" fmla="*/ 9126 h 10000"/>
                <a:gd name="connsiteX275-15007" fmla="*/ 6985 w 10000"/>
                <a:gd name="connsiteY275-15008" fmla="*/ 9126 h 10000"/>
                <a:gd name="connsiteX276-15009" fmla="*/ 6985 w 10000"/>
                <a:gd name="connsiteY276-15010" fmla="*/ 9126 h 10000"/>
                <a:gd name="connsiteX277-15011" fmla="*/ 6985 w 10000"/>
                <a:gd name="connsiteY277-15012" fmla="*/ 9126 h 10000"/>
                <a:gd name="connsiteX278-15013" fmla="*/ 6985 w 10000"/>
                <a:gd name="connsiteY278-15014" fmla="*/ 9126 h 10000"/>
                <a:gd name="connsiteX279-15015" fmla="*/ 6985 w 10000"/>
                <a:gd name="connsiteY279-15016" fmla="*/ 9126 h 10000"/>
                <a:gd name="connsiteX280-15017" fmla="*/ 6985 w 10000"/>
                <a:gd name="connsiteY280-15018" fmla="*/ 9126 h 10000"/>
                <a:gd name="connsiteX281-15019" fmla="*/ 6794 w 10000"/>
                <a:gd name="connsiteY281-15020" fmla="*/ 8837 h 10000"/>
                <a:gd name="connsiteX282-15021" fmla="*/ 6693 w 10000"/>
                <a:gd name="connsiteY282-15022" fmla="*/ 8679 h 10000"/>
                <a:gd name="connsiteX283-15023" fmla="*/ 6593 w 10000"/>
                <a:gd name="connsiteY283-15024" fmla="*/ 8521 h 10000"/>
                <a:gd name="connsiteX284-15025" fmla="*/ 6513 w 10000"/>
                <a:gd name="connsiteY284-15026" fmla="*/ 8372 h 10000"/>
                <a:gd name="connsiteX285-15027" fmla="*/ 6442 w 10000"/>
                <a:gd name="connsiteY285-15028" fmla="*/ 8214 h 10000"/>
                <a:gd name="connsiteX286-15029" fmla="*/ 6392 w 10000"/>
                <a:gd name="connsiteY286-15030" fmla="*/ 8056 h 10000"/>
                <a:gd name="connsiteX287-15031" fmla="*/ 6382 w 10000"/>
                <a:gd name="connsiteY287-15032" fmla="*/ 7981 h 10000"/>
                <a:gd name="connsiteX288-15033" fmla="*/ 6382 w 10000"/>
                <a:gd name="connsiteY288-15034" fmla="*/ 7907 h 10000"/>
                <a:gd name="connsiteX289-15035" fmla="*/ 6382 w 10000"/>
                <a:gd name="connsiteY289-15036" fmla="*/ 7907 h 10000"/>
                <a:gd name="connsiteX290-15037" fmla="*/ 6392 w 10000"/>
                <a:gd name="connsiteY290-15038" fmla="*/ 7805 h 10000"/>
                <a:gd name="connsiteX291-15039" fmla="*/ 6422 w 10000"/>
                <a:gd name="connsiteY291-15040" fmla="*/ 7702 h 10000"/>
                <a:gd name="connsiteX292-15041" fmla="*/ 6452 w 10000"/>
                <a:gd name="connsiteY292-15042" fmla="*/ 7656 h 10000"/>
                <a:gd name="connsiteX293-15043" fmla="*/ 6492 w 10000"/>
                <a:gd name="connsiteY293-15044" fmla="*/ 7609 h 10000"/>
                <a:gd name="connsiteX294-15045" fmla="*/ 6523 w 10000"/>
                <a:gd name="connsiteY294-15046" fmla="*/ 7563 h 10000"/>
                <a:gd name="connsiteX295-15047" fmla="*/ 6573 w 10000"/>
                <a:gd name="connsiteY295-15048" fmla="*/ 7526 h 10000"/>
                <a:gd name="connsiteX296-15049" fmla="*/ 6704 w 10000"/>
                <a:gd name="connsiteY296-15050" fmla="*/ 7451 h 10000"/>
                <a:gd name="connsiteX297-15051" fmla="*/ 6864 w 10000"/>
                <a:gd name="connsiteY297-15052" fmla="*/ 7395 h 10000"/>
                <a:gd name="connsiteX298-15053" fmla="*/ 7065 w 10000"/>
                <a:gd name="connsiteY298-15054" fmla="*/ 7349 h 10000"/>
                <a:gd name="connsiteX299-15055" fmla="*/ 7307 w 10000"/>
                <a:gd name="connsiteY299-15056" fmla="*/ 7321 h 10000"/>
                <a:gd name="connsiteX300-15057" fmla="*/ 7307 w 10000"/>
                <a:gd name="connsiteY300-15058" fmla="*/ 7321 h 10000"/>
                <a:gd name="connsiteX301-15059" fmla="*/ 8533 w 10000"/>
                <a:gd name="connsiteY301-15060" fmla="*/ 7219 h 10000"/>
                <a:gd name="connsiteX302-15061" fmla="*/ 10000 w 10000"/>
                <a:gd name="connsiteY302-15062" fmla="*/ 7116 h 10000"/>
                <a:gd name="connsiteX303-15063" fmla="*/ 10000 w 10000"/>
                <a:gd name="connsiteY303-15064" fmla="*/ 7116 h 10000"/>
                <a:gd name="connsiteX304-15065" fmla="*/ 10000 w 10000"/>
                <a:gd name="connsiteY304-15066" fmla="*/ 7116 h 10000"/>
                <a:gd name="connsiteX305-15067" fmla="*/ 10000 w 10000"/>
                <a:gd name="connsiteY305-15068" fmla="*/ 7116 h 10000"/>
                <a:gd name="connsiteX306-15069" fmla="*/ 10000 w 10000"/>
                <a:gd name="connsiteY306-15070" fmla="*/ 0 h 10000"/>
                <a:gd name="connsiteX0-15071" fmla="*/ 10000 w 10000"/>
                <a:gd name="connsiteY0-15072" fmla="*/ 0 h 10000"/>
                <a:gd name="connsiteX1-15073" fmla="*/ 40 w 10000"/>
                <a:gd name="connsiteY1-15074" fmla="*/ 0 h 10000"/>
                <a:gd name="connsiteX2-15075" fmla="*/ 40 w 10000"/>
                <a:gd name="connsiteY2-15076" fmla="*/ 0 h 10000"/>
                <a:gd name="connsiteX3-15077" fmla="*/ 10 w 10000"/>
                <a:gd name="connsiteY3-15078" fmla="*/ 270 h 10000"/>
                <a:gd name="connsiteX4-15079" fmla="*/ 0 w 10000"/>
                <a:gd name="connsiteY4-15080" fmla="*/ 530 h 10000"/>
                <a:gd name="connsiteX5-15081" fmla="*/ 0 w 10000"/>
                <a:gd name="connsiteY5-15082" fmla="*/ 530 h 10000"/>
                <a:gd name="connsiteX6-15083" fmla="*/ 0 w 10000"/>
                <a:gd name="connsiteY6-15084" fmla="*/ 698 h 10000"/>
                <a:gd name="connsiteX7-15085" fmla="*/ 30 w 10000"/>
                <a:gd name="connsiteY7-15086" fmla="*/ 856 h 10000"/>
                <a:gd name="connsiteX8-15087" fmla="*/ 50 w 10000"/>
                <a:gd name="connsiteY8-15088" fmla="*/ 986 h 10000"/>
                <a:gd name="connsiteX9-15089" fmla="*/ 101 w 10000"/>
                <a:gd name="connsiteY9-15090" fmla="*/ 1088 h 10000"/>
                <a:gd name="connsiteX10-15091" fmla="*/ 101 w 10000"/>
                <a:gd name="connsiteY10-15092" fmla="*/ 1088 h 10000"/>
                <a:gd name="connsiteX11-15093" fmla="*/ 101 w 10000"/>
                <a:gd name="connsiteY11-15094" fmla="*/ 1088 h 10000"/>
                <a:gd name="connsiteX12-15095" fmla="*/ 101 w 10000"/>
                <a:gd name="connsiteY12-15096" fmla="*/ 1098 h 10000"/>
                <a:gd name="connsiteX13-15097" fmla="*/ 101 w 10000"/>
                <a:gd name="connsiteY13-15098" fmla="*/ 1098 h 10000"/>
                <a:gd name="connsiteX14-15099" fmla="*/ 111 w 10000"/>
                <a:gd name="connsiteY14-15100" fmla="*/ 1116 h 10000"/>
                <a:gd name="connsiteX15-15101" fmla="*/ 111 w 10000"/>
                <a:gd name="connsiteY15-15102" fmla="*/ 1116 h 10000"/>
                <a:gd name="connsiteX16-15103" fmla="*/ 201 w 10000"/>
                <a:gd name="connsiteY16-15104" fmla="*/ 1274 h 10000"/>
                <a:gd name="connsiteX17-15105" fmla="*/ 291 w 10000"/>
                <a:gd name="connsiteY17-15106" fmla="*/ 1433 h 10000"/>
                <a:gd name="connsiteX18-15107" fmla="*/ 412 w 10000"/>
                <a:gd name="connsiteY18-15108" fmla="*/ 1572 h 10000"/>
                <a:gd name="connsiteX19-15109" fmla="*/ 482 w 10000"/>
                <a:gd name="connsiteY19-15110" fmla="*/ 1647 h 10000"/>
                <a:gd name="connsiteX20-15111" fmla="*/ 553 w 10000"/>
                <a:gd name="connsiteY20-15112" fmla="*/ 1712 h 10000"/>
                <a:gd name="connsiteX21-15113" fmla="*/ 623 w 10000"/>
                <a:gd name="connsiteY21-15114" fmla="*/ 1767 h 10000"/>
                <a:gd name="connsiteX22-15115" fmla="*/ 714 w 10000"/>
                <a:gd name="connsiteY22-15116" fmla="*/ 1823 h 10000"/>
                <a:gd name="connsiteX23-15117" fmla="*/ 804 w 10000"/>
                <a:gd name="connsiteY23-15118" fmla="*/ 1870 h 10000"/>
                <a:gd name="connsiteX24-15119" fmla="*/ 905 w 10000"/>
                <a:gd name="connsiteY24-15120" fmla="*/ 1916 h 10000"/>
                <a:gd name="connsiteX25-15121" fmla="*/ 1015 w 10000"/>
                <a:gd name="connsiteY25-15122" fmla="*/ 1935 h 10000"/>
                <a:gd name="connsiteX26-15123" fmla="*/ 1136 w 10000"/>
                <a:gd name="connsiteY26-15124" fmla="*/ 1972 h 10000"/>
                <a:gd name="connsiteX27-15125" fmla="*/ 1256 w 10000"/>
                <a:gd name="connsiteY27-15126" fmla="*/ 1981 h 10000"/>
                <a:gd name="connsiteX28-15127" fmla="*/ 1407 w 10000"/>
                <a:gd name="connsiteY28-15128" fmla="*/ 1981 h 10000"/>
                <a:gd name="connsiteX29-15129" fmla="*/ 1407 w 10000"/>
                <a:gd name="connsiteY29-15130" fmla="*/ 1981 h 10000"/>
                <a:gd name="connsiteX30-15131" fmla="*/ 1407 w 10000"/>
                <a:gd name="connsiteY30-15132" fmla="*/ 1981 h 10000"/>
                <a:gd name="connsiteX31-15133" fmla="*/ 1407 w 10000"/>
                <a:gd name="connsiteY31-15134" fmla="*/ 1981 h 10000"/>
                <a:gd name="connsiteX32-15135" fmla="*/ 1407 w 10000"/>
                <a:gd name="connsiteY32-15136" fmla="*/ 1981 h 10000"/>
                <a:gd name="connsiteX33-15137" fmla="*/ 1407 w 10000"/>
                <a:gd name="connsiteY33-15138" fmla="*/ 1981 h 10000"/>
                <a:gd name="connsiteX34-15139" fmla="*/ 1558 w 10000"/>
                <a:gd name="connsiteY34-15140" fmla="*/ 1981 h 10000"/>
                <a:gd name="connsiteX35-15141" fmla="*/ 1749 w 10000"/>
                <a:gd name="connsiteY35-15142" fmla="*/ 1963 h 10000"/>
                <a:gd name="connsiteX36-15143" fmla="*/ 1940 w 10000"/>
                <a:gd name="connsiteY36-15144" fmla="*/ 1926 h 10000"/>
                <a:gd name="connsiteX37-15145" fmla="*/ 2151 w 10000"/>
                <a:gd name="connsiteY37-15146" fmla="*/ 1879 h 10000"/>
                <a:gd name="connsiteX38-15147" fmla="*/ 2151 w 10000"/>
                <a:gd name="connsiteY38-15148" fmla="*/ 1879 h 10000"/>
                <a:gd name="connsiteX39-15149" fmla="*/ 2161 w 10000"/>
                <a:gd name="connsiteY39-15150" fmla="*/ 1879 h 10000"/>
                <a:gd name="connsiteX40-15151" fmla="*/ 2161 w 10000"/>
                <a:gd name="connsiteY40-15152" fmla="*/ 1879 h 10000"/>
                <a:gd name="connsiteX41-15153" fmla="*/ 2171 w 10000"/>
                <a:gd name="connsiteY41-15154" fmla="*/ 1879 h 10000"/>
                <a:gd name="connsiteX42-15155" fmla="*/ 2171 w 10000"/>
                <a:gd name="connsiteY42-15156" fmla="*/ 1879 h 10000"/>
                <a:gd name="connsiteX43-15157" fmla="*/ 2352 w 10000"/>
                <a:gd name="connsiteY43-15158" fmla="*/ 1833 h 10000"/>
                <a:gd name="connsiteX44-15159" fmla="*/ 2513 w 10000"/>
                <a:gd name="connsiteY44-15160" fmla="*/ 1814 h 10000"/>
                <a:gd name="connsiteX45-15161" fmla="*/ 2673 w 10000"/>
                <a:gd name="connsiteY45-15162" fmla="*/ 1786 h 10000"/>
                <a:gd name="connsiteX46-15163" fmla="*/ 2804 w 10000"/>
                <a:gd name="connsiteY46-15164" fmla="*/ 1786 h 10000"/>
                <a:gd name="connsiteX47-15165" fmla="*/ 2804 w 10000"/>
                <a:gd name="connsiteY47-15166" fmla="*/ 1786 h 10000"/>
                <a:gd name="connsiteX48-15167" fmla="*/ 2804 w 10000"/>
                <a:gd name="connsiteY48-15168" fmla="*/ 1786 h 10000"/>
                <a:gd name="connsiteX49-15169" fmla="*/ 2804 w 10000"/>
                <a:gd name="connsiteY49-15170" fmla="*/ 1786 h 10000"/>
                <a:gd name="connsiteX50-15171" fmla="*/ 2804 w 10000"/>
                <a:gd name="connsiteY50-15172" fmla="*/ 1786 h 10000"/>
                <a:gd name="connsiteX51-15173" fmla="*/ 2804 w 10000"/>
                <a:gd name="connsiteY51-15174" fmla="*/ 1786 h 10000"/>
                <a:gd name="connsiteX52-15175" fmla="*/ 2804 w 10000"/>
                <a:gd name="connsiteY52-15176" fmla="*/ 1786 h 10000"/>
                <a:gd name="connsiteX53-15177" fmla="*/ 2804 w 10000"/>
                <a:gd name="connsiteY53-15178" fmla="*/ 1786 h 10000"/>
                <a:gd name="connsiteX54-15179" fmla="*/ 2925 w 10000"/>
                <a:gd name="connsiteY54-15180" fmla="*/ 1786 h 10000"/>
                <a:gd name="connsiteX55-15181" fmla="*/ 3035 w 10000"/>
                <a:gd name="connsiteY55-15182" fmla="*/ 1805 h 10000"/>
                <a:gd name="connsiteX56-15183" fmla="*/ 3136 w 10000"/>
                <a:gd name="connsiteY56-15184" fmla="*/ 1823 h 10000"/>
                <a:gd name="connsiteX57-15185" fmla="*/ 3236 w 10000"/>
                <a:gd name="connsiteY57-15186" fmla="*/ 1842 h 10000"/>
                <a:gd name="connsiteX58-15187" fmla="*/ 3307 w 10000"/>
                <a:gd name="connsiteY58-15188" fmla="*/ 1879 h 10000"/>
                <a:gd name="connsiteX59-15189" fmla="*/ 3377 w 10000"/>
                <a:gd name="connsiteY59-15190" fmla="*/ 1926 h 10000"/>
                <a:gd name="connsiteX60-15191" fmla="*/ 3447 w 10000"/>
                <a:gd name="connsiteY60-15192" fmla="*/ 1972 h 10000"/>
                <a:gd name="connsiteX61-15193" fmla="*/ 3497 w 10000"/>
                <a:gd name="connsiteY61-15194" fmla="*/ 2028 h 10000"/>
                <a:gd name="connsiteX62-15195" fmla="*/ 3548 w 10000"/>
                <a:gd name="connsiteY62-15196" fmla="*/ 2074 h 10000"/>
                <a:gd name="connsiteX63-15197" fmla="*/ 3598 w 10000"/>
                <a:gd name="connsiteY63-15198" fmla="*/ 2140 h 10000"/>
                <a:gd name="connsiteX64-15199" fmla="*/ 3658 w 10000"/>
                <a:gd name="connsiteY64-15200" fmla="*/ 2260 h 10000"/>
                <a:gd name="connsiteX65-15201" fmla="*/ 3709 w 10000"/>
                <a:gd name="connsiteY65-15202" fmla="*/ 2400 h 10000"/>
                <a:gd name="connsiteX66-15203" fmla="*/ 3729 w 10000"/>
                <a:gd name="connsiteY66-15204" fmla="*/ 2549 h 10000"/>
                <a:gd name="connsiteX67-15205" fmla="*/ 3729 w 10000"/>
                <a:gd name="connsiteY67-15206" fmla="*/ 2688 h 10000"/>
                <a:gd name="connsiteX68-15207" fmla="*/ 3729 w 10000"/>
                <a:gd name="connsiteY68-15208" fmla="*/ 2837 h 10000"/>
                <a:gd name="connsiteX69-15209" fmla="*/ 3709 w 10000"/>
                <a:gd name="connsiteY69-15210" fmla="*/ 2977 h 10000"/>
                <a:gd name="connsiteX70-15211" fmla="*/ 3668 w 10000"/>
                <a:gd name="connsiteY70-15212" fmla="*/ 3107 h 10000"/>
                <a:gd name="connsiteX71-15213" fmla="*/ 3638 w 10000"/>
                <a:gd name="connsiteY71-15214" fmla="*/ 3219 h 10000"/>
                <a:gd name="connsiteX72-15215" fmla="*/ 3598 w 10000"/>
                <a:gd name="connsiteY72-15216" fmla="*/ 3312 h 10000"/>
                <a:gd name="connsiteX73-15217" fmla="*/ 3548 w 10000"/>
                <a:gd name="connsiteY73-15218" fmla="*/ 3377 h 10000"/>
                <a:gd name="connsiteX74-15219" fmla="*/ 3518 w 10000"/>
                <a:gd name="connsiteY74-15220" fmla="*/ 3423 h 10000"/>
                <a:gd name="connsiteX75-15221" fmla="*/ 3518 w 10000"/>
                <a:gd name="connsiteY75-15222" fmla="*/ 3423 h 10000"/>
                <a:gd name="connsiteX76-15223" fmla="*/ 3518 w 10000"/>
                <a:gd name="connsiteY76-15224" fmla="*/ 3423 h 10000"/>
                <a:gd name="connsiteX77-15225" fmla="*/ 3518 w 10000"/>
                <a:gd name="connsiteY77-15226" fmla="*/ 3423 h 10000"/>
                <a:gd name="connsiteX78-15227" fmla="*/ 3518 w 10000"/>
                <a:gd name="connsiteY78-15228" fmla="*/ 3423 h 10000"/>
                <a:gd name="connsiteX79-15229" fmla="*/ 3518 w 10000"/>
                <a:gd name="connsiteY79-15230" fmla="*/ 3423 h 10000"/>
                <a:gd name="connsiteX80-15231" fmla="*/ 3518 w 10000"/>
                <a:gd name="connsiteY80-15232" fmla="*/ 3423 h 10000"/>
                <a:gd name="connsiteX81-15233" fmla="*/ 3518 w 10000"/>
                <a:gd name="connsiteY81-15234" fmla="*/ 3423 h 10000"/>
                <a:gd name="connsiteX82-15235" fmla="*/ 3518 w 10000"/>
                <a:gd name="connsiteY82-15236" fmla="*/ 3423 h 10000"/>
                <a:gd name="connsiteX83-15237" fmla="*/ 3518 w 10000"/>
                <a:gd name="connsiteY83-15238" fmla="*/ 3423 h 10000"/>
                <a:gd name="connsiteX84-15239" fmla="*/ 3518 w 10000"/>
                <a:gd name="connsiteY84-15240" fmla="*/ 3433 h 10000"/>
                <a:gd name="connsiteX85-15241" fmla="*/ 3518 w 10000"/>
                <a:gd name="connsiteY85-15242" fmla="*/ 3433 h 10000"/>
                <a:gd name="connsiteX86-15243" fmla="*/ 3518 w 10000"/>
                <a:gd name="connsiteY86-15244" fmla="*/ 3433 h 10000"/>
                <a:gd name="connsiteX87-15245" fmla="*/ 3518 w 10000"/>
                <a:gd name="connsiteY87-15246" fmla="*/ 3433 h 10000"/>
                <a:gd name="connsiteX88-15247" fmla="*/ 4305 w 10000"/>
                <a:gd name="connsiteY88-15248" fmla="*/ 4126 h 10000"/>
                <a:gd name="connsiteX89-15249" fmla="*/ 3347 w 10000"/>
                <a:gd name="connsiteY89-15250" fmla="*/ 3535 h 10000"/>
                <a:gd name="connsiteX90-15251" fmla="*/ 3246 w 10000"/>
                <a:gd name="connsiteY90-15252" fmla="*/ 3563 h 10000"/>
                <a:gd name="connsiteX91-15253" fmla="*/ 3136 w 10000"/>
                <a:gd name="connsiteY91-15254" fmla="*/ 3572 h 10000"/>
                <a:gd name="connsiteX92-15255" fmla="*/ 3136 w 10000"/>
                <a:gd name="connsiteY92-15256" fmla="*/ 3572 h 10000"/>
                <a:gd name="connsiteX93-15257" fmla="*/ 3136 w 10000"/>
                <a:gd name="connsiteY93-15258" fmla="*/ 3572 h 10000"/>
                <a:gd name="connsiteX94-15259" fmla="*/ 3136 w 10000"/>
                <a:gd name="connsiteY94-15260" fmla="*/ 3572 h 10000"/>
                <a:gd name="connsiteX95-15261" fmla="*/ 3136 w 10000"/>
                <a:gd name="connsiteY95-15262" fmla="*/ 3572 h 10000"/>
                <a:gd name="connsiteX96-15263" fmla="*/ 3136 w 10000"/>
                <a:gd name="connsiteY96-15264" fmla="*/ 3572 h 10000"/>
                <a:gd name="connsiteX97-15265" fmla="*/ 3116 w 10000"/>
                <a:gd name="connsiteY97-15266" fmla="*/ 3572 h 10000"/>
                <a:gd name="connsiteX98-15267" fmla="*/ 3116 w 10000"/>
                <a:gd name="connsiteY98-15268" fmla="*/ 3572 h 10000"/>
                <a:gd name="connsiteX99-15269" fmla="*/ 3025 w 10000"/>
                <a:gd name="connsiteY99-15270" fmla="*/ 3572 h 10000"/>
                <a:gd name="connsiteX100-15271" fmla="*/ 2925 w 10000"/>
                <a:gd name="connsiteY100-15272" fmla="*/ 3553 h 10000"/>
                <a:gd name="connsiteX101-15273" fmla="*/ 2814 w 10000"/>
                <a:gd name="connsiteY101-15274" fmla="*/ 3526 h 10000"/>
                <a:gd name="connsiteX102-15275" fmla="*/ 2693 w 10000"/>
                <a:gd name="connsiteY102-15276" fmla="*/ 3479 h 10000"/>
                <a:gd name="connsiteX103-15277" fmla="*/ 2553 w 10000"/>
                <a:gd name="connsiteY103-15278" fmla="*/ 3423 h 10000"/>
                <a:gd name="connsiteX104-15279" fmla="*/ 2392 w 10000"/>
                <a:gd name="connsiteY104-15280" fmla="*/ 3349 h 10000"/>
                <a:gd name="connsiteX105-15281" fmla="*/ 2010 w 10000"/>
                <a:gd name="connsiteY105-15282" fmla="*/ 3153 h 10000"/>
                <a:gd name="connsiteX106-15283" fmla="*/ 2010 w 10000"/>
                <a:gd name="connsiteY106-15284" fmla="*/ 3153 h 10000"/>
                <a:gd name="connsiteX107-15285" fmla="*/ 2010 w 10000"/>
                <a:gd name="connsiteY107-15286" fmla="*/ 3153 h 10000"/>
                <a:gd name="connsiteX108-15287" fmla="*/ 2010 w 10000"/>
                <a:gd name="connsiteY108-15288" fmla="*/ 3153 h 10000"/>
                <a:gd name="connsiteX109-15289" fmla="*/ 2000 w 10000"/>
                <a:gd name="connsiteY109-15290" fmla="*/ 3153 h 10000"/>
                <a:gd name="connsiteX110-15291" fmla="*/ 2000 w 10000"/>
                <a:gd name="connsiteY110-15292" fmla="*/ 3153 h 10000"/>
                <a:gd name="connsiteX111-15293" fmla="*/ 2000 w 10000"/>
                <a:gd name="connsiteY111-15294" fmla="*/ 3153 h 10000"/>
                <a:gd name="connsiteX112-15295" fmla="*/ 2000 w 10000"/>
                <a:gd name="connsiteY112-15296" fmla="*/ 3153 h 10000"/>
                <a:gd name="connsiteX113-15297" fmla="*/ 1769 w 10000"/>
                <a:gd name="connsiteY113-15298" fmla="*/ 3033 h 10000"/>
                <a:gd name="connsiteX114-15299" fmla="*/ 1588 w 10000"/>
                <a:gd name="connsiteY114-15300" fmla="*/ 2967 h 10000"/>
                <a:gd name="connsiteX115-15301" fmla="*/ 1427 w 10000"/>
                <a:gd name="connsiteY115-15302" fmla="*/ 2921 h 10000"/>
                <a:gd name="connsiteX116-15303" fmla="*/ 1347 w 10000"/>
                <a:gd name="connsiteY116-15304" fmla="*/ 2902 h 10000"/>
                <a:gd name="connsiteX117-15305" fmla="*/ 1266 w 10000"/>
                <a:gd name="connsiteY117-15306" fmla="*/ 2902 h 10000"/>
                <a:gd name="connsiteX118-15307" fmla="*/ 1266 w 10000"/>
                <a:gd name="connsiteY118-15308" fmla="*/ 2902 h 10000"/>
                <a:gd name="connsiteX119-15309" fmla="*/ 1266 w 10000"/>
                <a:gd name="connsiteY119-15310" fmla="*/ 2902 h 10000"/>
                <a:gd name="connsiteX120-15311" fmla="*/ 1266 w 10000"/>
                <a:gd name="connsiteY120-15312" fmla="*/ 2902 h 10000"/>
                <a:gd name="connsiteX121-15313" fmla="*/ 1266 w 10000"/>
                <a:gd name="connsiteY121-15314" fmla="*/ 2902 h 10000"/>
                <a:gd name="connsiteX122-15315" fmla="*/ 1266 w 10000"/>
                <a:gd name="connsiteY122-15316" fmla="*/ 2902 h 10000"/>
                <a:gd name="connsiteX123-15317" fmla="*/ 1146 w 10000"/>
                <a:gd name="connsiteY123-15318" fmla="*/ 2921 h 10000"/>
                <a:gd name="connsiteX124-15319" fmla="*/ 1085 w 10000"/>
                <a:gd name="connsiteY124-15320" fmla="*/ 2940 h 10000"/>
                <a:gd name="connsiteX125-15321" fmla="*/ 1025 w 10000"/>
                <a:gd name="connsiteY125-15322" fmla="*/ 2949 h 10000"/>
                <a:gd name="connsiteX126-15323" fmla="*/ 965 w 10000"/>
                <a:gd name="connsiteY126-15324" fmla="*/ 2986 h 10000"/>
                <a:gd name="connsiteX127-15325" fmla="*/ 915 w 10000"/>
                <a:gd name="connsiteY127-15326" fmla="*/ 3023 h 10000"/>
                <a:gd name="connsiteX128-15327" fmla="*/ 864 w 10000"/>
                <a:gd name="connsiteY128-15328" fmla="*/ 3060 h 10000"/>
                <a:gd name="connsiteX129-15329" fmla="*/ 814 w 10000"/>
                <a:gd name="connsiteY129-15330" fmla="*/ 3107 h 10000"/>
                <a:gd name="connsiteX130-15331" fmla="*/ 784 w 10000"/>
                <a:gd name="connsiteY130-15332" fmla="*/ 3163 h 10000"/>
                <a:gd name="connsiteX131-15333" fmla="*/ 744 w 10000"/>
                <a:gd name="connsiteY131-15334" fmla="*/ 3237 h 10000"/>
                <a:gd name="connsiteX132-15335" fmla="*/ 673 w 10000"/>
                <a:gd name="connsiteY132-15336" fmla="*/ 3377 h 10000"/>
                <a:gd name="connsiteX133-15337" fmla="*/ 623 w 10000"/>
                <a:gd name="connsiteY133-15338" fmla="*/ 3563 h 10000"/>
                <a:gd name="connsiteX134-15339" fmla="*/ 603 w 10000"/>
                <a:gd name="connsiteY134-15340" fmla="*/ 3786 h 10000"/>
                <a:gd name="connsiteX135-15341" fmla="*/ 573 w 10000"/>
                <a:gd name="connsiteY135-15342" fmla="*/ 4037 h 10000"/>
                <a:gd name="connsiteX136-15343" fmla="*/ 583 w 10000"/>
                <a:gd name="connsiteY136-15344" fmla="*/ 4326 h 10000"/>
                <a:gd name="connsiteX137-15345" fmla="*/ 613 w 10000"/>
                <a:gd name="connsiteY137-15346" fmla="*/ 4651 h 10000"/>
                <a:gd name="connsiteX138-15347" fmla="*/ 663 w 10000"/>
                <a:gd name="connsiteY138-15348" fmla="*/ 5014 h 10000"/>
                <a:gd name="connsiteX139-15349" fmla="*/ 734 w 10000"/>
                <a:gd name="connsiteY139-15350" fmla="*/ 5423 h 10000"/>
                <a:gd name="connsiteX140-15351" fmla="*/ 814 w 10000"/>
                <a:gd name="connsiteY140-15352" fmla="*/ 5870 h 10000"/>
                <a:gd name="connsiteX141-15353" fmla="*/ 945 w 10000"/>
                <a:gd name="connsiteY141-15354" fmla="*/ 6372 h 10000"/>
                <a:gd name="connsiteX142-15355" fmla="*/ 1085 w 10000"/>
                <a:gd name="connsiteY142-15356" fmla="*/ 6912 h 10000"/>
                <a:gd name="connsiteX143-15357" fmla="*/ 1085 w 10000"/>
                <a:gd name="connsiteY143-15358" fmla="*/ 6912 h 10000"/>
                <a:gd name="connsiteX144-15359" fmla="*/ 1085 w 10000"/>
                <a:gd name="connsiteY144-15360" fmla="*/ 6930 h 10000"/>
                <a:gd name="connsiteX145-15361" fmla="*/ 1085 w 10000"/>
                <a:gd name="connsiteY145-15362" fmla="*/ 6930 h 10000"/>
                <a:gd name="connsiteX146-15363" fmla="*/ 1116 w 10000"/>
                <a:gd name="connsiteY146-15364" fmla="*/ 7005 h 10000"/>
                <a:gd name="connsiteX147-15365" fmla="*/ 1116 w 10000"/>
                <a:gd name="connsiteY147-15366" fmla="*/ 7005 h 10000"/>
                <a:gd name="connsiteX148-15367" fmla="*/ 1116 w 10000"/>
                <a:gd name="connsiteY148-15368" fmla="*/ 7005 h 10000"/>
                <a:gd name="connsiteX149-15369" fmla="*/ 1116 w 10000"/>
                <a:gd name="connsiteY149-15370" fmla="*/ 7005 h 10000"/>
                <a:gd name="connsiteX150-15371" fmla="*/ 1116 w 10000"/>
                <a:gd name="connsiteY150-15372" fmla="*/ 7005 h 10000"/>
                <a:gd name="connsiteX151-15373" fmla="*/ 1126 w 10000"/>
                <a:gd name="connsiteY151-15374" fmla="*/ 7060 h 10000"/>
                <a:gd name="connsiteX152-15375" fmla="*/ 1126 w 10000"/>
                <a:gd name="connsiteY152-15376" fmla="*/ 7060 h 10000"/>
                <a:gd name="connsiteX153-15377" fmla="*/ 1126 w 10000"/>
                <a:gd name="connsiteY153-15378" fmla="*/ 7060 h 10000"/>
                <a:gd name="connsiteX154-15379" fmla="*/ 1126 w 10000"/>
                <a:gd name="connsiteY154-15380" fmla="*/ 7060 h 10000"/>
                <a:gd name="connsiteX155-15381" fmla="*/ 1146 w 10000"/>
                <a:gd name="connsiteY155-15382" fmla="*/ 7060 h 10000"/>
                <a:gd name="connsiteX156-15383" fmla="*/ 1146 w 10000"/>
                <a:gd name="connsiteY156-15384" fmla="*/ 7060 h 10000"/>
                <a:gd name="connsiteX157-15385" fmla="*/ 1156 w 10000"/>
                <a:gd name="connsiteY157-15386" fmla="*/ 7060 h 10000"/>
                <a:gd name="connsiteX158-15387" fmla="*/ 1156 w 10000"/>
                <a:gd name="connsiteY158-15388" fmla="*/ 7060 h 10000"/>
                <a:gd name="connsiteX159-15389" fmla="*/ 1156 w 10000"/>
                <a:gd name="connsiteY159-15390" fmla="*/ 7060 h 10000"/>
                <a:gd name="connsiteX160-15391" fmla="*/ 1156 w 10000"/>
                <a:gd name="connsiteY160-15392" fmla="*/ 7060 h 10000"/>
                <a:gd name="connsiteX161-15393" fmla="*/ 1457 w 10000"/>
                <a:gd name="connsiteY161-15394" fmla="*/ 7051 h 10000"/>
                <a:gd name="connsiteX162-15395" fmla="*/ 1749 w 10000"/>
                <a:gd name="connsiteY162-15396" fmla="*/ 7051 h 10000"/>
                <a:gd name="connsiteX163-15397" fmla="*/ 1749 w 10000"/>
                <a:gd name="connsiteY163-15398" fmla="*/ 7051 h 10000"/>
                <a:gd name="connsiteX164-15399" fmla="*/ 1749 w 10000"/>
                <a:gd name="connsiteY164-15400" fmla="*/ 7051 h 10000"/>
                <a:gd name="connsiteX165-15401" fmla="*/ 1749 w 10000"/>
                <a:gd name="connsiteY165-15402" fmla="*/ 7051 h 10000"/>
                <a:gd name="connsiteX166-15403" fmla="*/ 1749 w 10000"/>
                <a:gd name="connsiteY166-15404" fmla="*/ 7051 h 10000"/>
                <a:gd name="connsiteX167-15405" fmla="*/ 1749 w 10000"/>
                <a:gd name="connsiteY167-15406" fmla="*/ 7051 h 10000"/>
                <a:gd name="connsiteX168-15407" fmla="*/ 1759 w 10000"/>
                <a:gd name="connsiteY168-15408" fmla="*/ 7051 h 10000"/>
                <a:gd name="connsiteX169-15409" fmla="*/ 1759 w 10000"/>
                <a:gd name="connsiteY169-15410" fmla="*/ 7051 h 10000"/>
                <a:gd name="connsiteX170-15411" fmla="*/ 1759 w 10000"/>
                <a:gd name="connsiteY170-15412" fmla="*/ 7051 h 10000"/>
                <a:gd name="connsiteX171-15413" fmla="*/ 1759 w 10000"/>
                <a:gd name="connsiteY171-15414" fmla="*/ 7051 h 10000"/>
                <a:gd name="connsiteX172-15415" fmla="*/ 1759 w 10000"/>
                <a:gd name="connsiteY172-15416" fmla="*/ 7051 h 10000"/>
                <a:gd name="connsiteX173-15417" fmla="*/ 1759 w 10000"/>
                <a:gd name="connsiteY173-15418" fmla="*/ 7051 h 10000"/>
                <a:gd name="connsiteX174-15419" fmla="*/ 1769 w 10000"/>
                <a:gd name="connsiteY174-15420" fmla="*/ 7051 h 10000"/>
                <a:gd name="connsiteX175-15421" fmla="*/ 1769 w 10000"/>
                <a:gd name="connsiteY175-15422" fmla="*/ 7051 h 10000"/>
                <a:gd name="connsiteX176-15423" fmla="*/ 1769 w 10000"/>
                <a:gd name="connsiteY176-15424" fmla="*/ 7051 h 10000"/>
                <a:gd name="connsiteX177-15425" fmla="*/ 1769 w 10000"/>
                <a:gd name="connsiteY177-15426" fmla="*/ 7051 h 10000"/>
                <a:gd name="connsiteX178-15427" fmla="*/ 1769 w 10000"/>
                <a:gd name="connsiteY178-15428" fmla="*/ 7051 h 10000"/>
                <a:gd name="connsiteX179-15429" fmla="*/ 1980 w 10000"/>
                <a:gd name="connsiteY179-15430" fmla="*/ 7051 h 10000"/>
                <a:gd name="connsiteX180-15431" fmla="*/ 1980 w 10000"/>
                <a:gd name="connsiteY180-15432" fmla="*/ 7051 h 10000"/>
                <a:gd name="connsiteX181-15433" fmla="*/ 2281 w 10000"/>
                <a:gd name="connsiteY181-15434" fmla="*/ 7033 h 10000"/>
                <a:gd name="connsiteX182-15435" fmla="*/ 2281 w 10000"/>
                <a:gd name="connsiteY182-15436" fmla="*/ 7033 h 10000"/>
                <a:gd name="connsiteX183-15437" fmla="*/ 2281 w 10000"/>
                <a:gd name="connsiteY183-15438" fmla="*/ 7033 h 10000"/>
                <a:gd name="connsiteX184-15439" fmla="*/ 2281 w 10000"/>
                <a:gd name="connsiteY184-15440" fmla="*/ 7033 h 10000"/>
                <a:gd name="connsiteX185-15441" fmla="*/ 2291 w 10000"/>
                <a:gd name="connsiteY185-15442" fmla="*/ 7033 h 10000"/>
                <a:gd name="connsiteX186-15443" fmla="*/ 2291 w 10000"/>
                <a:gd name="connsiteY186-15444" fmla="*/ 7033 h 10000"/>
                <a:gd name="connsiteX187-15445" fmla="*/ 2302 w 10000"/>
                <a:gd name="connsiteY187-15446" fmla="*/ 7033 h 10000"/>
                <a:gd name="connsiteX188-15447" fmla="*/ 2302 w 10000"/>
                <a:gd name="connsiteY188-15448" fmla="*/ 7033 h 10000"/>
                <a:gd name="connsiteX189-15449" fmla="*/ 2332 w 10000"/>
                <a:gd name="connsiteY189-15450" fmla="*/ 7033 h 10000"/>
                <a:gd name="connsiteX190-15451" fmla="*/ 2332 w 10000"/>
                <a:gd name="connsiteY190-15452" fmla="*/ 7033 h 10000"/>
                <a:gd name="connsiteX191-15453" fmla="*/ 2854 w 10000"/>
                <a:gd name="connsiteY191-15454" fmla="*/ 7033 h 10000"/>
                <a:gd name="connsiteX192-15455" fmla="*/ 2854 w 10000"/>
                <a:gd name="connsiteY192-15456" fmla="*/ 7033 h 10000"/>
                <a:gd name="connsiteX193-15457" fmla="*/ 2854 w 10000"/>
                <a:gd name="connsiteY193-15458" fmla="*/ 7033 h 10000"/>
                <a:gd name="connsiteX194-15459" fmla="*/ 2854 w 10000"/>
                <a:gd name="connsiteY194-15460" fmla="*/ 7033 h 10000"/>
                <a:gd name="connsiteX195-15461" fmla="*/ 2854 w 10000"/>
                <a:gd name="connsiteY195-15462" fmla="*/ 7033 h 10000"/>
                <a:gd name="connsiteX196-15463" fmla="*/ 2854 w 10000"/>
                <a:gd name="connsiteY196-15464" fmla="*/ 7033 h 10000"/>
                <a:gd name="connsiteX197-15465" fmla="*/ 2854 w 10000"/>
                <a:gd name="connsiteY197-15466" fmla="*/ 7033 h 10000"/>
                <a:gd name="connsiteX198-15467" fmla="*/ 2854 w 10000"/>
                <a:gd name="connsiteY198-15468" fmla="*/ 7033 h 10000"/>
                <a:gd name="connsiteX199-15469" fmla="*/ 3286 w 10000"/>
                <a:gd name="connsiteY199-15470" fmla="*/ 7033 h 10000"/>
                <a:gd name="connsiteX200-15471" fmla="*/ 3709 w 10000"/>
                <a:gd name="connsiteY200-15472" fmla="*/ 7060 h 10000"/>
                <a:gd name="connsiteX201-15473" fmla="*/ 4101 w 10000"/>
                <a:gd name="connsiteY201-15474" fmla="*/ 7088 h 10000"/>
                <a:gd name="connsiteX202-15475" fmla="*/ 4291 w 10000"/>
                <a:gd name="connsiteY202-15476" fmla="*/ 7116 h 10000"/>
                <a:gd name="connsiteX203-15477" fmla="*/ 4462 w 10000"/>
                <a:gd name="connsiteY203-15478" fmla="*/ 7135 h 10000"/>
                <a:gd name="connsiteX204-15479" fmla="*/ 4623 w 10000"/>
                <a:gd name="connsiteY204-15480" fmla="*/ 7172 h 10000"/>
                <a:gd name="connsiteX205-15481" fmla="*/ 4764 w 10000"/>
                <a:gd name="connsiteY205-15482" fmla="*/ 7219 h 10000"/>
                <a:gd name="connsiteX206-15483" fmla="*/ 4894 w 10000"/>
                <a:gd name="connsiteY206-15484" fmla="*/ 7274 h 10000"/>
                <a:gd name="connsiteX207-15485" fmla="*/ 4985 w 10000"/>
                <a:gd name="connsiteY207-15486" fmla="*/ 7330 h 10000"/>
                <a:gd name="connsiteX208-15487" fmla="*/ 5075 w 10000"/>
                <a:gd name="connsiteY208-15488" fmla="*/ 7395 h 10000"/>
                <a:gd name="connsiteX209-15489" fmla="*/ 5136 w 10000"/>
                <a:gd name="connsiteY209-15490" fmla="*/ 7460 h 10000"/>
                <a:gd name="connsiteX210-15491" fmla="*/ 5156 w 10000"/>
                <a:gd name="connsiteY210-15492" fmla="*/ 7507 h 10000"/>
                <a:gd name="connsiteX211-15493" fmla="*/ 5176 w 10000"/>
                <a:gd name="connsiteY211-15494" fmla="*/ 7553 h 10000"/>
                <a:gd name="connsiteX212-15495" fmla="*/ 5176 w 10000"/>
                <a:gd name="connsiteY212-15496" fmla="*/ 7600 h 10000"/>
                <a:gd name="connsiteX213-15497" fmla="*/ 5176 w 10000"/>
                <a:gd name="connsiteY213-15498" fmla="*/ 7656 h 10000"/>
                <a:gd name="connsiteX214-15499" fmla="*/ 5176 w 10000"/>
                <a:gd name="connsiteY214-15500" fmla="*/ 7656 h 10000"/>
                <a:gd name="connsiteX215-15501" fmla="*/ 5176 w 10000"/>
                <a:gd name="connsiteY215-15502" fmla="*/ 7665 h 10000"/>
                <a:gd name="connsiteX216-15503" fmla="*/ 5176 w 10000"/>
                <a:gd name="connsiteY216-15504" fmla="*/ 7665 h 10000"/>
                <a:gd name="connsiteX217-15505" fmla="*/ 5176 w 10000"/>
                <a:gd name="connsiteY217-15506" fmla="*/ 7665 h 10000"/>
                <a:gd name="connsiteX218-15507" fmla="*/ 5146 w 10000"/>
                <a:gd name="connsiteY218-15508" fmla="*/ 7851 h 10000"/>
                <a:gd name="connsiteX219-15509" fmla="*/ 5095 w 10000"/>
                <a:gd name="connsiteY219-15510" fmla="*/ 8037 h 10000"/>
                <a:gd name="connsiteX220-15511" fmla="*/ 5005 w 10000"/>
                <a:gd name="connsiteY220-15512" fmla="*/ 8437 h 10000"/>
                <a:gd name="connsiteX221-15513" fmla="*/ 4955 w 10000"/>
                <a:gd name="connsiteY221-15514" fmla="*/ 8642 h 10000"/>
                <a:gd name="connsiteX222-15515" fmla="*/ 4915 w 10000"/>
                <a:gd name="connsiteY222-15516" fmla="*/ 8828 h 10000"/>
                <a:gd name="connsiteX223-15517" fmla="*/ 4894 w 10000"/>
                <a:gd name="connsiteY223-15518" fmla="*/ 9023 h 10000"/>
                <a:gd name="connsiteX224-15519" fmla="*/ 4874 w 10000"/>
                <a:gd name="connsiteY224-15520" fmla="*/ 9200 h 10000"/>
                <a:gd name="connsiteX225-15521" fmla="*/ 4874 w 10000"/>
                <a:gd name="connsiteY225-15522" fmla="*/ 9200 h 10000"/>
                <a:gd name="connsiteX226-15523" fmla="*/ 4874 w 10000"/>
                <a:gd name="connsiteY226-15524" fmla="*/ 9293 h 10000"/>
                <a:gd name="connsiteX227-15525" fmla="*/ 4894 w 10000"/>
                <a:gd name="connsiteY227-15526" fmla="*/ 9395 h 10000"/>
                <a:gd name="connsiteX228-15527" fmla="*/ 4915 w 10000"/>
                <a:gd name="connsiteY228-15528" fmla="*/ 9488 h 10000"/>
                <a:gd name="connsiteX229-15529" fmla="*/ 4935 w 10000"/>
                <a:gd name="connsiteY229-15530" fmla="*/ 9563 h 10000"/>
                <a:gd name="connsiteX230-15531" fmla="*/ 4985 w 10000"/>
                <a:gd name="connsiteY230-15532" fmla="*/ 9647 h 10000"/>
                <a:gd name="connsiteX231-15533" fmla="*/ 5035 w 10000"/>
                <a:gd name="connsiteY231-15534" fmla="*/ 9721 h 10000"/>
                <a:gd name="connsiteX232-15535" fmla="*/ 5095 w 10000"/>
                <a:gd name="connsiteY232-15536" fmla="*/ 9786 h 10000"/>
                <a:gd name="connsiteX233-15537" fmla="*/ 5176 w 10000"/>
                <a:gd name="connsiteY233-15538" fmla="*/ 9842 h 10000"/>
                <a:gd name="connsiteX234-15539" fmla="*/ 5176 w 10000"/>
                <a:gd name="connsiteY234-15540" fmla="*/ 9842 h 10000"/>
                <a:gd name="connsiteX235-15541" fmla="*/ 5176 w 10000"/>
                <a:gd name="connsiteY235-15542" fmla="*/ 9842 h 10000"/>
                <a:gd name="connsiteX236-15543" fmla="*/ 5236 w 10000"/>
                <a:gd name="connsiteY236-15544" fmla="*/ 9879 h 10000"/>
                <a:gd name="connsiteX237-15545" fmla="*/ 5307 w 10000"/>
                <a:gd name="connsiteY237-15546" fmla="*/ 9916 h 10000"/>
                <a:gd name="connsiteX238-15547" fmla="*/ 5447 w 10000"/>
                <a:gd name="connsiteY238-15548" fmla="*/ 9963 h 10000"/>
                <a:gd name="connsiteX239-15549" fmla="*/ 5608 w 10000"/>
                <a:gd name="connsiteY239-15550" fmla="*/ 9991 h 10000"/>
                <a:gd name="connsiteX240-15551" fmla="*/ 5779 w 10000"/>
                <a:gd name="connsiteY240-15552" fmla="*/ 10000 h 10000"/>
                <a:gd name="connsiteX241-15553" fmla="*/ 5779 w 10000"/>
                <a:gd name="connsiteY241-15554" fmla="*/ 10000 h 10000"/>
                <a:gd name="connsiteX242-15555" fmla="*/ 5779 w 10000"/>
                <a:gd name="connsiteY242-15556" fmla="*/ 10000 h 10000"/>
                <a:gd name="connsiteX243-15557" fmla="*/ 5779 w 10000"/>
                <a:gd name="connsiteY243-15558" fmla="*/ 10000 h 10000"/>
                <a:gd name="connsiteX244-15559" fmla="*/ 5779 w 10000"/>
                <a:gd name="connsiteY244-15560" fmla="*/ 10000 h 10000"/>
                <a:gd name="connsiteX245-15561" fmla="*/ 5779 w 10000"/>
                <a:gd name="connsiteY245-15562" fmla="*/ 10000 h 10000"/>
                <a:gd name="connsiteX246-15563" fmla="*/ 5899 w 10000"/>
                <a:gd name="connsiteY246-15564" fmla="*/ 9991 h 10000"/>
                <a:gd name="connsiteX247-15565" fmla="*/ 6040 w 10000"/>
                <a:gd name="connsiteY247-15566" fmla="*/ 9981 h 10000"/>
                <a:gd name="connsiteX248-15567" fmla="*/ 6171 w 10000"/>
                <a:gd name="connsiteY248-15568" fmla="*/ 9963 h 10000"/>
                <a:gd name="connsiteX249-15569" fmla="*/ 6291 w 10000"/>
                <a:gd name="connsiteY249-15570" fmla="*/ 9926 h 10000"/>
                <a:gd name="connsiteX250-15571" fmla="*/ 6412 w 10000"/>
                <a:gd name="connsiteY250-15572" fmla="*/ 9888 h 10000"/>
                <a:gd name="connsiteX251-15573" fmla="*/ 6533 w 10000"/>
                <a:gd name="connsiteY251-15574" fmla="*/ 9842 h 10000"/>
                <a:gd name="connsiteX252-15575" fmla="*/ 6643 w 10000"/>
                <a:gd name="connsiteY252-15576" fmla="*/ 9805 h 10000"/>
                <a:gd name="connsiteX253-15577" fmla="*/ 6744 w 10000"/>
                <a:gd name="connsiteY253-15578" fmla="*/ 9740 h 10000"/>
                <a:gd name="connsiteX254-15579" fmla="*/ 6824 w 10000"/>
                <a:gd name="connsiteY254-15580" fmla="*/ 9674 h 10000"/>
                <a:gd name="connsiteX255-15581" fmla="*/ 6905 w 10000"/>
                <a:gd name="connsiteY255-15582" fmla="*/ 9609 h 10000"/>
                <a:gd name="connsiteX256-15583" fmla="*/ 6965 w 10000"/>
                <a:gd name="connsiteY256-15584" fmla="*/ 9544 h 10000"/>
                <a:gd name="connsiteX257-15585" fmla="*/ 7015 w 10000"/>
                <a:gd name="connsiteY257-15586" fmla="*/ 9460 h 10000"/>
                <a:gd name="connsiteX258-15587" fmla="*/ 7035 w 10000"/>
                <a:gd name="connsiteY258-15588" fmla="*/ 9395 h 10000"/>
                <a:gd name="connsiteX259-15589" fmla="*/ 7045 w 10000"/>
                <a:gd name="connsiteY259-15590" fmla="*/ 9302 h 10000"/>
                <a:gd name="connsiteX260-15591" fmla="*/ 7035 w 10000"/>
                <a:gd name="connsiteY260-15592" fmla="*/ 9228 h 10000"/>
                <a:gd name="connsiteX261-15593" fmla="*/ 6995 w 10000"/>
                <a:gd name="connsiteY261-15594" fmla="*/ 9144 h 10000"/>
                <a:gd name="connsiteX262-15595" fmla="*/ 6995 w 10000"/>
                <a:gd name="connsiteY262-15596" fmla="*/ 9144 h 10000"/>
                <a:gd name="connsiteX263-15597" fmla="*/ 6995 w 10000"/>
                <a:gd name="connsiteY263-15598" fmla="*/ 9135 h 10000"/>
                <a:gd name="connsiteX264-15599" fmla="*/ 6995 w 10000"/>
                <a:gd name="connsiteY264-15600" fmla="*/ 9135 h 10000"/>
                <a:gd name="connsiteX265-15601" fmla="*/ 6985 w 10000"/>
                <a:gd name="connsiteY265-15602" fmla="*/ 9135 h 10000"/>
                <a:gd name="connsiteX266-15603" fmla="*/ 6985 w 10000"/>
                <a:gd name="connsiteY266-15604" fmla="*/ 9135 h 10000"/>
                <a:gd name="connsiteX267-15605" fmla="*/ 6985 w 10000"/>
                <a:gd name="connsiteY267-15606" fmla="*/ 9135 h 10000"/>
                <a:gd name="connsiteX268-15607" fmla="*/ 6985 w 10000"/>
                <a:gd name="connsiteY268-15608" fmla="*/ 9135 h 10000"/>
                <a:gd name="connsiteX269-15609" fmla="*/ 6985 w 10000"/>
                <a:gd name="connsiteY269-15610" fmla="*/ 9135 h 10000"/>
                <a:gd name="connsiteX270-15611" fmla="*/ 6985 w 10000"/>
                <a:gd name="connsiteY270-15612" fmla="*/ 9135 h 10000"/>
                <a:gd name="connsiteX271-15613" fmla="*/ 6985 w 10000"/>
                <a:gd name="connsiteY271-15614" fmla="*/ 9135 h 10000"/>
                <a:gd name="connsiteX272-15615" fmla="*/ 6985 w 10000"/>
                <a:gd name="connsiteY272-15616" fmla="*/ 9135 h 10000"/>
                <a:gd name="connsiteX273-15617" fmla="*/ 6985 w 10000"/>
                <a:gd name="connsiteY273-15618" fmla="*/ 9126 h 10000"/>
                <a:gd name="connsiteX274-15619" fmla="*/ 6985 w 10000"/>
                <a:gd name="connsiteY274-15620" fmla="*/ 9126 h 10000"/>
                <a:gd name="connsiteX275-15621" fmla="*/ 6985 w 10000"/>
                <a:gd name="connsiteY275-15622" fmla="*/ 9126 h 10000"/>
                <a:gd name="connsiteX276-15623" fmla="*/ 6985 w 10000"/>
                <a:gd name="connsiteY276-15624" fmla="*/ 9126 h 10000"/>
                <a:gd name="connsiteX277-15625" fmla="*/ 6985 w 10000"/>
                <a:gd name="connsiteY277-15626" fmla="*/ 9126 h 10000"/>
                <a:gd name="connsiteX278-15627" fmla="*/ 6985 w 10000"/>
                <a:gd name="connsiteY278-15628" fmla="*/ 9126 h 10000"/>
                <a:gd name="connsiteX279-15629" fmla="*/ 6985 w 10000"/>
                <a:gd name="connsiteY279-15630" fmla="*/ 9126 h 10000"/>
                <a:gd name="connsiteX280-15631" fmla="*/ 6985 w 10000"/>
                <a:gd name="connsiteY280-15632" fmla="*/ 9126 h 10000"/>
                <a:gd name="connsiteX281-15633" fmla="*/ 6794 w 10000"/>
                <a:gd name="connsiteY281-15634" fmla="*/ 8837 h 10000"/>
                <a:gd name="connsiteX282-15635" fmla="*/ 6693 w 10000"/>
                <a:gd name="connsiteY282-15636" fmla="*/ 8679 h 10000"/>
                <a:gd name="connsiteX283-15637" fmla="*/ 6593 w 10000"/>
                <a:gd name="connsiteY283-15638" fmla="*/ 8521 h 10000"/>
                <a:gd name="connsiteX284-15639" fmla="*/ 6513 w 10000"/>
                <a:gd name="connsiteY284-15640" fmla="*/ 8372 h 10000"/>
                <a:gd name="connsiteX285-15641" fmla="*/ 6442 w 10000"/>
                <a:gd name="connsiteY285-15642" fmla="*/ 8214 h 10000"/>
                <a:gd name="connsiteX286-15643" fmla="*/ 6392 w 10000"/>
                <a:gd name="connsiteY286-15644" fmla="*/ 8056 h 10000"/>
                <a:gd name="connsiteX287-15645" fmla="*/ 6382 w 10000"/>
                <a:gd name="connsiteY287-15646" fmla="*/ 7981 h 10000"/>
                <a:gd name="connsiteX288-15647" fmla="*/ 6382 w 10000"/>
                <a:gd name="connsiteY288-15648" fmla="*/ 7907 h 10000"/>
                <a:gd name="connsiteX289-15649" fmla="*/ 6382 w 10000"/>
                <a:gd name="connsiteY289-15650" fmla="*/ 7907 h 10000"/>
                <a:gd name="connsiteX290-15651" fmla="*/ 6392 w 10000"/>
                <a:gd name="connsiteY290-15652" fmla="*/ 7805 h 10000"/>
                <a:gd name="connsiteX291-15653" fmla="*/ 6422 w 10000"/>
                <a:gd name="connsiteY291-15654" fmla="*/ 7702 h 10000"/>
                <a:gd name="connsiteX292-15655" fmla="*/ 6452 w 10000"/>
                <a:gd name="connsiteY292-15656" fmla="*/ 7656 h 10000"/>
                <a:gd name="connsiteX293-15657" fmla="*/ 6492 w 10000"/>
                <a:gd name="connsiteY293-15658" fmla="*/ 7609 h 10000"/>
                <a:gd name="connsiteX294-15659" fmla="*/ 6523 w 10000"/>
                <a:gd name="connsiteY294-15660" fmla="*/ 7563 h 10000"/>
                <a:gd name="connsiteX295-15661" fmla="*/ 6573 w 10000"/>
                <a:gd name="connsiteY295-15662" fmla="*/ 7526 h 10000"/>
                <a:gd name="connsiteX296-15663" fmla="*/ 6704 w 10000"/>
                <a:gd name="connsiteY296-15664" fmla="*/ 7451 h 10000"/>
                <a:gd name="connsiteX297-15665" fmla="*/ 6864 w 10000"/>
                <a:gd name="connsiteY297-15666" fmla="*/ 7395 h 10000"/>
                <a:gd name="connsiteX298-15667" fmla="*/ 7065 w 10000"/>
                <a:gd name="connsiteY298-15668" fmla="*/ 7349 h 10000"/>
                <a:gd name="connsiteX299-15669" fmla="*/ 7307 w 10000"/>
                <a:gd name="connsiteY299-15670" fmla="*/ 7321 h 10000"/>
                <a:gd name="connsiteX300-15671" fmla="*/ 7307 w 10000"/>
                <a:gd name="connsiteY300-15672" fmla="*/ 7321 h 10000"/>
                <a:gd name="connsiteX301-15673" fmla="*/ 8533 w 10000"/>
                <a:gd name="connsiteY301-15674" fmla="*/ 7219 h 10000"/>
                <a:gd name="connsiteX302-15675" fmla="*/ 10000 w 10000"/>
                <a:gd name="connsiteY302-15676" fmla="*/ 7116 h 10000"/>
                <a:gd name="connsiteX303-15677" fmla="*/ 10000 w 10000"/>
                <a:gd name="connsiteY303-15678" fmla="*/ 7116 h 10000"/>
                <a:gd name="connsiteX304-15679" fmla="*/ 10000 w 10000"/>
                <a:gd name="connsiteY304-15680" fmla="*/ 7116 h 10000"/>
                <a:gd name="connsiteX305-15681" fmla="*/ 10000 w 10000"/>
                <a:gd name="connsiteY305-15682" fmla="*/ 7116 h 10000"/>
                <a:gd name="connsiteX306-15683" fmla="*/ 10000 w 10000"/>
                <a:gd name="connsiteY306-15684" fmla="*/ 0 h 10000"/>
                <a:gd name="connsiteX0-15685" fmla="*/ 10000 w 10000"/>
                <a:gd name="connsiteY0-15686" fmla="*/ 0 h 10000"/>
                <a:gd name="connsiteX1-15687" fmla="*/ 40 w 10000"/>
                <a:gd name="connsiteY1-15688" fmla="*/ 0 h 10000"/>
                <a:gd name="connsiteX2-15689" fmla="*/ 40 w 10000"/>
                <a:gd name="connsiteY2-15690" fmla="*/ 0 h 10000"/>
                <a:gd name="connsiteX3-15691" fmla="*/ 10 w 10000"/>
                <a:gd name="connsiteY3-15692" fmla="*/ 270 h 10000"/>
                <a:gd name="connsiteX4-15693" fmla="*/ 0 w 10000"/>
                <a:gd name="connsiteY4-15694" fmla="*/ 530 h 10000"/>
                <a:gd name="connsiteX5-15695" fmla="*/ 0 w 10000"/>
                <a:gd name="connsiteY5-15696" fmla="*/ 530 h 10000"/>
                <a:gd name="connsiteX6-15697" fmla="*/ 0 w 10000"/>
                <a:gd name="connsiteY6-15698" fmla="*/ 698 h 10000"/>
                <a:gd name="connsiteX7-15699" fmla="*/ 30 w 10000"/>
                <a:gd name="connsiteY7-15700" fmla="*/ 856 h 10000"/>
                <a:gd name="connsiteX8-15701" fmla="*/ 50 w 10000"/>
                <a:gd name="connsiteY8-15702" fmla="*/ 986 h 10000"/>
                <a:gd name="connsiteX9-15703" fmla="*/ 101 w 10000"/>
                <a:gd name="connsiteY9-15704" fmla="*/ 1088 h 10000"/>
                <a:gd name="connsiteX10-15705" fmla="*/ 101 w 10000"/>
                <a:gd name="connsiteY10-15706" fmla="*/ 1088 h 10000"/>
                <a:gd name="connsiteX11-15707" fmla="*/ 101 w 10000"/>
                <a:gd name="connsiteY11-15708" fmla="*/ 1088 h 10000"/>
                <a:gd name="connsiteX12-15709" fmla="*/ 101 w 10000"/>
                <a:gd name="connsiteY12-15710" fmla="*/ 1098 h 10000"/>
                <a:gd name="connsiteX13-15711" fmla="*/ 101 w 10000"/>
                <a:gd name="connsiteY13-15712" fmla="*/ 1098 h 10000"/>
                <a:gd name="connsiteX14-15713" fmla="*/ 111 w 10000"/>
                <a:gd name="connsiteY14-15714" fmla="*/ 1116 h 10000"/>
                <a:gd name="connsiteX15-15715" fmla="*/ 111 w 10000"/>
                <a:gd name="connsiteY15-15716" fmla="*/ 1116 h 10000"/>
                <a:gd name="connsiteX16-15717" fmla="*/ 201 w 10000"/>
                <a:gd name="connsiteY16-15718" fmla="*/ 1274 h 10000"/>
                <a:gd name="connsiteX17-15719" fmla="*/ 291 w 10000"/>
                <a:gd name="connsiteY17-15720" fmla="*/ 1433 h 10000"/>
                <a:gd name="connsiteX18-15721" fmla="*/ 412 w 10000"/>
                <a:gd name="connsiteY18-15722" fmla="*/ 1572 h 10000"/>
                <a:gd name="connsiteX19-15723" fmla="*/ 482 w 10000"/>
                <a:gd name="connsiteY19-15724" fmla="*/ 1647 h 10000"/>
                <a:gd name="connsiteX20-15725" fmla="*/ 553 w 10000"/>
                <a:gd name="connsiteY20-15726" fmla="*/ 1712 h 10000"/>
                <a:gd name="connsiteX21-15727" fmla="*/ 623 w 10000"/>
                <a:gd name="connsiteY21-15728" fmla="*/ 1767 h 10000"/>
                <a:gd name="connsiteX22-15729" fmla="*/ 714 w 10000"/>
                <a:gd name="connsiteY22-15730" fmla="*/ 1823 h 10000"/>
                <a:gd name="connsiteX23-15731" fmla="*/ 804 w 10000"/>
                <a:gd name="connsiteY23-15732" fmla="*/ 1870 h 10000"/>
                <a:gd name="connsiteX24-15733" fmla="*/ 905 w 10000"/>
                <a:gd name="connsiteY24-15734" fmla="*/ 1916 h 10000"/>
                <a:gd name="connsiteX25-15735" fmla="*/ 1015 w 10000"/>
                <a:gd name="connsiteY25-15736" fmla="*/ 1935 h 10000"/>
                <a:gd name="connsiteX26-15737" fmla="*/ 1136 w 10000"/>
                <a:gd name="connsiteY26-15738" fmla="*/ 1972 h 10000"/>
                <a:gd name="connsiteX27-15739" fmla="*/ 1256 w 10000"/>
                <a:gd name="connsiteY27-15740" fmla="*/ 1981 h 10000"/>
                <a:gd name="connsiteX28-15741" fmla="*/ 1407 w 10000"/>
                <a:gd name="connsiteY28-15742" fmla="*/ 1981 h 10000"/>
                <a:gd name="connsiteX29-15743" fmla="*/ 1407 w 10000"/>
                <a:gd name="connsiteY29-15744" fmla="*/ 1981 h 10000"/>
                <a:gd name="connsiteX30-15745" fmla="*/ 1407 w 10000"/>
                <a:gd name="connsiteY30-15746" fmla="*/ 1981 h 10000"/>
                <a:gd name="connsiteX31-15747" fmla="*/ 1407 w 10000"/>
                <a:gd name="connsiteY31-15748" fmla="*/ 1981 h 10000"/>
                <a:gd name="connsiteX32-15749" fmla="*/ 1407 w 10000"/>
                <a:gd name="connsiteY32-15750" fmla="*/ 1981 h 10000"/>
                <a:gd name="connsiteX33-15751" fmla="*/ 1407 w 10000"/>
                <a:gd name="connsiteY33-15752" fmla="*/ 1981 h 10000"/>
                <a:gd name="connsiteX34-15753" fmla="*/ 1558 w 10000"/>
                <a:gd name="connsiteY34-15754" fmla="*/ 1981 h 10000"/>
                <a:gd name="connsiteX35-15755" fmla="*/ 1749 w 10000"/>
                <a:gd name="connsiteY35-15756" fmla="*/ 1963 h 10000"/>
                <a:gd name="connsiteX36-15757" fmla="*/ 1940 w 10000"/>
                <a:gd name="connsiteY36-15758" fmla="*/ 1926 h 10000"/>
                <a:gd name="connsiteX37-15759" fmla="*/ 2151 w 10000"/>
                <a:gd name="connsiteY37-15760" fmla="*/ 1879 h 10000"/>
                <a:gd name="connsiteX38-15761" fmla="*/ 2151 w 10000"/>
                <a:gd name="connsiteY38-15762" fmla="*/ 1879 h 10000"/>
                <a:gd name="connsiteX39-15763" fmla="*/ 2161 w 10000"/>
                <a:gd name="connsiteY39-15764" fmla="*/ 1879 h 10000"/>
                <a:gd name="connsiteX40-15765" fmla="*/ 2161 w 10000"/>
                <a:gd name="connsiteY40-15766" fmla="*/ 1879 h 10000"/>
                <a:gd name="connsiteX41-15767" fmla="*/ 2171 w 10000"/>
                <a:gd name="connsiteY41-15768" fmla="*/ 1879 h 10000"/>
                <a:gd name="connsiteX42-15769" fmla="*/ 2171 w 10000"/>
                <a:gd name="connsiteY42-15770" fmla="*/ 1879 h 10000"/>
                <a:gd name="connsiteX43-15771" fmla="*/ 2352 w 10000"/>
                <a:gd name="connsiteY43-15772" fmla="*/ 1833 h 10000"/>
                <a:gd name="connsiteX44-15773" fmla="*/ 2513 w 10000"/>
                <a:gd name="connsiteY44-15774" fmla="*/ 1814 h 10000"/>
                <a:gd name="connsiteX45-15775" fmla="*/ 2673 w 10000"/>
                <a:gd name="connsiteY45-15776" fmla="*/ 1786 h 10000"/>
                <a:gd name="connsiteX46-15777" fmla="*/ 2804 w 10000"/>
                <a:gd name="connsiteY46-15778" fmla="*/ 1786 h 10000"/>
                <a:gd name="connsiteX47-15779" fmla="*/ 2804 w 10000"/>
                <a:gd name="connsiteY47-15780" fmla="*/ 1786 h 10000"/>
                <a:gd name="connsiteX48-15781" fmla="*/ 2804 w 10000"/>
                <a:gd name="connsiteY48-15782" fmla="*/ 1786 h 10000"/>
                <a:gd name="connsiteX49-15783" fmla="*/ 2804 w 10000"/>
                <a:gd name="connsiteY49-15784" fmla="*/ 1786 h 10000"/>
                <a:gd name="connsiteX50-15785" fmla="*/ 2804 w 10000"/>
                <a:gd name="connsiteY50-15786" fmla="*/ 1786 h 10000"/>
                <a:gd name="connsiteX51-15787" fmla="*/ 2804 w 10000"/>
                <a:gd name="connsiteY51-15788" fmla="*/ 1786 h 10000"/>
                <a:gd name="connsiteX52-15789" fmla="*/ 2804 w 10000"/>
                <a:gd name="connsiteY52-15790" fmla="*/ 1786 h 10000"/>
                <a:gd name="connsiteX53-15791" fmla="*/ 2804 w 10000"/>
                <a:gd name="connsiteY53-15792" fmla="*/ 1786 h 10000"/>
                <a:gd name="connsiteX54-15793" fmla="*/ 2925 w 10000"/>
                <a:gd name="connsiteY54-15794" fmla="*/ 1786 h 10000"/>
                <a:gd name="connsiteX55-15795" fmla="*/ 3035 w 10000"/>
                <a:gd name="connsiteY55-15796" fmla="*/ 1805 h 10000"/>
                <a:gd name="connsiteX56-15797" fmla="*/ 3136 w 10000"/>
                <a:gd name="connsiteY56-15798" fmla="*/ 1823 h 10000"/>
                <a:gd name="connsiteX57-15799" fmla="*/ 3236 w 10000"/>
                <a:gd name="connsiteY57-15800" fmla="*/ 1842 h 10000"/>
                <a:gd name="connsiteX58-15801" fmla="*/ 3307 w 10000"/>
                <a:gd name="connsiteY58-15802" fmla="*/ 1879 h 10000"/>
                <a:gd name="connsiteX59-15803" fmla="*/ 3377 w 10000"/>
                <a:gd name="connsiteY59-15804" fmla="*/ 1926 h 10000"/>
                <a:gd name="connsiteX60-15805" fmla="*/ 3447 w 10000"/>
                <a:gd name="connsiteY60-15806" fmla="*/ 1972 h 10000"/>
                <a:gd name="connsiteX61-15807" fmla="*/ 3497 w 10000"/>
                <a:gd name="connsiteY61-15808" fmla="*/ 2028 h 10000"/>
                <a:gd name="connsiteX62-15809" fmla="*/ 3548 w 10000"/>
                <a:gd name="connsiteY62-15810" fmla="*/ 2074 h 10000"/>
                <a:gd name="connsiteX63-15811" fmla="*/ 3598 w 10000"/>
                <a:gd name="connsiteY63-15812" fmla="*/ 2140 h 10000"/>
                <a:gd name="connsiteX64-15813" fmla="*/ 3658 w 10000"/>
                <a:gd name="connsiteY64-15814" fmla="*/ 2260 h 10000"/>
                <a:gd name="connsiteX65-15815" fmla="*/ 3709 w 10000"/>
                <a:gd name="connsiteY65-15816" fmla="*/ 2400 h 10000"/>
                <a:gd name="connsiteX66-15817" fmla="*/ 3729 w 10000"/>
                <a:gd name="connsiteY66-15818" fmla="*/ 2549 h 10000"/>
                <a:gd name="connsiteX67-15819" fmla="*/ 3729 w 10000"/>
                <a:gd name="connsiteY67-15820" fmla="*/ 2688 h 10000"/>
                <a:gd name="connsiteX68-15821" fmla="*/ 3729 w 10000"/>
                <a:gd name="connsiteY68-15822" fmla="*/ 2837 h 10000"/>
                <a:gd name="connsiteX69-15823" fmla="*/ 3709 w 10000"/>
                <a:gd name="connsiteY69-15824" fmla="*/ 2977 h 10000"/>
                <a:gd name="connsiteX70-15825" fmla="*/ 3668 w 10000"/>
                <a:gd name="connsiteY70-15826" fmla="*/ 3107 h 10000"/>
                <a:gd name="connsiteX71-15827" fmla="*/ 3638 w 10000"/>
                <a:gd name="connsiteY71-15828" fmla="*/ 3219 h 10000"/>
                <a:gd name="connsiteX72-15829" fmla="*/ 3598 w 10000"/>
                <a:gd name="connsiteY72-15830" fmla="*/ 3312 h 10000"/>
                <a:gd name="connsiteX73-15831" fmla="*/ 3548 w 10000"/>
                <a:gd name="connsiteY73-15832" fmla="*/ 3377 h 10000"/>
                <a:gd name="connsiteX74-15833" fmla="*/ 3518 w 10000"/>
                <a:gd name="connsiteY74-15834" fmla="*/ 3423 h 10000"/>
                <a:gd name="connsiteX75-15835" fmla="*/ 3518 w 10000"/>
                <a:gd name="connsiteY75-15836" fmla="*/ 3423 h 10000"/>
                <a:gd name="connsiteX76-15837" fmla="*/ 3518 w 10000"/>
                <a:gd name="connsiteY76-15838" fmla="*/ 3423 h 10000"/>
                <a:gd name="connsiteX77-15839" fmla="*/ 3518 w 10000"/>
                <a:gd name="connsiteY77-15840" fmla="*/ 3423 h 10000"/>
                <a:gd name="connsiteX78-15841" fmla="*/ 3518 w 10000"/>
                <a:gd name="connsiteY78-15842" fmla="*/ 3423 h 10000"/>
                <a:gd name="connsiteX79-15843" fmla="*/ 3518 w 10000"/>
                <a:gd name="connsiteY79-15844" fmla="*/ 3423 h 10000"/>
                <a:gd name="connsiteX80-15845" fmla="*/ 3518 w 10000"/>
                <a:gd name="connsiteY80-15846" fmla="*/ 3423 h 10000"/>
                <a:gd name="connsiteX81-15847" fmla="*/ 3518 w 10000"/>
                <a:gd name="connsiteY81-15848" fmla="*/ 3423 h 10000"/>
                <a:gd name="connsiteX82-15849" fmla="*/ 3518 w 10000"/>
                <a:gd name="connsiteY82-15850" fmla="*/ 3423 h 10000"/>
                <a:gd name="connsiteX83-15851" fmla="*/ 3518 w 10000"/>
                <a:gd name="connsiteY83-15852" fmla="*/ 3423 h 10000"/>
                <a:gd name="connsiteX84-15853" fmla="*/ 3518 w 10000"/>
                <a:gd name="connsiteY84-15854" fmla="*/ 3433 h 10000"/>
                <a:gd name="connsiteX85-15855" fmla="*/ 3518 w 10000"/>
                <a:gd name="connsiteY85-15856" fmla="*/ 3433 h 10000"/>
                <a:gd name="connsiteX86-15857" fmla="*/ 3518 w 10000"/>
                <a:gd name="connsiteY86-15858" fmla="*/ 3433 h 10000"/>
                <a:gd name="connsiteX87-15859" fmla="*/ 3518 w 10000"/>
                <a:gd name="connsiteY87-15860" fmla="*/ 3433 h 10000"/>
                <a:gd name="connsiteX88-15861" fmla="*/ 3347 w 10000"/>
                <a:gd name="connsiteY88-15862" fmla="*/ 3535 h 10000"/>
                <a:gd name="connsiteX89-15863" fmla="*/ 3246 w 10000"/>
                <a:gd name="connsiteY89-15864" fmla="*/ 3563 h 10000"/>
                <a:gd name="connsiteX90-15865" fmla="*/ 3136 w 10000"/>
                <a:gd name="connsiteY90-15866" fmla="*/ 3572 h 10000"/>
                <a:gd name="connsiteX91-15867" fmla="*/ 3136 w 10000"/>
                <a:gd name="connsiteY91-15868" fmla="*/ 3572 h 10000"/>
                <a:gd name="connsiteX92-15869" fmla="*/ 3136 w 10000"/>
                <a:gd name="connsiteY92-15870" fmla="*/ 3572 h 10000"/>
                <a:gd name="connsiteX93-15871" fmla="*/ 3136 w 10000"/>
                <a:gd name="connsiteY93-15872" fmla="*/ 3572 h 10000"/>
                <a:gd name="connsiteX94-15873" fmla="*/ 3136 w 10000"/>
                <a:gd name="connsiteY94-15874" fmla="*/ 3572 h 10000"/>
                <a:gd name="connsiteX95-15875" fmla="*/ 3136 w 10000"/>
                <a:gd name="connsiteY95-15876" fmla="*/ 3572 h 10000"/>
                <a:gd name="connsiteX96-15877" fmla="*/ 3116 w 10000"/>
                <a:gd name="connsiteY96-15878" fmla="*/ 3572 h 10000"/>
                <a:gd name="connsiteX97-15879" fmla="*/ 3116 w 10000"/>
                <a:gd name="connsiteY97-15880" fmla="*/ 3572 h 10000"/>
                <a:gd name="connsiteX98-15881" fmla="*/ 3025 w 10000"/>
                <a:gd name="connsiteY98-15882" fmla="*/ 3572 h 10000"/>
                <a:gd name="connsiteX99-15883" fmla="*/ 2925 w 10000"/>
                <a:gd name="connsiteY99-15884" fmla="*/ 3553 h 10000"/>
                <a:gd name="connsiteX100-15885" fmla="*/ 2814 w 10000"/>
                <a:gd name="connsiteY100-15886" fmla="*/ 3526 h 10000"/>
                <a:gd name="connsiteX101-15887" fmla="*/ 2693 w 10000"/>
                <a:gd name="connsiteY101-15888" fmla="*/ 3479 h 10000"/>
                <a:gd name="connsiteX102-15889" fmla="*/ 2553 w 10000"/>
                <a:gd name="connsiteY102-15890" fmla="*/ 3423 h 10000"/>
                <a:gd name="connsiteX103-15891" fmla="*/ 2392 w 10000"/>
                <a:gd name="connsiteY103-15892" fmla="*/ 3349 h 10000"/>
                <a:gd name="connsiteX104-15893" fmla="*/ 2010 w 10000"/>
                <a:gd name="connsiteY104-15894" fmla="*/ 3153 h 10000"/>
                <a:gd name="connsiteX105-15895" fmla="*/ 2010 w 10000"/>
                <a:gd name="connsiteY105-15896" fmla="*/ 3153 h 10000"/>
                <a:gd name="connsiteX106-15897" fmla="*/ 2010 w 10000"/>
                <a:gd name="connsiteY106-15898" fmla="*/ 3153 h 10000"/>
                <a:gd name="connsiteX107-15899" fmla="*/ 2010 w 10000"/>
                <a:gd name="connsiteY107-15900" fmla="*/ 3153 h 10000"/>
                <a:gd name="connsiteX108-15901" fmla="*/ 2000 w 10000"/>
                <a:gd name="connsiteY108-15902" fmla="*/ 3153 h 10000"/>
                <a:gd name="connsiteX109-15903" fmla="*/ 2000 w 10000"/>
                <a:gd name="connsiteY109-15904" fmla="*/ 3153 h 10000"/>
                <a:gd name="connsiteX110-15905" fmla="*/ 2000 w 10000"/>
                <a:gd name="connsiteY110-15906" fmla="*/ 3153 h 10000"/>
                <a:gd name="connsiteX111-15907" fmla="*/ 2000 w 10000"/>
                <a:gd name="connsiteY111-15908" fmla="*/ 3153 h 10000"/>
                <a:gd name="connsiteX112-15909" fmla="*/ 1769 w 10000"/>
                <a:gd name="connsiteY112-15910" fmla="*/ 3033 h 10000"/>
                <a:gd name="connsiteX113-15911" fmla="*/ 1588 w 10000"/>
                <a:gd name="connsiteY113-15912" fmla="*/ 2967 h 10000"/>
                <a:gd name="connsiteX114-15913" fmla="*/ 1427 w 10000"/>
                <a:gd name="connsiteY114-15914" fmla="*/ 2921 h 10000"/>
                <a:gd name="connsiteX115-15915" fmla="*/ 1347 w 10000"/>
                <a:gd name="connsiteY115-15916" fmla="*/ 2902 h 10000"/>
                <a:gd name="connsiteX116-15917" fmla="*/ 1266 w 10000"/>
                <a:gd name="connsiteY116-15918" fmla="*/ 2902 h 10000"/>
                <a:gd name="connsiteX117-15919" fmla="*/ 1266 w 10000"/>
                <a:gd name="connsiteY117-15920" fmla="*/ 2902 h 10000"/>
                <a:gd name="connsiteX118-15921" fmla="*/ 1266 w 10000"/>
                <a:gd name="connsiteY118-15922" fmla="*/ 2902 h 10000"/>
                <a:gd name="connsiteX119-15923" fmla="*/ 1266 w 10000"/>
                <a:gd name="connsiteY119-15924" fmla="*/ 2902 h 10000"/>
                <a:gd name="connsiteX120-15925" fmla="*/ 1266 w 10000"/>
                <a:gd name="connsiteY120-15926" fmla="*/ 2902 h 10000"/>
                <a:gd name="connsiteX121-15927" fmla="*/ 1266 w 10000"/>
                <a:gd name="connsiteY121-15928" fmla="*/ 2902 h 10000"/>
                <a:gd name="connsiteX122-15929" fmla="*/ 1146 w 10000"/>
                <a:gd name="connsiteY122-15930" fmla="*/ 2921 h 10000"/>
                <a:gd name="connsiteX123-15931" fmla="*/ 1085 w 10000"/>
                <a:gd name="connsiteY123-15932" fmla="*/ 2940 h 10000"/>
                <a:gd name="connsiteX124-15933" fmla="*/ 1025 w 10000"/>
                <a:gd name="connsiteY124-15934" fmla="*/ 2949 h 10000"/>
                <a:gd name="connsiteX125-15935" fmla="*/ 965 w 10000"/>
                <a:gd name="connsiteY125-15936" fmla="*/ 2986 h 10000"/>
                <a:gd name="connsiteX126-15937" fmla="*/ 915 w 10000"/>
                <a:gd name="connsiteY126-15938" fmla="*/ 3023 h 10000"/>
                <a:gd name="connsiteX127-15939" fmla="*/ 864 w 10000"/>
                <a:gd name="connsiteY127-15940" fmla="*/ 3060 h 10000"/>
                <a:gd name="connsiteX128-15941" fmla="*/ 814 w 10000"/>
                <a:gd name="connsiteY128-15942" fmla="*/ 3107 h 10000"/>
                <a:gd name="connsiteX129-15943" fmla="*/ 784 w 10000"/>
                <a:gd name="connsiteY129-15944" fmla="*/ 3163 h 10000"/>
                <a:gd name="connsiteX130-15945" fmla="*/ 744 w 10000"/>
                <a:gd name="connsiteY130-15946" fmla="*/ 3237 h 10000"/>
                <a:gd name="connsiteX131-15947" fmla="*/ 673 w 10000"/>
                <a:gd name="connsiteY131-15948" fmla="*/ 3377 h 10000"/>
                <a:gd name="connsiteX132-15949" fmla="*/ 623 w 10000"/>
                <a:gd name="connsiteY132-15950" fmla="*/ 3563 h 10000"/>
                <a:gd name="connsiteX133-15951" fmla="*/ 603 w 10000"/>
                <a:gd name="connsiteY133-15952" fmla="*/ 3786 h 10000"/>
                <a:gd name="connsiteX134-15953" fmla="*/ 573 w 10000"/>
                <a:gd name="connsiteY134-15954" fmla="*/ 4037 h 10000"/>
                <a:gd name="connsiteX135-15955" fmla="*/ 583 w 10000"/>
                <a:gd name="connsiteY135-15956" fmla="*/ 4326 h 10000"/>
                <a:gd name="connsiteX136-15957" fmla="*/ 613 w 10000"/>
                <a:gd name="connsiteY136-15958" fmla="*/ 4651 h 10000"/>
                <a:gd name="connsiteX137-15959" fmla="*/ 663 w 10000"/>
                <a:gd name="connsiteY137-15960" fmla="*/ 5014 h 10000"/>
                <a:gd name="connsiteX138-15961" fmla="*/ 734 w 10000"/>
                <a:gd name="connsiteY138-15962" fmla="*/ 5423 h 10000"/>
                <a:gd name="connsiteX139-15963" fmla="*/ 814 w 10000"/>
                <a:gd name="connsiteY139-15964" fmla="*/ 5870 h 10000"/>
                <a:gd name="connsiteX140-15965" fmla="*/ 945 w 10000"/>
                <a:gd name="connsiteY140-15966" fmla="*/ 6372 h 10000"/>
                <a:gd name="connsiteX141-15967" fmla="*/ 1085 w 10000"/>
                <a:gd name="connsiteY141-15968" fmla="*/ 6912 h 10000"/>
                <a:gd name="connsiteX142-15969" fmla="*/ 1085 w 10000"/>
                <a:gd name="connsiteY142-15970" fmla="*/ 6912 h 10000"/>
                <a:gd name="connsiteX143-15971" fmla="*/ 1085 w 10000"/>
                <a:gd name="connsiteY143-15972" fmla="*/ 6930 h 10000"/>
                <a:gd name="connsiteX144-15973" fmla="*/ 1085 w 10000"/>
                <a:gd name="connsiteY144-15974" fmla="*/ 6930 h 10000"/>
                <a:gd name="connsiteX145-15975" fmla="*/ 1116 w 10000"/>
                <a:gd name="connsiteY145-15976" fmla="*/ 7005 h 10000"/>
                <a:gd name="connsiteX146-15977" fmla="*/ 1116 w 10000"/>
                <a:gd name="connsiteY146-15978" fmla="*/ 7005 h 10000"/>
                <a:gd name="connsiteX147-15979" fmla="*/ 1116 w 10000"/>
                <a:gd name="connsiteY147-15980" fmla="*/ 7005 h 10000"/>
                <a:gd name="connsiteX148-15981" fmla="*/ 1116 w 10000"/>
                <a:gd name="connsiteY148-15982" fmla="*/ 7005 h 10000"/>
                <a:gd name="connsiteX149-15983" fmla="*/ 1116 w 10000"/>
                <a:gd name="connsiteY149-15984" fmla="*/ 7005 h 10000"/>
                <a:gd name="connsiteX150-15985" fmla="*/ 1126 w 10000"/>
                <a:gd name="connsiteY150-15986" fmla="*/ 7060 h 10000"/>
                <a:gd name="connsiteX151-15987" fmla="*/ 1126 w 10000"/>
                <a:gd name="connsiteY151-15988" fmla="*/ 7060 h 10000"/>
                <a:gd name="connsiteX152-15989" fmla="*/ 1126 w 10000"/>
                <a:gd name="connsiteY152-15990" fmla="*/ 7060 h 10000"/>
                <a:gd name="connsiteX153-15991" fmla="*/ 1126 w 10000"/>
                <a:gd name="connsiteY153-15992" fmla="*/ 7060 h 10000"/>
                <a:gd name="connsiteX154-15993" fmla="*/ 1146 w 10000"/>
                <a:gd name="connsiteY154-15994" fmla="*/ 7060 h 10000"/>
                <a:gd name="connsiteX155-15995" fmla="*/ 1146 w 10000"/>
                <a:gd name="connsiteY155-15996" fmla="*/ 7060 h 10000"/>
                <a:gd name="connsiteX156-15997" fmla="*/ 1156 w 10000"/>
                <a:gd name="connsiteY156-15998" fmla="*/ 7060 h 10000"/>
                <a:gd name="connsiteX157-15999" fmla="*/ 1156 w 10000"/>
                <a:gd name="connsiteY157-16000" fmla="*/ 7060 h 10000"/>
                <a:gd name="connsiteX158-16001" fmla="*/ 1156 w 10000"/>
                <a:gd name="connsiteY158-16002" fmla="*/ 7060 h 10000"/>
                <a:gd name="connsiteX159-16003" fmla="*/ 1156 w 10000"/>
                <a:gd name="connsiteY159-16004" fmla="*/ 7060 h 10000"/>
                <a:gd name="connsiteX160-16005" fmla="*/ 1457 w 10000"/>
                <a:gd name="connsiteY160-16006" fmla="*/ 7051 h 10000"/>
                <a:gd name="connsiteX161-16007" fmla="*/ 1749 w 10000"/>
                <a:gd name="connsiteY161-16008" fmla="*/ 7051 h 10000"/>
                <a:gd name="connsiteX162-16009" fmla="*/ 1749 w 10000"/>
                <a:gd name="connsiteY162-16010" fmla="*/ 7051 h 10000"/>
                <a:gd name="connsiteX163-16011" fmla="*/ 1749 w 10000"/>
                <a:gd name="connsiteY163-16012" fmla="*/ 7051 h 10000"/>
                <a:gd name="connsiteX164-16013" fmla="*/ 1749 w 10000"/>
                <a:gd name="connsiteY164-16014" fmla="*/ 7051 h 10000"/>
                <a:gd name="connsiteX165-16015" fmla="*/ 1749 w 10000"/>
                <a:gd name="connsiteY165-16016" fmla="*/ 7051 h 10000"/>
                <a:gd name="connsiteX166-16017" fmla="*/ 1749 w 10000"/>
                <a:gd name="connsiteY166-16018" fmla="*/ 7051 h 10000"/>
                <a:gd name="connsiteX167-16019" fmla="*/ 1759 w 10000"/>
                <a:gd name="connsiteY167-16020" fmla="*/ 7051 h 10000"/>
                <a:gd name="connsiteX168-16021" fmla="*/ 1759 w 10000"/>
                <a:gd name="connsiteY168-16022" fmla="*/ 7051 h 10000"/>
                <a:gd name="connsiteX169-16023" fmla="*/ 1759 w 10000"/>
                <a:gd name="connsiteY169-16024" fmla="*/ 7051 h 10000"/>
                <a:gd name="connsiteX170-16025" fmla="*/ 1759 w 10000"/>
                <a:gd name="connsiteY170-16026" fmla="*/ 7051 h 10000"/>
                <a:gd name="connsiteX171-16027" fmla="*/ 1759 w 10000"/>
                <a:gd name="connsiteY171-16028" fmla="*/ 7051 h 10000"/>
                <a:gd name="connsiteX172-16029" fmla="*/ 1759 w 10000"/>
                <a:gd name="connsiteY172-16030" fmla="*/ 7051 h 10000"/>
                <a:gd name="connsiteX173-16031" fmla="*/ 1769 w 10000"/>
                <a:gd name="connsiteY173-16032" fmla="*/ 7051 h 10000"/>
                <a:gd name="connsiteX174-16033" fmla="*/ 1769 w 10000"/>
                <a:gd name="connsiteY174-16034" fmla="*/ 7051 h 10000"/>
                <a:gd name="connsiteX175-16035" fmla="*/ 1769 w 10000"/>
                <a:gd name="connsiteY175-16036" fmla="*/ 7051 h 10000"/>
                <a:gd name="connsiteX176-16037" fmla="*/ 1769 w 10000"/>
                <a:gd name="connsiteY176-16038" fmla="*/ 7051 h 10000"/>
                <a:gd name="connsiteX177-16039" fmla="*/ 1769 w 10000"/>
                <a:gd name="connsiteY177-16040" fmla="*/ 7051 h 10000"/>
                <a:gd name="connsiteX178-16041" fmla="*/ 1980 w 10000"/>
                <a:gd name="connsiteY178-16042" fmla="*/ 7051 h 10000"/>
                <a:gd name="connsiteX179-16043" fmla="*/ 1980 w 10000"/>
                <a:gd name="connsiteY179-16044" fmla="*/ 7051 h 10000"/>
                <a:gd name="connsiteX180-16045" fmla="*/ 2281 w 10000"/>
                <a:gd name="connsiteY180-16046" fmla="*/ 7033 h 10000"/>
                <a:gd name="connsiteX181-16047" fmla="*/ 2281 w 10000"/>
                <a:gd name="connsiteY181-16048" fmla="*/ 7033 h 10000"/>
                <a:gd name="connsiteX182-16049" fmla="*/ 2281 w 10000"/>
                <a:gd name="connsiteY182-16050" fmla="*/ 7033 h 10000"/>
                <a:gd name="connsiteX183-16051" fmla="*/ 2281 w 10000"/>
                <a:gd name="connsiteY183-16052" fmla="*/ 7033 h 10000"/>
                <a:gd name="connsiteX184-16053" fmla="*/ 2291 w 10000"/>
                <a:gd name="connsiteY184-16054" fmla="*/ 7033 h 10000"/>
                <a:gd name="connsiteX185-16055" fmla="*/ 2291 w 10000"/>
                <a:gd name="connsiteY185-16056" fmla="*/ 7033 h 10000"/>
                <a:gd name="connsiteX186-16057" fmla="*/ 2302 w 10000"/>
                <a:gd name="connsiteY186-16058" fmla="*/ 7033 h 10000"/>
                <a:gd name="connsiteX187-16059" fmla="*/ 2302 w 10000"/>
                <a:gd name="connsiteY187-16060" fmla="*/ 7033 h 10000"/>
                <a:gd name="connsiteX188-16061" fmla="*/ 2332 w 10000"/>
                <a:gd name="connsiteY188-16062" fmla="*/ 7033 h 10000"/>
                <a:gd name="connsiteX189-16063" fmla="*/ 2332 w 10000"/>
                <a:gd name="connsiteY189-16064" fmla="*/ 7033 h 10000"/>
                <a:gd name="connsiteX190-16065" fmla="*/ 2854 w 10000"/>
                <a:gd name="connsiteY190-16066" fmla="*/ 7033 h 10000"/>
                <a:gd name="connsiteX191-16067" fmla="*/ 2854 w 10000"/>
                <a:gd name="connsiteY191-16068" fmla="*/ 7033 h 10000"/>
                <a:gd name="connsiteX192-16069" fmla="*/ 2854 w 10000"/>
                <a:gd name="connsiteY192-16070" fmla="*/ 7033 h 10000"/>
                <a:gd name="connsiteX193-16071" fmla="*/ 2854 w 10000"/>
                <a:gd name="connsiteY193-16072" fmla="*/ 7033 h 10000"/>
                <a:gd name="connsiteX194-16073" fmla="*/ 2854 w 10000"/>
                <a:gd name="connsiteY194-16074" fmla="*/ 7033 h 10000"/>
                <a:gd name="connsiteX195-16075" fmla="*/ 2854 w 10000"/>
                <a:gd name="connsiteY195-16076" fmla="*/ 7033 h 10000"/>
                <a:gd name="connsiteX196-16077" fmla="*/ 2854 w 10000"/>
                <a:gd name="connsiteY196-16078" fmla="*/ 7033 h 10000"/>
                <a:gd name="connsiteX197-16079" fmla="*/ 2854 w 10000"/>
                <a:gd name="connsiteY197-16080" fmla="*/ 7033 h 10000"/>
                <a:gd name="connsiteX198-16081" fmla="*/ 3286 w 10000"/>
                <a:gd name="connsiteY198-16082" fmla="*/ 7033 h 10000"/>
                <a:gd name="connsiteX199-16083" fmla="*/ 3709 w 10000"/>
                <a:gd name="connsiteY199-16084" fmla="*/ 7060 h 10000"/>
                <a:gd name="connsiteX200-16085" fmla="*/ 4101 w 10000"/>
                <a:gd name="connsiteY200-16086" fmla="*/ 7088 h 10000"/>
                <a:gd name="connsiteX201-16087" fmla="*/ 4291 w 10000"/>
                <a:gd name="connsiteY201-16088" fmla="*/ 7116 h 10000"/>
                <a:gd name="connsiteX202-16089" fmla="*/ 4462 w 10000"/>
                <a:gd name="connsiteY202-16090" fmla="*/ 7135 h 10000"/>
                <a:gd name="connsiteX203-16091" fmla="*/ 4623 w 10000"/>
                <a:gd name="connsiteY203-16092" fmla="*/ 7172 h 10000"/>
                <a:gd name="connsiteX204-16093" fmla="*/ 4764 w 10000"/>
                <a:gd name="connsiteY204-16094" fmla="*/ 7219 h 10000"/>
                <a:gd name="connsiteX205-16095" fmla="*/ 4894 w 10000"/>
                <a:gd name="connsiteY205-16096" fmla="*/ 7274 h 10000"/>
                <a:gd name="connsiteX206-16097" fmla="*/ 4985 w 10000"/>
                <a:gd name="connsiteY206-16098" fmla="*/ 7330 h 10000"/>
                <a:gd name="connsiteX207-16099" fmla="*/ 5075 w 10000"/>
                <a:gd name="connsiteY207-16100" fmla="*/ 7395 h 10000"/>
                <a:gd name="connsiteX208-16101" fmla="*/ 5136 w 10000"/>
                <a:gd name="connsiteY208-16102" fmla="*/ 7460 h 10000"/>
                <a:gd name="connsiteX209-16103" fmla="*/ 5156 w 10000"/>
                <a:gd name="connsiteY209-16104" fmla="*/ 7507 h 10000"/>
                <a:gd name="connsiteX210-16105" fmla="*/ 5176 w 10000"/>
                <a:gd name="connsiteY210-16106" fmla="*/ 7553 h 10000"/>
                <a:gd name="connsiteX211-16107" fmla="*/ 5176 w 10000"/>
                <a:gd name="connsiteY211-16108" fmla="*/ 7600 h 10000"/>
                <a:gd name="connsiteX212-16109" fmla="*/ 5176 w 10000"/>
                <a:gd name="connsiteY212-16110" fmla="*/ 7656 h 10000"/>
                <a:gd name="connsiteX213-16111" fmla="*/ 5176 w 10000"/>
                <a:gd name="connsiteY213-16112" fmla="*/ 7656 h 10000"/>
                <a:gd name="connsiteX214-16113" fmla="*/ 5176 w 10000"/>
                <a:gd name="connsiteY214-16114" fmla="*/ 7665 h 10000"/>
                <a:gd name="connsiteX215-16115" fmla="*/ 5176 w 10000"/>
                <a:gd name="connsiteY215-16116" fmla="*/ 7665 h 10000"/>
                <a:gd name="connsiteX216-16117" fmla="*/ 5176 w 10000"/>
                <a:gd name="connsiteY216-16118" fmla="*/ 7665 h 10000"/>
                <a:gd name="connsiteX217-16119" fmla="*/ 5146 w 10000"/>
                <a:gd name="connsiteY217-16120" fmla="*/ 7851 h 10000"/>
                <a:gd name="connsiteX218-16121" fmla="*/ 5095 w 10000"/>
                <a:gd name="connsiteY218-16122" fmla="*/ 8037 h 10000"/>
                <a:gd name="connsiteX219-16123" fmla="*/ 5005 w 10000"/>
                <a:gd name="connsiteY219-16124" fmla="*/ 8437 h 10000"/>
                <a:gd name="connsiteX220-16125" fmla="*/ 4955 w 10000"/>
                <a:gd name="connsiteY220-16126" fmla="*/ 8642 h 10000"/>
                <a:gd name="connsiteX221-16127" fmla="*/ 4915 w 10000"/>
                <a:gd name="connsiteY221-16128" fmla="*/ 8828 h 10000"/>
                <a:gd name="connsiteX222-16129" fmla="*/ 4894 w 10000"/>
                <a:gd name="connsiteY222-16130" fmla="*/ 9023 h 10000"/>
                <a:gd name="connsiteX223-16131" fmla="*/ 4874 w 10000"/>
                <a:gd name="connsiteY223-16132" fmla="*/ 9200 h 10000"/>
                <a:gd name="connsiteX224-16133" fmla="*/ 4874 w 10000"/>
                <a:gd name="connsiteY224-16134" fmla="*/ 9200 h 10000"/>
                <a:gd name="connsiteX225-16135" fmla="*/ 4874 w 10000"/>
                <a:gd name="connsiteY225-16136" fmla="*/ 9293 h 10000"/>
                <a:gd name="connsiteX226-16137" fmla="*/ 4894 w 10000"/>
                <a:gd name="connsiteY226-16138" fmla="*/ 9395 h 10000"/>
                <a:gd name="connsiteX227-16139" fmla="*/ 4915 w 10000"/>
                <a:gd name="connsiteY227-16140" fmla="*/ 9488 h 10000"/>
                <a:gd name="connsiteX228-16141" fmla="*/ 4935 w 10000"/>
                <a:gd name="connsiteY228-16142" fmla="*/ 9563 h 10000"/>
                <a:gd name="connsiteX229-16143" fmla="*/ 4985 w 10000"/>
                <a:gd name="connsiteY229-16144" fmla="*/ 9647 h 10000"/>
                <a:gd name="connsiteX230-16145" fmla="*/ 5035 w 10000"/>
                <a:gd name="connsiteY230-16146" fmla="*/ 9721 h 10000"/>
                <a:gd name="connsiteX231-16147" fmla="*/ 5095 w 10000"/>
                <a:gd name="connsiteY231-16148" fmla="*/ 9786 h 10000"/>
                <a:gd name="connsiteX232-16149" fmla="*/ 5176 w 10000"/>
                <a:gd name="connsiteY232-16150" fmla="*/ 9842 h 10000"/>
                <a:gd name="connsiteX233-16151" fmla="*/ 5176 w 10000"/>
                <a:gd name="connsiteY233-16152" fmla="*/ 9842 h 10000"/>
                <a:gd name="connsiteX234-16153" fmla="*/ 5176 w 10000"/>
                <a:gd name="connsiteY234-16154" fmla="*/ 9842 h 10000"/>
                <a:gd name="connsiteX235-16155" fmla="*/ 5236 w 10000"/>
                <a:gd name="connsiteY235-16156" fmla="*/ 9879 h 10000"/>
                <a:gd name="connsiteX236-16157" fmla="*/ 5307 w 10000"/>
                <a:gd name="connsiteY236-16158" fmla="*/ 9916 h 10000"/>
                <a:gd name="connsiteX237-16159" fmla="*/ 5447 w 10000"/>
                <a:gd name="connsiteY237-16160" fmla="*/ 9963 h 10000"/>
                <a:gd name="connsiteX238-16161" fmla="*/ 5608 w 10000"/>
                <a:gd name="connsiteY238-16162" fmla="*/ 9991 h 10000"/>
                <a:gd name="connsiteX239-16163" fmla="*/ 5779 w 10000"/>
                <a:gd name="connsiteY239-16164" fmla="*/ 10000 h 10000"/>
                <a:gd name="connsiteX240-16165" fmla="*/ 5779 w 10000"/>
                <a:gd name="connsiteY240-16166" fmla="*/ 10000 h 10000"/>
                <a:gd name="connsiteX241-16167" fmla="*/ 5779 w 10000"/>
                <a:gd name="connsiteY241-16168" fmla="*/ 10000 h 10000"/>
                <a:gd name="connsiteX242-16169" fmla="*/ 5779 w 10000"/>
                <a:gd name="connsiteY242-16170" fmla="*/ 10000 h 10000"/>
                <a:gd name="connsiteX243-16171" fmla="*/ 5779 w 10000"/>
                <a:gd name="connsiteY243-16172" fmla="*/ 10000 h 10000"/>
                <a:gd name="connsiteX244-16173" fmla="*/ 5779 w 10000"/>
                <a:gd name="connsiteY244-16174" fmla="*/ 10000 h 10000"/>
                <a:gd name="connsiteX245-16175" fmla="*/ 5899 w 10000"/>
                <a:gd name="connsiteY245-16176" fmla="*/ 9991 h 10000"/>
                <a:gd name="connsiteX246-16177" fmla="*/ 6040 w 10000"/>
                <a:gd name="connsiteY246-16178" fmla="*/ 9981 h 10000"/>
                <a:gd name="connsiteX247-16179" fmla="*/ 6171 w 10000"/>
                <a:gd name="connsiteY247-16180" fmla="*/ 9963 h 10000"/>
                <a:gd name="connsiteX248-16181" fmla="*/ 6291 w 10000"/>
                <a:gd name="connsiteY248-16182" fmla="*/ 9926 h 10000"/>
                <a:gd name="connsiteX249-16183" fmla="*/ 6412 w 10000"/>
                <a:gd name="connsiteY249-16184" fmla="*/ 9888 h 10000"/>
                <a:gd name="connsiteX250-16185" fmla="*/ 6533 w 10000"/>
                <a:gd name="connsiteY250-16186" fmla="*/ 9842 h 10000"/>
                <a:gd name="connsiteX251-16187" fmla="*/ 6643 w 10000"/>
                <a:gd name="connsiteY251-16188" fmla="*/ 9805 h 10000"/>
                <a:gd name="connsiteX252-16189" fmla="*/ 6744 w 10000"/>
                <a:gd name="connsiteY252-16190" fmla="*/ 9740 h 10000"/>
                <a:gd name="connsiteX253-16191" fmla="*/ 6824 w 10000"/>
                <a:gd name="connsiteY253-16192" fmla="*/ 9674 h 10000"/>
                <a:gd name="connsiteX254-16193" fmla="*/ 6905 w 10000"/>
                <a:gd name="connsiteY254-16194" fmla="*/ 9609 h 10000"/>
                <a:gd name="connsiteX255-16195" fmla="*/ 6965 w 10000"/>
                <a:gd name="connsiteY255-16196" fmla="*/ 9544 h 10000"/>
                <a:gd name="connsiteX256-16197" fmla="*/ 7015 w 10000"/>
                <a:gd name="connsiteY256-16198" fmla="*/ 9460 h 10000"/>
                <a:gd name="connsiteX257-16199" fmla="*/ 7035 w 10000"/>
                <a:gd name="connsiteY257-16200" fmla="*/ 9395 h 10000"/>
                <a:gd name="connsiteX258-16201" fmla="*/ 7045 w 10000"/>
                <a:gd name="connsiteY258-16202" fmla="*/ 9302 h 10000"/>
                <a:gd name="connsiteX259-16203" fmla="*/ 7035 w 10000"/>
                <a:gd name="connsiteY259-16204" fmla="*/ 9228 h 10000"/>
                <a:gd name="connsiteX260-16205" fmla="*/ 6995 w 10000"/>
                <a:gd name="connsiteY260-16206" fmla="*/ 9144 h 10000"/>
                <a:gd name="connsiteX261-16207" fmla="*/ 6995 w 10000"/>
                <a:gd name="connsiteY261-16208" fmla="*/ 9144 h 10000"/>
                <a:gd name="connsiteX262-16209" fmla="*/ 6995 w 10000"/>
                <a:gd name="connsiteY262-16210" fmla="*/ 9135 h 10000"/>
                <a:gd name="connsiteX263-16211" fmla="*/ 6995 w 10000"/>
                <a:gd name="connsiteY263-16212" fmla="*/ 9135 h 10000"/>
                <a:gd name="connsiteX264-16213" fmla="*/ 6985 w 10000"/>
                <a:gd name="connsiteY264-16214" fmla="*/ 9135 h 10000"/>
                <a:gd name="connsiteX265-16215" fmla="*/ 6985 w 10000"/>
                <a:gd name="connsiteY265-16216" fmla="*/ 9135 h 10000"/>
                <a:gd name="connsiteX266-16217" fmla="*/ 6985 w 10000"/>
                <a:gd name="connsiteY266-16218" fmla="*/ 9135 h 10000"/>
                <a:gd name="connsiteX267-16219" fmla="*/ 6985 w 10000"/>
                <a:gd name="connsiteY267-16220" fmla="*/ 9135 h 10000"/>
                <a:gd name="connsiteX268-16221" fmla="*/ 6985 w 10000"/>
                <a:gd name="connsiteY268-16222" fmla="*/ 9135 h 10000"/>
                <a:gd name="connsiteX269-16223" fmla="*/ 6985 w 10000"/>
                <a:gd name="connsiteY269-16224" fmla="*/ 9135 h 10000"/>
                <a:gd name="connsiteX270-16225" fmla="*/ 6985 w 10000"/>
                <a:gd name="connsiteY270-16226" fmla="*/ 9135 h 10000"/>
                <a:gd name="connsiteX271-16227" fmla="*/ 6985 w 10000"/>
                <a:gd name="connsiteY271-16228" fmla="*/ 9135 h 10000"/>
                <a:gd name="connsiteX272-16229" fmla="*/ 6985 w 10000"/>
                <a:gd name="connsiteY272-16230" fmla="*/ 9126 h 10000"/>
                <a:gd name="connsiteX273-16231" fmla="*/ 6985 w 10000"/>
                <a:gd name="connsiteY273-16232" fmla="*/ 9126 h 10000"/>
                <a:gd name="connsiteX274-16233" fmla="*/ 6985 w 10000"/>
                <a:gd name="connsiteY274-16234" fmla="*/ 9126 h 10000"/>
                <a:gd name="connsiteX275-16235" fmla="*/ 6985 w 10000"/>
                <a:gd name="connsiteY275-16236" fmla="*/ 9126 h 10000"/>
                <a:gd name="connsiteX276-16237" fmla="*/ 6985 w 10000"/>
                <a:gd name="connsiteY276-16238" fmla="*/ 9126 h 10000"/>
                <a:gd name="connsiteX277-16239" fmla="*/ 6985 w 10000"/>
                <a:gd name="connsiteY277-16240" fmla="*/ 9126 h 10000"/>
                <a:gd name="connsiteX278-16241" fmla="*/ 6985 w 10000"/>
                <a:gd name="connsiteY278-16242" fmla="*/ 9126 h 10000"/>
                <a:gd name="connsiteX279-16243" fmla="*/ 6985 w 10000"/>
                <a:gd name="connsiteY279-16244" fmla="*/ 9126 h 10000"/>
                <a:gd name="connsiteX280-16245" fmla="*/ 6794 w 10000"/>
                <a:gd name="connsiteY280-16246" fmla="*/ 8837 h 10000"/>
                <a:gd name="connsiteX281-16247" fmla="*/ 6693 w 10000"/>
                <a:gd name="connsiteY281-16248" fmla="*/ 8679 h 10000"/>
                <a:gd name="connsiteX282-16249" fmla="*/ 6593 w 10000"/>
                <a:gd name="connsiteY282-16250" fmla="*/ 8521 h 10000"/>
                <a:gd name="connsiteX283-16251" fmla="*/ 6513 w 10000"/>
                <a:gd name="connsiteY283-16252" fmla="*/ 8372 h 10000"/>
                <a:gd name="connsiteX284-16253" fmla="*/ 6442 w 10000"/>
                <a:gd name="connsiteY284-16254" fmla="*/ 8214 h 10000"/>
                <a:gd name="connsiteX285-16255" fmla="*/ 6392 w 10000"/>
                <a:gd name="connsiteY285-16256" fmla="*/ 8056 h 10000"/>
                <a:gd name="connsiteX286-16257" fmla="*/ 6382 w 10000"/>
                <a:gd name="connsiteY286-16258" fmla="*/ 7981 h 10000"/>
                <a:gd name="connsiteX287-16259" fmla="*/ 6382 w 10000"/>
                <a:gd name="connsiteY287-16260" fmla="*/ 7907 h 10000"/>
                <a:gd name="connsiteX288-16261" fmla="*/ 6382 w 10000"/>
                <a:gd name="connsiteY288-16262" fmla="*/ 7907 h 10000"/>
                <a:gd name="connsiteX289-16263" fmla="*/ 6392 w 10000"/>
                <a:gd name="connsiteY289-16264" fmla="*/ 7805 h 10000"/>
                <a:gd name="connsiteX290-16265" fmla="*/ 6422 w 10000"/>
                <a:gd name="connsiteY290-16266" fmla="*/ 7702 h 10000"/>
                <a:gd name="connsiteX291-16267" fmla="*/ 6452 w 10000"/>
                <a:gd name="connsiteY291-16268" fmla="*/ 7656 h 10000"/>
                <a:gd name="connsiteX292-16269" fmla="*/ 6492 w 10000"/>
                <a:gd name="connsiteY292-16270" fmla="*/ 7609 h 10000"/>
                <a:gd name="connsiteX293-16271" fmla="*/ 6523 w 10000"/>
                <a:gd name="connsiteY293-16272" fmla="*/ 7563 h 10000"/>
                <a:gd name="connsiteX294-16273" fmla="*/ 6573 w 10000"/>
                <a:gd name="connsiteY294-16274" fmla="*/ 7526 h 10000"/>
                <a:gd name="connsiteX295-16275" fmla="*/ 6704 w 10000"/>
                <a:gd name="connsiteY295-16276" fmla="*/ 7451 h 10000"/>
                <a:gd name="connsiteX296-16277" fmla="*/ 6864 w 10000"/>
                <a:gd name="connsiteY296-16278" fmla="*/ 7395 h 10000"/>
                <a:gd name="connsiteX297-16279" fmla="*/ 7065 w 10000"/>
                <a:gd name="connsiteY297-16280" fmla="*/ 7349 h 10000"/>
                <a:gd name="connsiteX298-16281" fmla="*/ 7307 w 10000"/>
                <a:gd name="connsiteY298-16282" fmla="*/ 7321 h 10000"/>
                <a:gd name="connsiteX299-16283" fmla="*/ 7307 w 10000"/>
                <a:gd name="connsiteY299-16284" fmla="*/ 7321 h 10000"/>
                <a:gd name="connsiteX300-16285" fmla="*/ 8533 w 10000"/>
                <a:gd name="connsiteY300-16286" fmla="*/ 7219 h 10000"/>
                <a:gd name="connsiteX301-16287" fmla="*/ 10000 w 10000"/>
                <a:gd name="connsiteY301-16288" fmla="*/ 7116 h 10000"/>
                <a:gd name="connsiteX302-16289" fmla="*/ 10000 w 10000"/>
                <a:gd name="connsiteY302-16290" fmla="*/ 7116 h 10000"/>
                <a:gd name="connsiteX303-16291" fmla="*/ 10000 w 10000"/>
                <a:gd name="connsiteY303-16292" fmla="*/ 7116 h 10000"/>
                <a:gd name="connsiteX304-16293" fmla="*/ 10000 w 10000"/>
                <a:gd name="connsiteY304-16294" fmla="*/ 7116 h 10000"/>
                <a:gd name="connsiteX305-16295" fmla="*/ 10000 w 10000"/>
                <a:gd name="connsiteY305-16296" fmla="*/ 0 h 10000"/>
                <a:gd name="connsiteX0-16297" fmla="*/ 10000 w 10000"/>
                <a:gd name="connsiteY0-16298" fmla="*/ 0 h 10000"/>
                <a:gd name="connsiteX1-16299" fmla="*/ 40 w 10000"/>
                <a:gd name="connsiteY1-16300" fmla="*/ 0 h 10000"/>
                <a:gd name="connsiteX2-16301" fmla="*/ 40 w 10000"/>
                <a:gd name="connsiteY2-16302" fmla="*/ 0 h 10000"/>
                <a:gd name="connsiteX3-16303" fmla="*/ 10 w 10000"/>
                <a:gd name="connsiteY3-16304" fmla="*/ 270 h 10000"/>
                <a:gd name="connsiteX4-16305" fmla="*/ 0 w 10000"/>
                <a:gd name="connsiteY4-16306" fmla="*/ 530 h 10000"/>
                <a:gd name="connsiteX5-16307" fmla="*/ 0 w 10000"/>
                <a:gd name="connsiteY5-16308" fmla="*/ 530 h 10000"/>
                <a:gd name="connsiteX6-16309" fmla="*/ 0 w 10000"/>
                <a:gd name="connsiteY6-16310" fmla="*/ 698 h 10000"/>
                <a:gd name="connsiteX7-16311" fmla="*/ 30 w 10000"/>
                <a:gd name="connsiteY7-16312" fmla="*/ 856 h 10000"/>
                <a:gd name="connsiteX8-16313" fmla="*/ 50 w 10000"/>
                <a:gd name="connsiteY8-16314" fmla="*/ 986 h 10000"/>
                <a:gd name="connsiteX9-16315" fmla="*/ 101 w 10000"/>
                <a:gd name="connsiteY9-16316" fmla="*/ 1088 h 10000"/>
                <a:gd name="connsiteX10-16317" fmla="*/ 101 w 10000"/>
                <a:gd name="connsiteY10-16318" fmla="*/ 1088 h 10000"/>
                <a:gd name="connsiteX11-16319" fmla="*/ 101 w 10000"/>
                <a:gd name="connsiteY11-16320" fmla="*/ 1088 h 10000"/>
                <a:gd name="connsiteX12-16321" fmla="*/ 101 w 10000"/>
                <a:gd name="connsiteY12-16322" fmla="*/ 1098 h 10000"/>
                <a:gd name="connsiteX13-16323" fmla="*/ 101 w 10000"/>
                <a:gd name="connsiteY13-16324" fmla="*/ 1098 h 10000"/>
                <a:gd name="connsiteX14-16325" fmla="*/ 111 w 10000"/>
                <a:gd name="connsiteY14-16326" fmla="*/ 1116 h 10000"/>
                <a:gd name="connsiteX15-16327" fmla="*/ 111 w 10000"/>
                <a:gd name="connsiteY15-16328" fmla="*/ 1116 h 10000"/>
                <a:gd name="connsiteX16-16329" fmla="*/ 201 w 10000"/>
                <a:gd name="connsiteY16-16330" fmla="*/ 1274 h 10000"/>
                <a:gd name="connsiteX17-16331" fmla="*/ 291 w 10000"/>
                <a:gd name="connsiteY17-16332" fmla="*/ 1433 h 10000"/>
                <a:gd name="connsiteX18-16333" fmla="*/ 412 w 10000"/>
                <a:gd name="connsiteY18-16334" fmla="*/ 1572 h 10000"/>
                <a:gd name="connsiteX19-16335" fmla="*/ 482 w 10000"/>
                <a:gd name="connsiteY19-16336" fmla="*/ 1647 h 10000"/>
                <a:gd name="connsiteX20-16337" fmla="*/ 553 w 10000"/>
                <a:gd name="connsiteY20-16338" fmla="*/ 1712 h 10000"/>
                <a:gd name="connsiteX21-16339" fmla="*/ 623 w 10000"/>
                <a:gd name="connsiteY21-16340" fmla="*/ 1767 h 10000"/>
                <a:gd name="connsiteX22-16341" fmla="*/ 714 w 10000"/>
                <a:gd name="connsiteY22-16342" fmla="*/ 1823 h 10000"/>
                <a:gd name="connsiteX23-16343" fmla="*/ 804 w 10000"/>
                <a:gd name="connsiteY23-16344" fmla="*/ 1870 h 10000"/>
                <a:gd name="connsiteX24-16345" fmla="*/ 905 w 10000"/>
                <a:gd name="connsiteY24-16346" fmla="*/ 1916 h 10000"/>
                <a:gd name="connsiteX25-16347" fmla="*/ 1015 w 10000"/>
                <a:gd name="connsiteY25-16348" fmla="*/ 1935 h 10000"/>
                <a:gd name="connsiteX26-16349" fmla="*/ 1136 w 10000"/>
                <a:gd name="connsiteY26-16350" fmla="*/ 1972 h 10000"/>
                <a:gd name="connsiteX27-16351" fmla="*/ 1256 w 10000"/>
                <a:gd name="connsiteY27-16352" fmla="*/ 1981 h 10000"/>
                <a:gd name="connsiteX28-16353" fmla="*/ 1407 w 10000"/>
                <a:gd name="connsiteY28-16354" fmla="*/ 1981 h 10000"/>
                <a:gd name="connsiteX29-16355" fmla="*/ 1407 w 10000"/>
                <a:gd name="connsiteY29-16356" fmla="*/ 1981 h 10000"/>
                <a:gd name="connsiteX30-16357" fmla="*/ 1407 w 10000"/>
                <a:gd name="connsiteY30-16358" fmla="*/ 1981 h 10000"/>
                <a:gd name="connsiteX31-16359" fmla="*/ 1407 w 10000"/>
                <a:gd name="connsiteY31-16360" fmla="*/ 1981 h 10000"/>
                <a:gd name="connsiteX32-16361" fmla="*/ 1407 w 10000"/>
                <a:gd name="connsiteY32-16362" fmla="*/ 1981 h 10000"/>
                <a:gd name="connsiteX33-16363" fmla="*/ 1407 w 10000"/>
                <a:gd name="connsiteY33-16364" fmla="*/ 1981 h 10000"/>
                <a:gd name="connsiteX34-16365" fmla="*/ 1558 w 10000"/>
                <a:gd name="connsiteY34-16366" fmla="*/ 1981 h 10000"/>
                <a:gd name="connsiteX35-16367" fmla="*/ 1749 w 10000"/>
                <a:gd name="connsiteY35-16368" fmla="*/ 1963 h 10000"/>
                <a:gd name="connsiteX36-16369" fmla="*/ 1940 w 10000"/>
                <a:gd name="connsiteY36-16370" fmla="*/ 1926 h 10000"/>
                <a:gd name="connsiteX37-16371" fmla="*/ 2151 w 10000"/>
                <a:gd name="connsiteY37-16372" fmla="*/ 1879 h 10000"/>
                <a:gd name="connsiteX38-16373" fmla="*/ 2151 w 10000"/>
                <a:gd name="connsiteY38-16374" fmla="*/ 1879 h 10000"/>
                <a:gd name="connsiteX39-16375" fmla="*/ 2161 w 10000"/>
                <a:gd name="connsiteY39-16376" fmla="*/ 1879 h 10000"/>
                <a:gd name="connsiteX40-16377" fmla="*/ 2161 w 10000"/>
                <a:gd name="connsiteY40-16378" fmla="*/ 1879 h 10000"/>
                <a:gd name="connsiteX41-16379" fmla="*/ 2171 w 10000"/>
                <a:gd name="connsiteY41-16380" fmla="*/ 1879 h 10000"/>
                <a:gd name="connsiteX42-16381" fmla="*/ 2171 w 10000"/>
                <a:gd name="connsiteY42-16382" fmla="*/ 1879 h 10000"/>
                <a:gd name="connsiteX43-16383" fmla="*/ 2352 w 10000"/>
                <a:gd name="connsiteY43-16384" fmla="*/ 1833 h 10000"/>
                <a:gd name="connsiteX44-16385" fmla="*/ 2513 w 10000"/>
                <a:gd name="connsiteY44-16386" fmla="*/ 1814 h 10000"/>
                <a:gd name="connsiteX45-16387" fmla="*/ 2673 w 10000"/>
                <a:gd name="connsiteY45-16388" fmla="*/ 1786 h 10000"/>
                <a:gd name="connsiteX46-16389" fmla="*/ 2804 w 10000"/>
                <a:gd name="connsiteY46-16390" fmla="*/ 1786 h 10000"/>
                <a:gd name="connsiteX47-16391" fmla="*/ 2804 w 10000"/>
                <a:gd name="connsiteY47-16392" fmla="*/ 1786 h 10000"/>
                <a:gd name="connsiteX48-16393" fmla="*/ 2804 w 10000"/>
                <a:gd name="connsiteY48-16394" fmla="*/ 1786 h 10000"/>
                <a:gd name="connsiteX49-16395" fmla="*/ 2804 w 10000"/>
                <a:gd name="connsiteY49-16396" fmla="*/ 1786 h 10000"/>
                <a:gd name="connsiteX50-16397" fmla="*/ 2804 w 10000"/>
                <a:gd name="connsiteY50-16398" fmla="*/ 1786 h 10000"/>
                <a:gd name="connsiteX51-16399" fmla="*/ 2804 w 10000"/>
                <a:gd name="connsiteY51-16400" fmla="*/ 1786 h 10000"/>
                <a:gd name="connsiteX52-16401" fmla="*/ 2804 w 10000"/>
                <a:gd name="connsiteY52-16402" fmla="*/ 1786 h 10000"/>
                <a:gd name="connsiteX53-16403" fmla="*/ 2804 w 10000"/>
                <a:gd name="connsiteY53-16404" fmla="*/ 1786 h 10000"/>
                <a:gd name="connsiteX54-16405" fmla="*/ 2925 w 10000"/>
                <a:gd name="connsiteY54-16406" fmla="*/ 1786 h 10000"/>
                <a:gd name="connsiteX55-16407" fmla="*/ 3035 w 10000"/>
                <a:gd name="connsiteY55-16408" fmla="*/ 1805 h 10000"/>
                <a:gd name="connsiteX56-16409" fmla="*/ 3136 w 10000"/>
                <a:gd name="connsiteY56-16410" fmla="*/ 1823 h 10000"/>
                <a:gd name="connsiteX57-16411" fmla="*/ 3236 w 10000"/>
                <a:gd name="connsiteY57-16412" fmla="*/ 1842 h 10000"/>
                <a:gd name="connsiteX58-16413" fmla="*/ 3307 w 10000"/>
                <a:gd name="connsiteY58-16414" fmla="*/ 1879 h 10000"/>
                <a:gd name="connsiteX59-16415" fmla="*/ 3377 w 10000"/>
                <a:gd name="connsiteY59-16416" fmla="*/ 1926 h 10000"/>
                <a:gd name="connsiteX60-16417" fmla="*/ 3447 w 10000"/>
                <a:gd name="connsiteY60-16418" fmla="*/ 1972 h 10000"/>
                <a:gd name="connsiteX61-16419" fmla="*/ 3497 w 10000"/>
                <a:gd name="connsiteY61-16420" fmla="*/ 2028 h 10000"/>
                <a:gd name="connsiteX62-16421" fmla="*/ 3548 w 10000"/>
                <a:gd name="connsiteY62-16422" fmla="*/ 2074 h 10000"/>
                <a:gd name="connsiteX63-16423" fmla="*/ 3598 w 10000"/>
                <a:gd name="connsiteY63-16424" fmla="*/ 2140 h 10000"/>
                <a:gd name="connsiteX64-16425" fmla="*/ 3658 w 10000"/>
                <a:gd name="connsiteY64-16426" fmla="*/ 2260 h 10000"/>
                <a:gd name="connsiteX65-16427" fmla="*/ 3709 w 10000"/>
                <a:gd name="connsiteY65-16428" fmla="*/ 2400 h 10000"/>
                <a:gd name="connsiteX66-16429" fmla="*/ 3729 w 10000"/>
                <a:gd name="connsiteY66-16430" fmla="*/ 2549 h 10000"/>
                <a:gd name="connsiteX67-16431" fmla="*/ 3729 w 10000"/>
                <a:gd name="connsiteY67-16432" fmla="*/ 2688 h 10000"/>
                <a:gd name="connsiteX68-16433" fmla="*/ 3729 w 10000"/>
                <a:gd name="connsiteY68-16434" fmla="*/ 2837 h 10000"/>
                <a:gd name="connsiteX69-16435" fmla="*/ 3709 w 10000"/>
                <a:gd name="connsiteY69-16436" fmla="*/ 2977 h 10000"/>
                <a:gd name="connsiteX70-16437" fmla="*/ 3668 w 10000"/>
                <a:gd name="connsiteY70-16438" fmla="*/ 3107 h 10000"/>
                <a:gd name="connsiteX71-16439" fmla="*/ 3638 w 10000"/>
                <a:gd name="connsiteY71-16440" fmla="*/ 3219 h 10000"/>
                <a:gd name="connsiteX72-16441" fmla="*/ 3598 w 10000"/>
                <a:gd name="connsiteY72-16442" fmla="*/ 3312 h 10000"/>
                <a:gd name="connsiteX73-16443" fmla="*/ 3548 w 10000"/>
                <a:gd name="connsiteY73-16444" fmla="*/ 3377 h 10000"/>
                <a:gd name="connsiteX74-16445" fmla="*/ 3518 w 10000"/>
                <a:gd name="connsiteY74-16446" fmla="*/ 3423 h 10000"/>
                <a:gd name="connsiteX75-16447" fmla="*/ 3518 w 10000"/>
                <a:gd name="connsiteY75-16448" fmla="*/ 3423 h 10000"/>
                <a:gd name="connsiteX76-16449" fmla="*/ 3518 w 10000"/>
                <a:gd name="connsiteY76-16450" fmla="*/ 3423 h 10000"/>
                <a:gd name="connsiteX77-16451" fmla="*/ 3518 w 10000"/>
                <a:gd name="connsiteY77-16452" fmla="*/ 3423 h 10000"/>
                <a:gd name="connsiteX78-16453" fmla="*/ 3518 w 10000"/>
                <a:gd name="connsiteY78-16454" fmla="*/ 3423 h 10000"/>
                <a:gd name="connsiteX79-16455" fmla="*/ 3518 w 10000"/>
                <a:gd name="connsiteY79-16456" fmla="*/ 3423 h 10000"/>
                <a:gd name="connsiteX80-16457" fmla="*/ 3518 w 10000"/>
                <a:gd name="connsiteY80-16458" fmla="*/ 3423 h 10000"/>
                <a:gd name="connsiteX81-16459" fmla="*/ 3518 w 10000"/>
                <a:gd name="connsiteY81-16460" fmla="*/ 3423 h 10000"/>
                <a:gd name="connsiteX82-16461" fmla="*/ 3518 w 10000"/>
                <a:gd name="connsiteY82-16462" fmla="*/ 3423 h 10000"/>
                <a:gd name="connsiteX83-16463" fmla="*/ 3518 w 10000"/>
                <a:gd name="connsiteY83-16464" fmla="*/ 3423 h 10000"/>
                <a:gd name="connsiteX84-16465" fmla="*/ 3518 w 10000"/>
                <a:gd name="connsiteY84-16466" fmla="*/ 3433 h 10000"/>
                <a:gd name="connsiteX85-16467" fmla="*/ 3518 w 10000"/>
                <a:gd name="connsiteY85-16468" fmla="*/ 3433 h 10000"/>
                <a:gd name="connsiteX86-16469" fmla="*/ 3518 w 10000"/>
                <a:gd name="connsiteY86-16470" fmla="*/ 3433 h 10000"/>
                <a:gd name="connsiteX87-16471" fmla="*/ 4090 w 10000"/>
                <a:gd name="connsiteY87-16472" fmla="*/ 3886 h 10000"/>
                <a:gd name="connsiteX88-16473" fmla="*/ 3347 w 10000"/>
                <a:gd name="connsiteY88-16474" fmla="*/ 3535 h 10000"/>
                <a:gd name="connsiteX89-16475" fmla="*/ 3246 w 10000"/>
                <a:gd name="connsiteY89-16476" fmla="*/ 3563 h 10000"/>
                <a:gd name="connsiteX90-16477" fmla="*/ 3136 w 10000"/>
                <a:gd name="connsiteY90-16478" fmla="*/ 3572 h 10000"/>
                <a:gd name="connsiteX91-16479" fmla="*/ 3136 w 10000"/>
                <a:gd name="connsiteY91-16480" fmla="*/ 3572 h 10000"/>
                <a:gd name="connsiteX92-16481" fmla="*/ 3136 w 10000"/>
                <a:gd name="connsiteY92-16482" fmla="*/ 3572 h 10000"/>
                <a:gd name="connsiteX93-16483" fmla="*/ 3136 w 10000"/>
                <a:gd name="connsiteY93-16484" fmla="*/ 3572 h 10000"/>
                <a:gd name="connsiteX94-16485" fmla="*/ 3136 w 10000"/>
                <a:gd name="connsiteY94-16486" fmla="*/ 3572 h 10000"/>
                <a:gd name="connsiteX95-16487" fmla="*/ 3136 w 10000"/>
                <a:gd name="connsiteY95-16488" fmla="*/ 3572 h 10000"/>
                <a:gd name="connsiteX96-16489" fmla="*/ 3116 w 10000"/>
                <a:gd name="connsiteY96-16490" fmla="*/ 3572 h 10000"/>
                <a:gd name="connsiteX97-16491" fmla="*/ 3116 w 10000"/>
                <a:gd name="connsiteY97-16492" fmla="*/ 3572 h 10000"/>
                <a:gd name="connsiteX98-16493" fmla="*/ 3025 w 10000"/>
                <a:gd name="connsiteY98-16494" fmla="*/ 3572 h 10000"/>
                <a:gd name="connsiteX99-16495" fmla="*/ 2925 w 10000"/>
                <a:gd name="connsiteY99-16496" fmla="*/ 3553 h 10000"/>
                <a:gd name="connsiteX100-16497" fmla="*/ 2814 w 10000"/>
                <a:gd name="connsiteY100-16498" fmla="*/ 3526 h 10000"/>
                <a:gd name="connsiteX101-16499" fmla="*/ 2693 w 10000"/>
                <a:gd name="connsiteY101-16500" fmla="*/ 3479 h 10000"/>
                <a:gd name="connsiteX102-16501" fmla="*/ 2553 w 10000"/>
                <a:gd name="connsiteY102-16502" fmla="*/ 3423 h 10000"/>
                <a:gd name="connsiteX103-16503" fmla="*/ 2392 w 10000"/>
                <a:gd name="connsiteY103-16504" fmla="*/ 3349 h 10000"/>
                <a:gd name="connsiteX104-16505" fmla="*/ 2010 w 10000"/>
                <a:gd name="connsiteY104-16506" fmla="*/ 3153 h 10000"/>
                <a:gd name="connsiteX105-16507" fmla="*/ 2010 w 10000"/>
                <a:gd name="connsiteY105-16508" fmla="*/ 3153 h 10000"/>
                <a:gd name="connsiteX106-16509" fmla="*/ 2010 w 10000"/>
                <a:gd name="connsiteY106-16510" fmla="*/ 3153 h 10000"/>
                <a:gd name="connsiteX107-16511" fmla="*/ 2010 w 10000"/>
                <a:gd name="connsiteY107-16512" fmla="*/ 3153 h 10000"/>
                <a:gd name="connsiteX108-16513" fmla="*/ 2000 w 10000"/>
                <a:gd name="connsiteY108-16514" fmla="*/ 3153 h 10000"/>
                <a:gd name="connsiteX109-16515" fmla="*/ 2000 w 10000"/>
                <a:gd name="connsiteY109-16516" fmla="*/ 3153 h 10000"/>
                <a:gd name="connsiteX110-16517" fmla="*/ 2000 w 10000"/>
                <a:gd name="connsiteY110-16518" fmla="*/ 3153 h 10000"/>
                <a:gd name="connsiteX111-16519" fmla="*/ 2000 w 10000"/>
                <a:gd name="connsiteY111-16520" fmla="*/ 3153 h 10000"/>
                <a:gd name="connsiteX112-16521" fmla="*/ 1769 w 10000"/>
                <a:gd name="connsiteY112-16522" fmla="*/ 3033 h 10000"/>
                <a:gd name="connsiteX113-16523" fmla="*/ 1588 w 10000"/>
                <a:gd name="connsiteY113-16524" fmla="*/ 2967 h 10000"/>
                <a:gd name="connsiteX114-16525" fmla="*/ 1427 w 10000"/>
                <a:gd name="connsiteY114-16526" fmla="*/ 2921 h 10000"/>
                <a:gd name="connsiteX115-16527" fmla="*/ 1347 w 10000"/>
                <a:gd name="connsiteY115-16528" fmla="*/ 2902 h 10000"/>
                <a:gd name="connsiteX116-16529" fmla="*/ 1266 w 10000"/>
                <a:gd name="connsiteY116-16530" fmla="*/ 2902 h 10000"/>
                <a:gd name="connsiteX117-16531" fmla="*/ 1266 w 10000"/>
                <a:gd name="connsiteY117-16532" fmla="*/ 2902 h 10000"/>
                <a:gd name="connsiteX118-16533" fmla="*/ 1266 w 10000"/>
                <a:gd name="connsiteY118-16534" fmla="*/ 2902 h 10000"/>
                <a:gd name="connsiteX119-16535" fmla="*/ 1266 w 10000"/>
                <a:gd name="connsiteY119-16536" fmla="*/ 2902 h 10000"/>
                <a:gd name="connsiteX120-16537" fmla="*/ 1266 w 10000"/>
                <a:gd name="connsiteY120-16538" fmla="*/ 2902 h 10000"/>
                <a:gd name="connsiteX121-16539" fmla="*/ 1266 w 10000"/>
                <a:gd name="connsiteY121-16540" fmla="*/ 2902 h 10000"/>
                <a:gd name="connsiteX122-16541" fmla="*/ 1146 w 10000"/>
                <a:gd name="connsiteY122-16542" fmla="*/ 2921 h 10000"/>
                <a:gd name="connsiteX123-16543" fmla="*/ 1085 w 10000"/>
                <a:gd name="connsiteY123-16544" fmla="*/ 2940 h 10000"/>
                <a:gd name="connsiteX124-16545" fmla="*/ 1025 w 10000"/>
                <a:gd name="connsiteY124-16546" fmla="*/ 2949 h 10000"/>
                <a:gd name="connsiteX125-16547" fmla="*/ 965 w 10000"/>
                <a:gd name="connsiteY125-16548" fmla="*/ 2986 h 10000"/>
                <a:gd name="connsiteX126-16549" fmla="*/ 915 w 10000"/>
                <a:gd name="connsiteY126-16550" fmla="*/ 3023 h 10000"/>
                <a:gd name="connsiteX127-16551" fmla="*/ 864 w 10000"/>
                <a:gd name="connsiteY127-16552" fmla="*/ 3060 h 10000"/>
                <a:gd name="connsiteX128-16553" fmla="*/ 814 w 10000"/>
                <a:gd name="connsiteY128-16554" fmla="*/ 3107 h 10000"/>
                <a:gd name="connsiteX129-16555" fmla="*/ 784 w 10000"/>
                <a:gd name="connsiteY129-16556" fmla="*/ 3163 h 10000"/>
                <a:gd name="connsiteX130-16557" fmla="*/ 744 w 10000"/>
                <a:gd name="connsiteY130-16558" fmla="*/ 3237 h 10000"/>
                <a:gd name="connsiteX131-16559" fmla="*/ 673 w 10000"/>
                <a:gd name="connsiteY131-16560" fmla="*/ 3377 h 10000"/>
                <a:gd name="connsiteX132-16561" fmla="*/ 623 w 10000"/>
                <a:gd name="connsiteY132-16562" fmla="*/ 3563 h 10000"/>
                <a:gd name="connsiteX133-16563" fmla="*/ 603 w 10000"/>
                <a:gd name="connsiteY133-16564" fmla="*/ 3786 h 10000"/>
                <a:gd name="connsiteX134-16565" fmla="*/ 573 w 10000"/>
                <a:gd name="connsiteY134-16566" fmla="*/ 4037 h 10000"/>
                <a:gd name="connsiteX135-16567" fmla="*/ 583 w 10000"/>
                <a:gd name="connsiteY135-16568" fmla="*/ 4326 h 10000"/>
                <a:gd name="connsiteX136-16569" fmla="*/ 613 w 10000"/>
                <a:gd name="connsiteY136-16570" fmla="*/ 4651 h 10000"/>
                <a:gd name="connsiteX137-16571" fmla="*/ 663 w 10000"/>
                <a:gd name="connsiteY137-16572" fmla="*/ 5014 h 10000"/>
                <a:gd name="connsiteX138-16573" fmla="*/ 734 w 10000"/>
                <a:gd name="connsiteY138-16574" fmla="*/ 5423 h 10000"/>
                <a:gd name="connsiteX139-16575" fmla="*/ 814 w 10000"/>
                <a:gd name="connsiteY139-16576" fmla="*/ 5870 h 10000"/>
                <a:gd name="connsiteX140-16577" fmla="*/ 945 w 10000"/>
                <a:gd name="connsiteY140-16578" fmla="*/ 6372 h 10000"/>
                <a:gd name="connsiteX141-16579" fmla="*/ 1085 w 10000"/>
                <a:gd name="connsiteY141-16580" fmla="*/ 6912 h 10000"/>
                <a:gd name="connsiteX142-16581" fmla="*/ 1085 w 10000"/>
                <a:gd name="connsiteY142-16582" fmla="*/ 6912 h 10000"/>
                <a:gd name="connsiteX143-16583" fmla="*/ 1085 w 10000"/>
                <a:gd name="connsiteY143-16584" fmla="*/ 6930 h 10000"/>
                <a:gd name="connsiteX144-16585" fmla="*/ 1085 w 10000"/>
                <a:gd name="connsiteY144-16586" fmla="*/ 6930 h 10000"/>
                <a:gd name="connsiteX145-16587" fmla="*/ 1116 w 10000"/>
                <a:gd name="connsiteY145-16588" fmla="*/ 7005 h 10000"/>
                <a:gd name="connsiteX146-16589" fmla="*/ 1116 w 10000"/>
                <a:gd name="connsiteY146-16590" fmla="*/ 7005 h 10000"/>
                <a:gd name="connsiteX147-16591" fmla="*/ 1116 w 10000"/>
                <a:gd name="connsiteY147-16592" fmla="*/ 7005 h 10000"/>
                <a:gd name="connsiteX148-16593" fmla="*/ 1116 w 10000"/>
                <a:gd name="connsiteY148-16594" fmla="*/ 7005 h 10000"/>
                <a:gd name="connsiteX149-16595" fmla="*/ 1116 w 10000"/>
                <a:gd name="connsiteY149-16596" fmla="*/ 7005 h 10000"/>
                <a:gd name="connsiteX150-16597" fmla="*/ 1126 w 10000"/>
                <a:gd name="connsiteY150-16598" fmla="*/ 7060 h 10000"/>
                <a:gd name="connsiteX151-16599" fmla="*/ 1126 w 10000"/>
                <a:gd name="connsiteY151-16600" fmla="*/ 7060 h 10000"/>
                <a:gd name="connsiteX152-16601" fmla="*/ 1126 w 10000"/>
                <a:gd name="connsiteY152-16602" fmla="*/ 7060 h 10000"/>
                <a:gd name="connsiteX153-16603" fmla="*/ 1126 w 10000"/>
                <a:gd name="connsiteY153-16604" fmla="*/ 7060 h 10000"/>
                <a:gd name="connsiteX154-16605" fmla="*/ 1146 w 10000"/>
                <a:gd name="connsiteY154-16606" fmla="*/ 7060 h 10000"/>
                <a:gd name="connsiteX155-16607" fmla="*/ 1146 w 10000"/>
                <a:gd name="connsiteY155-16608" fmla="*/ 7060 h 10000"/>
                <a:gd name="connsiteX156-16609" fmla="*/ 1156 w 10000"/>
                <a:gd name="connsiteY156-16610" fmla="*/ 7060 h 10000"/>
                <a:gd name="connsiteX157-16611" fmla="*/ 1156 w 10000"/>
                <a:gd name="connsiteY157-16612" fmla="*/ 7060 h 10000"/>
                <a:gd name="connsiteX158-16613" fmla="*/ 1156 w 10000"/>
                <a:gd name="connsiteY158-16614" fmla="*/ 7060 h 10000"/>
                <a:gd name="connsiteX159-16615" fmla="*/ 1156 w 10000"/>
                <a:gd name="connsiteY159-16616" fmla="*/ 7060 h 10000"/>
                <a:gd name="connsiteX160-16617" fmla="*/ 1457 w 10000"/>
                <a:gd name="connsiteY160-16618" fmla="*/ 7051 h 10000"/>
                <a:gd name="connsiteX161-16619" fmla="*/ 1749 w 10000"/>
                <a:gd name="connsiteY161-16620" fmla="*/ 7051 h 10000"/>
                <a:gd name="connsiteX162-16621" fmla="*/ 1749 w 10000"/>
                <a:gd name="connsiteY162-16622" fmla="*/ 7051 h 10000"/>
                <a:gd name="connsiteX163-16623" fmla="*/ 1749 w 10000"/>
                <a:gd name="connsiteY163-16624" fmla="*/ 7051 h 10000"/>
                <a:gd name="connsiteX164-16625" fmla="*/ 1749 w 10000"/>
                <a:gd name="connsiteY164-16626" fmla="*/ 7051 h 10000"/>
                <a:gd name="connsiteX165-16627" fmla="*/ 1749 w 10000"/>
                <a:gd name="connsiteY165-16628" fmla="*/ 7051 h 10000"/>
                <a:gd name="connsiteX166-16629" fmla="*/ 1749 w 10000"/>
                <a:gd name="connsiteY166-16630" fmla="*/ 7051 h 10000"/>
                <a:gd name="connsiteX167-16631" fmla="*/ 1759 w 10000"/>
                <a:gd name="connsiteY167-16632" fmla="*/ 7051 h 10000"/>
                <a:gd name="connsiteX168-16633" fmla="*/ 1759 w 10000"/>
                <a:gd name="connsiteY168-16634" fmla="*/ 7051 h 10000"/>
                <a:gd name="connsiteX169-16635" fmla="*/ 1759 w 10000"/>
                <a:gd name="connsiteY169-16636" fmla="*/ 7051 h 10000"/>
                <a:gd name="connsiteX170-16637" fmla="*/ 1759 w 10000"/>
                <a:gd name="connsiteY170-16638" fmla="*/ 7051 h 10000"/>
                <a:gd name="connsiteX171-16639" fmla="*/ 1759 w 10000"/>
                <a:gd name="connsiteY171-16640" fmla="*/ 7051 h 10000"/>
                <a:gd name="connsiteX172-16641" fmla="*/ 1759 w 10000"/>
                <a:gd name="connsiteY172-16642" fmla="*/ 7051 h 10000"/>
                <a:gd name="connsiteX173-16643" fmla="*/ 1769 w 10000"/>
                <a:gd name="connsiteY173-16644" fmla="*/ 7051 h 10000"/>
                <a:gd name="connsiteX174-16645" fmla="*/ 1769 w 10000"/>
                <a:gd name="connsiteY174-16646" fmla="*/ 7051 h 10000"/>
                <a:gd name="connsiteX175-16647" fmla="*/ 1769 w 10000"/>
                <a:gd name="connsiteY175-16648" fmla="*/ 7051 h 10000"/>
                <a:gd name="connsiteX176-16649" fmla="*/ 1769 w 10000"/>
                <a:gd name="connsiteY176-16650" fmla="*/ 7051 h 10000"/>
                <a:gd name="connsiteX177-16651" fmla="*/ 1769 w 10000"/>
                <a:gd name="connsiteY177-16652" fmla="*/ 7051 h 10000"/>
                <a:gd name="connsiteX178-16653" fmla="*/ 1980 w 10000"/>
                <a:gd name="connsiteY178-16654" fmla="*/ 7051 h 10000"/>
                <a:gd name="connsiteX179-16655" fmla="*/ 1980 w 10000"/>
                <a:gd name="connsiteY179-16656" fmla="*/ 7051 h 10000"/>
                <a:gd name="connsiteX180-16657" fmla="*/ 2281 w 10000"/>
                <a:gd name="connsiteY180-16658" fmla="*/ 7033 h 10000"/>
                <a:gd name="connsiteX181-16659" fmla="*/ 2281 w 10000"/>
                <a:gd name="connsiteY181-16660" fmla="*/ 7033 h 10000"/>
                <a:gd name="connsiteX182-16661" fmla="*/ 2281 w 10000"/>
                <a:gd name="connsiteY182-16662" fmla="*/ 7033 h 10000"/>
                <a:gd name="connsiteX183-16663" fmla="*/ 2281 w 10000"/>
                <a:gd name="connsiteY183-16664" fmla="*/ 7033 h 10000"/>
                <a:gd name="connsiteX184-16665" fmla="*/ 2291 w 10000"/>
                <a:gd name="connsiteY184-16666" fmla="*/ 7033 h 10000"/>
                <a:gd name="connsiteX185-16667" fmla="*/ 2291 w 10000"/>
                <a:gd name="connsiteY185-16668" fmla="*/ 7033 h 10000"/>
                <a:gd name="connsiteX186-16669" fmla="*/ 2302 w 10000"/>
                <a:gd name="connsiteY186-16670" fmla="*/ 7033 h 10000"/>
                <a:gd name="connsiteX187-16671" fmla="*/ 2302 w 10000"/>
                <a:gd name="connsiteY187-16672" fmla="*/ 7033 h 10000"/>
                <a:gd name="connsiteX188-16673" fmla="*/ 2332 w 10000"/>
                <a:gd name="connsiteY188-16674" fmla="*/ 7033 h 10000"/>
                <a:gd name="connsiteX189-16675" fmla="*/ 2332 w 10000"/>
                <a:gd name="connsiteY189-16676" fmla="*/ 7033 h 10000"/>
                <a:gd name="connsiteX190-16677" fmla="*/ 2854 w 10000"/>
                <a:gd name="connsiteY190-16678" fmla="*/ 7033 h 10000"/>
                <a:gd name="connsiteX191-16679" fmla="*/ 2854 w 10000"/>
                <a:gd name="connsiteY191-16680" fmla="*/ 7033 h 10000"/>
                <a:gd name="connsiteX192-16681" fmla="*/ 2854 w 10000"/>
                <a:gd name="connsiteY192-16682" fmla="*/ 7033 h 10000"/>
                <a:gd name="connsiteX193-16683" fmla="*/ 2854 w 10000"/>
                <a:gd name="connsiteY193-16684" fmla="*/ 7033 h 10000"/>
                <a:gd name="connsiteX194-16685" fmla="*/ 2854 w 10000"/>
                <a:gd name="connsiteY194-16686" fmla="*/ 7033 h 10000"/>
                <a:gd name="connsiteX195-16687" fmla="*/ 2854 w 10000"/>
                <a:gd name="connsiteY195-16688" fmla="*/ 7033 h 10000"/>
                <a:gd name="connsiteX196-16689" fmla="*/ 2854 w 10000"/>
                <a:gd name="connsiteY196-16690" fmla="*/ 7033 h 10000"/>
                <a:gd name="connsiteX197-16691" fmla="*/ 2854 w 10000"/>
                <a:gd name="connsiteY197-16692" fmla="*/ 7033 h 10000"/>
                <a:gd name="connsiteX198-16693" fmla="*/ 3286 w 10000"/>
                <a:gd name="connsiteY198-16694" fmla="*/ 7033 h 10000"/>
                <a:gd name="connsiteX199-16695" fmla="*/ 3709 w 10000"/>
                <a:gd name="connsiteY199-16696" fmla="*/ 7060 h 10000"/>
                <a:gd name="connsiteX200-16697" fmla="*/ 4101 w 10000"/>
                <a:gd name="connsiteY200-16698" fmla="*/ 7088 h 10000"/>
                <a:gd name="connsiteX201-16699" fmla="*/ 4291 w 10000"/>
                <a:gd name="connsiteY201-16700" fmla="*/ 7116 h 10000"/>
                <a:gd name="connsiteX202-16701" fmla="*/ 4462 w 10000"/>
                <a:gd name="connsiteY202-16702" fmla="*/ 7135 h 10000"/>
                <a:gd name="connsiteX203-16703" fmla="*/ 4623 w 10000"/>
                <a:gd name="connsiteY203-16704" fmla="*/ 7172 h 10000"/>
                <a:gd name="connsiteX204-16705" fmla="*/ 4764 w 10000"/>
                <a:gd name="connsiteY204-16706" fmla="*/ 7219 h 10000"/>
                <a:gd name="connsiteX205-16707" fmla="*/ 4894 w 10000"/>
                <a:gd name="connsiteY205-16708" fmla="*/ 7274 h 10000"/>
                <a:gd name="connsiteX206-16709" fmla="*/ 4985 w 10000"/>
                <a:gd name="connsiteY206-16710" fmla="*/ 7330 h 10000"/>
                <a:gd name="connsiteX207-16711" fmla="*/ 5075 w 10000"/>
                <a:gd name="connsiteY207-16712" fmla="*/ 7395 h 10000"/>
                <a:gd name="connsiteX208-16713" fmla="*/ 5136 w 10000"/>
                <a:gd name="connsiteY208-16714" fmla="*/ 7460 h 10000"/>
                <a:gd name="connsiteX209-16715" fmla="*/ 5156 w 10000"/>
                <a:gd name="connsiteY209-16716" fmla="*/ 7507 h 10000"/>
                <a:gd name="connsiteX210-16717" fmla="*/ 5176 w 10000"/>
                <a:gd name="connsiteY210-16718" fmla="*/ 7553 h 10000"/>
                <a:gd name="connsiteX211-16719" fmla="*/ 5176 w 10000"/>
                <a:gd name="connsiteY211-16720" fmla="*/ 7600 h 10000"/>
                <a:gd name="connsiteX212-16721" fmla="*/ 5176 w 10000"/>
                <a:gd name="connsiteY212-16722" fmla="*/ 7656 h 10000"/>
                <a:gd name="connsiteX213-16723" fmla="*/ 5176 w 10000"/>
                <a:gd name="connsiteY213-16724" fmla="*/ 7656 h 10000"/>
                <a:gd name="connsiteX214-16725" fmla="*/ 5176 w 10000"/>
                <a:gd name="connsiteY214-16726" fmla="*/ 7665 h 10000"/>
                <a:gd name="connsiteX215-16727" fmla="*/ 5176 w 10000"/>
                <a:gd name="connsiteY215-16728" fmla="*/ 7665 h 10000"/>
                <a:gd name="connsiteX216-16729" fmla="*/ 5176 w 10000"/>
                <a:gd name="connsiteY216-16730" fmla="*/ 7665 h 10000"/>
                <a:gd name="connsiteX217-16731" fmla="*/ 5146 w 10000"/>
                <a:gd name="connsiteY217-16732" fmla="*/ 7851 h 10000"/>
                <a:gd name="connsiteX218-16733" fmla="*/ 5095 w 10000"/>
                <a:gd name="connsiteY218-16734" fmla="*/ 8037 h 10000"/>
                <a:gd name="connsiteX219-16735" fmla="*/ 5005 w 10000"/>
                <a:gd name="connsiteY219-16736" fmla="*/ 8437 h 10000"/>
                <a:gd name="connsiteX220-16737" fmla="*/ 4955 w 10000"/>
                <a:gd name="connsiteY220-16738" fmla="*/ 8642 h 10000"/>
                <a:gd name="connsiteX221-16739" fmla="*/ 4915 w 10000"/>
                <a:gd name="connsiteY221-16740" fmla="*/ 8828 h 10000"/>
                <a:gd name="connsiteX222-16741" fmla="*/ 4894 w 10000"/>
                <a:gd name="connsiteY222-16742" fmla="*/ 9023 h 10000"/>
                <a:gd name="connsiteX223-16743" fmla="*/ 4874 w 10000"/>
                <a:gd name="connsiteY223-16744" fmla="*/ 9200 h 10000"/>
                <a:gd name="connsiteX224-16745" fmla="*/ 4874 w 10000"/>
                <a:gd name="connsiteY224-16746" fmla="*/ 9200 h 10000"/>
                <a:gd name="connsiteX225-16747" fmla="*/ 4874 w 10000"/>
                <a:gd name="connsiteY225-16748" fmla="*/ 9293 h 10000"/>
                <a:gd name="connsiteX226-16749" fmla="*/ 4894 w 10000"/>
                <a:gd name="connsiteY226-16750" fmla="*/ 9395 h 10000"/>
                <a:gd name="connsiteX227-16751" fmla="*/ 4915 w 10000"/>
                <a:gd name="connsiteY227-16752" fmla="*/ 9488 h 10000"/>
                <a:gd name="connsiteX228-16753" fmla="*/ 4935 w 10000"/>
                <a:gd name="connsiteY228-16754" fmla="*/ 9563 h 10000"/>
                <a:gd name="connsiteX229-16755" fmla="*/ 4985 w 10000"/>
                <a:gd name="connsiteY229-16756" fmla="*/ 9647 h 10000"/>
                <a:gd name="connsiteX230-16757" fmla="*/ 5035 w 10000"/>
                <a:gd name="connsiteY230-16758" fmla="*/ 9721 h 10000"/>
                <a:gd name="connsiteX231-16759" fmla="*/ 5095 w 10000"/>
                <a:gd name="connsiteY231-16760" fmla="*/ 9786 h 10000"/>
                <a:gd name="connsiteX232-16761" fmla="*/ 5176 w 10000"/>
                <a:gd name="connsiteY232-16762" fmla="*/ 9842 h 10000"/>
                <a:gd name="connsiteX233-16763" fmla="*/ 5176 w 10000"/>
                <a:gd name="connsiteY233-16764" fmla="*/ 9842 h 10000"/>
                <a:gd name="connsiteX234-16765" fmla="*/ 5176 w 10000"/>
                <a:gd name="connsiteY234-16766" fmla="*/ 9842 h 10000"/>
                <a:gd name="connsiteX235-16767" fmla="*/ 5236 w 10000"/>
                <a:gd name="connsiteY235-16768" fmla="*/ 9879 h 10000"/>
                <a:gd name="connsiteX236-16769" fmla="*/ 5307 w 10000"/>
                <a:gd name="connsiteY236-16770" fmla="*/ 9916 h 10000"/>
                <a:gd name="connsiteX237-16771" fmla="*/ 5447 w 10000"/>
                <a:gd name="connsiteY237-16772" fmla="*/ 9963 h 10000"/>
                <a:gd name="connsiteX238-16773" fmla="*/ 5608 w 10000"/>
                <a:gd name="connsiteY238-16774" fmla="*/ 9991 h 10000"/>
                <a:gd name="connsiteX239-16775" fmla="*/ 5779 w 10000"/>
                <a:gd name="connsiteY239-16776" fmla="*/ 10000 h 10000"/>
                <a:gd name="connsiteX240-16777" fmla="*/ 5779 w 10000"/>
                <a:gd name="connsiteY240-16778" fmla="*/ 10000 h 10000"/>
                <a:gd name="connsiteX241-16779" fmla="*/ 5779 w 10000"/>
                <a:gd name="connsiteY241-16780" fmla="*/ 10000 h 10000"/>
                <a:gd name="connsiteX242-16781" fmla="*/ 5779 w 10000"/>
                <a:gd name="connsiteY242-16782" fmla="*/ 10000 h 10000"/>
                <a:gd name="connsiteX243-16783" fmla="*/ 5779 w 10000"/>
                <a:gd name="connsiteY243-16784" fmla="*/ 10000 h 10000"/>
                <a:gd name="connsiteX244-16785" fmla="*/ 5779 w 10000"/>
                <a:gd name="connsiteY244-16786" fmla="*/ 10000 h 10000"/>
                <a:gd name="connsiteX245-16787" fmla="*/ 5899 w 10000"/>
                <a:gd name="connsiteY245-16788" fmla="*/ 9991 h 10000"/>
                <a:gd name="connsiteX246-16789" fmla="*/ 6040 w 10000"/>
                <a:gd name="connsiteY246-16790" fmla="*/ 9981 h 10000"/>
                <a:gd name="connsiteX247-16791" fmla="*/ 6171 w 10000"/>
                <a:gd name="connsiteY247-16792" fmla="*/ 9963 h 10000"/>
                <a:gd name="connsiteX248-16793" fmla="*/ 6291 w 10000"/>
                <a:gd name="connsiteY248-16794" fmla="*/ 9926 h 10000"/>
                <a:gd name="connsiteX249-16795" fmla="*/ 6412 w 10000"/>
                <a:gd name="connsiteY249-16796" fmla="*/ 9888 h 10000"/>
                <a:gd name="connsiteX250-16797" fmla="*/ 6533 w 10000"/>
                <a:gd name="connsiteY250-16798" fmla="*/ 9842 h 10000"/>
                <a:gd name="connsiteX251-16799" fmla="*/ 6643 w 10000"/>
                <a:gd name="connsiteY251-16800" fmla="*/ 9805 h 10000"/>
                <a:gd name="connsiteX252-16801" fmla="*/ 6744 w 10000"/>
                <a:gd name="connsiteY252-16802" fmla="*/ 9740 h 10000"/>
                <a:gd name="connsiteX253-16803" fmla="*/ 6824 w 10000"/>
                <a:gd name="connsiteY253-16804" fmla="*/ 9674 h 10000"/>
                <a:gd name="connsiteX254-16805" fmla="*/ 6905 w 10000"/>
                <a:gd name="connsiteY254-16806" fmla="*/ 9609 h 10000"/>
                <a:gd name="connsiteX255-16807" fmla="*/ 6965 w 10000"/>
                <a:gd name="connsiteY255-16808" fmla="*/ 9544 h 10000"/>
                <a:gd name="connsiteX256-16809" fmla="*/ 7015 w 10000"/>
                <a:gd name="connsiteY256-16810" fmla="*/ 9460 h 10000"/>
                <a:gd name="connsiteX257-16811" fmla="*/ 7035 w 10000"/>
                <a:gd name="connsiteY257-16812" fmla="*/ 9395 h 10000"/>
                <a:gd name="connsiteX258-16813" fmla="*/ 7045 w 10000"/>
                <a:gd name="connsiteY258-16814" fmla="*/ 9302 h 10000"/>
                <a:gd name="connsiteX259-16815" fmla="*/ 7035 w 10000"/>
                <a:gd name="connsiteY259-16816" fmla="*/ 9228 h 10000"/>
                <a:gd name="connsiteX260-16817" fmla="*/ 6995 w 10000"/>
                <a:gd name="connsiteY260-16818" fmla="*/ 9144 h 10000"/>
                <a:gd name="connsiteX261-16819" fmla="*/ 6995 w 10000"/>
                <a:gd name="connsiteY261-16820" fmla="*/ 9144 h 10000"/>
                <a:gd name="connsiteX262-16821" fmla="*/ 6995 w 10000"/>
                <a:gd name="connsiteY262-16822" fmla="*/ 9135 h 10000"/>
                <a:gd name="connsiteX263-16823" fmla="*/ 6995 w 10000"/>
                <a:gd name="connsiteY263-16824" fmla="*/ 9135 h 10000"/>
                <a:gd name="connsiteX264-16825" fmla="*/ 6985 w 10000"/>
                <a:gd name="connsiteY264-16826" fmla="*/ 9135 h 10000"/>
                <a:gd name="connsiteX265-16827" fmla="*/ 6985 w 10000"/>
                <a:gd name="connsiteY265-16828" fmla="*/ 9135 h 10000"/>
                <a:gd name="connsiteX266-16829" fmla="*/ 6985 w 10000"/>
                <a:gd name="connsiteY266-16830" fmla="*/ 9135 h 10000"/>
                <a:gd name="connsiteX267-16831" fmla="*/ 6985 w 10000"/>
                <a:gd name="connsiteY267-16832" fmla="*/ 9135 h 10000"/>
                <a:gd name="connsiteX268-16833" fmla="*/ 6985 w 10000"/>
                <a:gd name="connsiteY268-16834" fmla="*/ 9135 h 10000"/>
                <a:gd name="connsiteX269-16835" fmla="*/ 6985 w 10000"/>
                <a:gd name="connsiteY269-16836" fmla="*/ 9135 h 10000"/>
                <a:gd name="connsiteX270-16837" fmla="*/ 6985 w 10000"/>
                <a:gd name="connsiteY270-16838" fmla="*/ 9135 h 10000"/>
                <a:gd name="connsiteX271-16839" fmla="*/ 6985 w 10000"/>
                <a:gd name="connsiteY271-16840" fmla="*/ 9135 h 10000"/>
                <a:gd name="connsiteX272-16841" fmla="*/ 6985 w 10000"/>
                <a:gd name="connsiteY272-16842" fmla="*/ 9126 h 10000"/>
                <a:gd name="connsiteX273-16843" fmla="*/ 6985 w 10000"/>
                <a:gd name="connsiteY273-16844" fmla="*/ 9126 h 10000"/>
                <a:gd name="connsiteX274-16845" fmla="*/ 6985 w 10000"/>
                <a:gd name="connsiteY274-16846" fmla="*/ 9126 h 10000"/>
                <a:gd name="connsiteX275-16847" fmla="*/ 6985 w 10000"/>
                <a:gd name="connsiteY275-16848" fmla="*/ 9126 h 10000"/>
                <a:gd name="connsiteX276-16849" fmla="*/ 6985 w 10000"/>
                <a:gd name="connsiteY276-16850" fmla="*/ 9126 h 10000"/>
                <a:gd name="connsiteX277-16851" fmla="*/ 6985 w 10000"/>
                <a:gd name="connsiteY277-16852" fmla="*/ 9126 h 10000"/>
                <a:gd name="connsiteX278-16853" fmla="*/ 6985 w 10000"/>
                <a:gd name="connsiteY278-16854" fmla="*/ 9126 h 10000"/>
                <a:gd name="connsiteX279-16855" fmla="*/ 6985 w 10000"/>
                <a:gd name="connsiteY279-16856" fmla="*/ 9126 h 10000"/>
                <a:gd name="connsiteX280-16857" fmla="*/ 6794 w 10000"/>
                <a:gd name="connsiteY280-16858" fmla="*/ 8837 h 10000"/>
                <a:gd name="connsiteX281-16859" fmla="*/ 6693 w 10000"/>
                <a:gd name="connsiteY281-16860" fmla="*/ 8679 h 10000"/>
                <a:gd name="connsiteX282-16861" fmla="*/ 6593 w 10000"/>
                <a:gd name="connsiteY282-16862" fmla="*/ 8521 h 10000"/>
                <a:gd name="connsiteX283-16863" fmla="*/ 6513 w 10000"/>
                <a:gd name="connsiteY283-16864" fmla="*/ 8372 h 10000"/>
                <a:gd name="connsiteX284-16865" fmla="*/ 6442 w 10000"/>
                <a:gd name="connsiteY284-16866" fmla="*/ 8214 h 10000"/>
                <a:gd name="connsiteX285-16867" fmla="*/ 6392 w 10000"/>
                <a:gd name="connsiteY285-16868" fmla="*/ 8056 h 10000"/>
                <a:gd name="connsiteX286-16869" fmla="*/ 6382 w 10000"/>
                <a:gd name="connsiteY286-16870" fmla="*/ 7981 h 10000"/>
                <a:gd name="connsiteX287-16871" fmla="*/ 6382 w 10000"/>
                <a:gd name="connsiteY287-16872" fmla="*/ 7907 h 10000"/>
                <a:gd name="connsiteX288-16873" fmla="*/ 6382 w 10000"/>
                <a:gd name="connsiteY288-16874" fmla="*/ 7907 h 10000"/>
                <a:gd name="connsiteX289-16875" fmla="*/ 6392 w 10000"/>
                <a:gd name="connsiteY289-16876" fmla="*/ 7805 h 10000"/>
                <a:gd name="connsiteX290-16877" fmla="*/ 6422 w 10000"/>
                <a:gd name="connsiteY290-16878" fmla="*/ 7702 h 10000"/>
                <a:gd name="connsiteX291-16879" fmla="*/ 6452 w 10000"/>
                <a:gd name="connsiteY291-16880" fmla="*/ 7656 h 10000"/>
                <a:gd name="connsiteX292-16881" fmla="*/ 6492 w 10000"/>
                <a:gd name="connsiteY292-16882" fmla="*/ 7609 h 10000"/>
                <a:gd name="connsiteX293-16883" fmla="*/ 6523 w 10000"/>
                <a:gd name="connsiteY293-16884" fmla="*/ 7563 h 10000"/>
                <a:gd name="connsiteX294-16885" fmla="*/ 6573 w 10000"/>
                <a:gd name="connsiteY294-16886" fmla="*/ 7526 h 10000"/>
                <a:gd name="connsiteX295-16887" fmla="*/ 6704 w 10000"/>
                <a:gd name="connsiteY295-16888" fmla="*/ 7451 h 10000"/>
                <a:gd name="connsiteX296-16889" fmla="*/ 6864 w 10000"/>
                <a:gd name="connsiteY296-16890" fmla="*/ 7395 h 10000"/>
                <a:gd name="connsiteX297-16891" fmla="*/ 7065 w 10000"/>
                <a:gd name="connsiteY297-16892" fmla="*/ 7349 h 10000"/>
                <a:gd name="connsiteX298-16893" fmla="*/ 7307 w 10000"/>
                <a:gd name="connsiteY298-16894" fmla="*/ 7321 h 10000"/>
                <a:gd name="connsiteX299-16895" fmla="*/ 7307 w 10000"/>
                <a:gd name="connsiteY299-16896" fmla="*/ 7321 h 10000"/>
                <a:gd name="connsiteX300-16897" fmla="*/ 8533 w 10000"/>
                <a:gd name="connsiteY300-16898" fmla="*/ 7219 h 10000"/>
                <a:gd name="connsiteX301-16899" fmla="*/ 10000 w 10000"/>
                <a:gd name="connsiteY301-16900" fmla="*/ 7116 h 10000"/>
                <a:gd name="connsiteX302-16901" fmla="*/ 10000 w 10000"/>
                <a:gd name="connsiteY302-16902" fmla="*/ 7116 h 10000"/>
                <a:gd name="connsiteX303-16903" fmla="*/ 10000 w 10000"/>
                <a:gd name="connsiteY303-16904" fmla="*/ 7116 h 10000"/>
                <a:gd name="connsiteX304-16905" fmla="*/ 10000 w 10000"/>
                <a:gd name="connsiteY304-16906" fmla="*/ 7116 h 10000"/>
                <a:gd name="connsiteX305-16907" fmla="*/ 10000 w 10000"/>
                <a:gd name="connsiteY305-16908" fmla="*/ 0 h 10000"/>
                <a:gd name="connsiteX0-16909" fmla="*/ 10000 w 10000"/>
                <a:gd name="connsiteY0-16910" fmla="*/ 0 h 10000"/>
                <a:gd name="connsiteX1-16911" fmla="*/ 40 w 10000"/>
                <a:gd name="connsiteY1-16912" fmla="*/ 0 h 10000"/>
                <a:gd name="connsiteX2-16913" fmla="*/ 40 w 10000"/>
                <a:gd name="connsiteY2-16914" fmla="*/ 0 h 10000"/>
                <a:gd name="connsiteX3-16915" fmla="*/ 10 w 10000"/>
                <a:gd name="connsiteY3-16916" fmla="*/ 270 h 10000"/>
                <a:gd name="connsiteX4-16917" fmla="*/ 0 w 10000"/>
                <a:gd name="connsiteY4-16918" fmla="*/ 530 h 10000"/>
                <a:gd name="connsiteX5-16919" fmla="*/ 0 w 10000"/>
                <a:gd name="connsiteY5-16920" fmla="*/ 530 h 10000"/>
                <a:gd name="connsiteX6-16921" fmla="*/ 0 w 10000"/>
                <a:gd name="connsiteY6-16922" fmla="*/ 698 h 10000"/>
                <a:gd name="connsiteX7-16923" fmla="*/ 30 w 10000"/>
                <a:gd name="connsiteY7-16924" fmla="*/ 856 h 10000"/>
                <a:gd name="connsiteX8-16925" fmla="*/ 50 w 10000"/>
                <a:gd name="connsiteY8-16926" fmla="*/ 986 h 10000"/>
                <a:gd name="connsiteX9-16927" fmla="*/ 101 w 10000"/>
                <a:gd name="connsiteY9-16928" fmla="*/ 1088 h 10000"/>
                <a:gd name="connsiteX10-16929" fmla="*/ 101 w 10000"/>
                <a:gd name="connsiteY10-16930" fmla="*/ 1088 h 10000"/>
                <a:gd name="connsiteX11-16931" fmla="*/ 101 w 10000"/>
                <a:gd name="connsiteY11-16932" fmla="*/ 1088 h 10000"/>
                <a:gd name="connsiteX12-16933" fmla="*/ 101 w 10000"/>
                <a:gd name="connsiteY12-16934" fmla="*/ 1098 h 10000"/>
                <a:gd name="connsiteX13-16935" fmla="*/ 101 w 10000"/>
                <a:gd name="connsiteY13-16936" fmla="*/ 1098 h 10000"/>
                <a:gd name="connsiteX14-16937" fmla="*/ 111 w 10000"/>
                <a:gd name="connsiteY14-16938" fmla="*/ 1116 h 10000"/>
                <a:gd name="connsiteX15-16939" fmla="*/ 111 w 10000"/>
                <a:gd name="connsiteY15-16940" fmla="*/ 1116 h 10000"/>
                <a:gd name="connsiteX16-16941" fmla="*/ 201 w 10000"/>
                <a:gd name="connsiteY16-16942" fmla="*/ 1274 h 10000"/>
                <a:gd name="connsiteX17-16943" fmla="*/ 291 w 10000"/>
                <a:gd name="connsiteY17-16944" fmla="*/ 1433 h 10000"/>
                <a:gd name="connsiteX18-16945" fmla="*/ 412 w 10000"/>
                <a:gd name="connsiteY18-16946" fmla="*/ 1572 h 10000"/>
                <a:gd name="connsiteX19-16947" fmla="*/ 482 w 10000"/>
                <a:gd name="connsiteY19-16948" fmla="*/ 1647 h 10000"/>
                <a:gd name="connsiteX20-16949" fmla="*/ 553 w 10000"/>
                <a:gd name="connsiteY20-16950" fmla="*/ 1712 h 10000"/>
                <a:gd name="connsiteX21-16951" fmla="*/ 623 w 10000"/>
                <a:gd name="connsiteY21-16952" fmla="*/ 1767 h 10000"/>
                <a:gd name="connsiteX22-16953" fmla="*/ 714 w 10000"/>
                <a:gd name="connsiteY22-16954" fmla="*/ 1823 h 10000"/>
                <a:gd name="connsiteX23-16955" fmla="*/ 804 w 10000"/>
                <a:gd name="connsiteY23-16956" fmla="*/ 1870 h 10000"/>
                <a:gd name="connsiteX24-16957" fmla="*/ 905 w 10000"/>
                <a:gd name="connsiteY24-16958" fmla="*/ 1916 h 10000"/>
                <a:gd name="connsiteX25-16959" fmla="*/ 1015 w 10000"/>
                <a:gd name="connsiteY25-16960" fmla="*/ 1935 h 10000"/>
                <a:gd name="connsiteX26-16961" fmla="*/ 1136 w 10000"/>
                <a:gd name="connsiteY26-16962" fmla="*/ 1972 h 10000"/>
                <a:gd name="connsiteX27-16963" fmla="*/ 1256 w 10000"/>
                <a:gd name="connsiteY27-16964" fmla="*/ 1981 h 10000"/>
                <a:gd name="connsiteX28-16965" fmla="*/ 1407 w 10000"/>
                <a:gd name="connsiteY28-16966" fmla="*/ 1981 h 10000"/>
                <a:gd name="connsiteX29-16967" fmla="*/ 1407 w 10000"/>
                <a:gd name="connsiteY29-16968" fmla="*/ 1981 h 10000"/>
                <a:gd name="connsiteX30-16969" fmla="*/ 1407 w 10000"/>
                <a:gd name="connsiteY30-16970" fmla="*/ 1981 h 10000"/>
                <a:gd name="connsiteX31-16971" fmla="*/ 1407 w 10000"/>
                <a:gd name="connsiteY31-16972" fmla="*/ 1981 h 10000"/>
                <a:gd name="connsiteX32-16973" fmla="*/ 1407 w 10000"/>
                <a:gd name="connsiteY32-16974" fmla="*/ 1981 h 10000"/>
                <a:gd name="connsiteX33-16975" fmla="*/ 1407 w 10000"/>
                <a:gd name="connsiteY33-16976" fmla="*/ 1981 h 10000"/>
                <a:gd name="connsiteX34-16977" fmla="*/ 1558 w 10000"/>
                <a:gd name="connsiteY34-16978" fmla="*/ 1981 h 10000"/>
                <a:gd name="connsiteX35-16979" fmla="*/ 1749 w 10000"/>
                <a:gd name="connsiteY35-16980" fmla="*/ 1963 h 10000"/>
                <a:gd name="connsiteX36-16981" fmla="*/ 1940 w 10000"/>
                <a:gd name="connsiteY36-16982" fmla="*/ 1926 h 10000"/>
                <a:gd name="connsiteX37-16983" fmla="*/ 2151 w 10000"/>
                <a:gd name="connsiteY37-16984" fmla="*/ 1879 h 10000"/>
                <a:gd name="connsiteX38-16985" fmla="*/ 2151 w 10000"/>
                <a:gd name="connsiteY38-16986" fmla="*/ 1879 h 10000"/>
                <a:gd name="connsiteX39-16987" fmla="*/ 2161 w 10000"/>
                <a:gd name="connsiteY39-16988" fmla="*/ 1879 h 10000"/>
                <a:gd name="connsiteX40-16989" fmla="*/ 2161 w 10000"/>
                <a:gd name="connsiteY40-16990" fmla="*/ 1879 h 10000"/>
                <a:gd name="connsiteX41-16991" fmla="*/ 2171 w 10000"/>
                <a:gd name="connsiteY41-16992" fmla="*/ 1879 h 10000"/>
                <a:gd name="connsiteX42-16993" fmla="*/ 2171 w 10000"/>
                <a:gd name="connsiteY42-16994" fmla="*/ 1879 h 10000"/>
                <a:gd name="connsiteX43-16995" fmla="*/ 2352 w 10000"/>
                <a:gd name="connsiteY43-16996" fmla="*/ 1833 h 10000"/>
                <a:gd name="connsiteX44-16997" fmla="*/ 2513 w 10000"/>
                <a:gd name="connsiteY44-16998" fmla="*/ 1814 h 10000"/>
                <a:gd name="connsiteX45-16999" fmla="*/ 2673 w 10000"/>
                <a:gd name="connsiteY45-17000" fmla="*/ 1786 h 10000"/>
                <a:gd name="connsiteX46-17001" fmla="*/ 2804 w 10000"/>
                <a:gd name="connsiteY46-17002" fmla="*/ 1786 h 10000"/>
                <a:gd name="connsiteX47-17003" fmla="*/ 2804 w 10000"/>
                <a:gd name="connsiteY47-17004" fmla="*/ 1786 h 10000"/>
                <a:gd name="connsiteX48-17005" fmla="*/ 2804 w 10000"/>
                <a:gd name="connsiteY48-17006" fmla="*/ 1786 h 10000"/>
                <a:gd name="connsiteX49-17007" fmla="*/ 2804 w 10000"/>
                <a:gd name="connsiteY49-17008" fmla="*/ 1786 h 10000"/>
                <a:gd name="connsiteX50-17009" fmla="*/ 2804 w 10000"/>
                <a:gd name="connsiteY50-17010" fmla="*/ 1786 h 10000"/>
                <a:gd name="connsiteX51-17011" fmla="*/ 2804 w 10000"/>
                <a:gd name="connsiteY51-17012" fmla="*/ 1786 h 10000"/>
                <a:gd name="connsiteX52-17013" fmla="*/ 2804 w 10000"/>
                <a:gd name="connsiteY52-17014" fmla="*/ 1786 h 10000"/>
                <a:gd name="connsiteX53-17015" fmla="*/ 2804 w 10000"/>
                <a:gd name="connsiteY53-17016" fmla="*/ 1786 h 10000"/>
                <a:gd name="connsiteX54-17017" fmla="*/ 2925 w 10000"/>
                <a:gd name="connsiteY54-17018" fmla="*/ 1786 h 10000"/>
                <a:gd name="connsiteX55-17019" fmla="*/ 3035 w 10000"/>
                <a:gd name="connsiteY55-17020" fmla="*/ 1805 h 10000"/>
                <a:gd name="connsiteX56-17021" fmla="*/ 3136 w 10000"/>
                <a:gd name="connsiteY56-17022" fmla="*/ 1823 h 10000"/>
                <a:gd name="connsiteX57-17023" fmla="*/ 3236 w 10000"/>
                <a:gd name="connsiteY57-17024" fmla="*/ 1842 h 10000"/>
                <a:gd name="connsiteX58-17025" fmla="*/ 3307 w 10000"/>
                <a:gd name="connsiteY58-17026" fmla="*/ 1879 h 10000"/>
                <a:gd name="connsiteX59-17027" fmla="*/ 3377 w 10000"/>
                <a:gd name="connsiteY59-17028" fmla="*/ 1926 h 10000"/>
                <a:gd name="connsiteX60-17029" fmla="*/ 3447 w 10000"/>
                <a:gd name="connsiteY60-17030" fmla="*/ 1972 h 10000"/>
                <a:gd name="connsiteX61-17031" fmla="*/ 3497 w 10000"/>
                <a:gd name="connsiteY61-17032" fmla="*/ 2028 h 10000"/>
                <a:gd name="connsiteX62-17033" fmla="*/ 3548 w 10000"/>
                <a:gd name="connsiteY62-17034" fmla="*/ 2074 h 10000"/>
                <a:gd name="connsiteX63-17035" fmla="*/ 3598 w 10000"/>
                <a:gd name="connsiteY63-17036" fmla="*/ 2140 h 10000"/>
                <a:gd name="connsiteX64-17037" fmla="*/ 3658 w 10000"/>
                <a:gd name="connsiteY64-17038" fmla="*/ 2260 h 10000"/>
                <a:gd name="connsiteX65-17039" fmla="*/ 3709 w 10000"/>
                <a:gd name="connsiteY65-17040" fmla="*/ 2400 h 10000"/>
                <a:gd name="connsiteX66-17041" fmla="*/ 3729 w 10000"/>
                <a:gd name="connsiteY66-17042" fmla="*/ 2549 h 10000"/>
                <a:gd name="connsiteX67-17043" fmla="*/ 3729 w 10000"/>
                <a:gd name="connsiteY67-17044" fmla="*/ 2688 h 10000"/>
                <a:gd name="connsiteX68-17045" fmla="*/ 3729 w 10000"/>
                <a:gd name="connsiteY68-17046" fmla="*/ 2837 h 10000"/>
                <a:gd name="connsiteX69-17047" fmla="*/ 3709 w 10000"/>
                <a:gd name="connsiteY69-17048" fmla="*/ 2977 h 10000"/>
                <a:gd name="connsiteX70-17049" fmla="*/ 3668 w 10000"/>
                <a:gd name="connsiteY70-17050" fmla="*/ 3107 h 10000"/>
                <a:gd name="connsiteX71-17051" fmla="*/ 3638 w 10000"/>
                <a:gd name="connsiteY71-17052" fmla="*/ 3219 h 10000"/>
                <a:gd name="connsiteX72-17053" fmla="*/ 3598 w 10000"/>
                <a:gd name="connsiteY72-17054" fmla="*/ 3312 h 10000"/>
                <a:gd name="connsiteX73-17055" fmla="*/ 3548 w 10000"/>
                <a:gd name="connsiteY73-17056" fmla="*/ 3377 h 10000"/>
                <a:gd name="connsiteX74-17057" fmla="*/ 3518 w 10000"/>
                <a:gd name="connsiteY74-17058" fmla="*/ 3423 h 10000"/>
                <a:gd name="connsiteX75-17059" fmla="*/ 3518 w 10000"/>
                <a:gd name="connsiteY75-17060" fmla="*/ 3423 h 10000"/>
                <a:gd name="connsiteX76-17061" fmla="*/ 3518 w 10000"/>
                <a:gd name="connsiteY76-17062" fmla="*/ 3423 h 10000"/>
                <a:gd name="connsiteX77-17063" fmla="*/ 3518 w 10000"/>
                <a:gd name="connsiteY77-17064" fmla="*/ 3423 h 10000"/>
                <a:gd name="connsiteX78-17065" fmla="*/ 3518 w 10000"/>
                <a:gd name="connsiteY78-17066" fmla="*/ 3423 h 10000"/>
                <a:gd name="connsiteX79-17067" fmla="*/ 3518 w 10000"/>
                <a:gd name="connsiteY79-17068" fmla="*/ 3423 h 10000"/>
                <a:gd name="connsiteX80-17069" fmla="*/ 3518 w 10000"/>
                <a:gd name="connsiteY80-17070" fmla="*/ 3423 h 10000"/>
                <a:gd name="connsiteX81-17071" fmla="*/ 3518 w 10000"/>
                <a:gd name="connsiteY81-17072" fmla="*/ 3423 h 10000"/>
                <a:gd name="connsiteX82-17073" fmla="*/ 3518 w 10000"/>
                <a:gd name="connsiteY82-17074" fmla="*/ 3423 h 10000"/>
                <a:gd name="connsiteX83-17075" fmla="*/ 3518 w 10000"/>
                <a:gd name="connsiteY83-17076" fmla="*/ 3423 h 10000"/>
                <a:gd name="connsiteX84-17077" fmla="*/ 3518 w 10000"/>
                <a:gd name="connsiteY84-17078" fmla="*/ 3433 h 10000"/>
                <a:gd name="connsiteX85-17079" fmla="*/ 3518 w 10000"/>
                <a:gd name="connsiteY85-17080" fmla="*/ 3433 h 10000"/>
                <a:gd name="connsiteX86-17081" fmla="*/ 3518 w 10000"/>
                <a:gd name="connsiteY86-17082" fmla="*/ 3433 h 10000"/>
                <a:gd name="connsiteX87-17083" fmla="*/ 3347 w 10000"/>
                <a:gd name="connsiteY87-17084" fmla="*/ 3535 h 10000"/>
                <a:gd name="connsiteX88-17085" fmla="*/ 3246 w 10000"/>
                <a:gd name="connsiteY88-17086" fmla="*/ 3563 h 10000"/>
                <a:gd name="connsiteX89-17087" fmla="*/ 3136 w 10000"/>
                <a:gd name="connsiteY89-17088" fmla="*/ 3572 h 10000"/>
                <a:gd name="connsiteX90-17089" fmla="*/ 3136 w 10000"/>
                <a:gd name="connsiteY90-17090" fmla="*/ 3572 h 10000"/>
                <a:gd name="connsiteX91-17091" fmla="*/ 3136 w 10000"/>
                <a:gd name="connsiteY91-17092" fmla="*/ 3572 h 10000"/>
                <a:gd name="connsiteX92-17093" fmla="*/ 3136 w 10000"/>
                <a:gd name="connsiteY92-17094" fmla="*/ 3572 h 10000"/>
                <a:gd name="connsiteX93-17095" fmla="*/ 3136 w 10000"/>
                <a:gd name="connsiteY93-17096" fmla="*/ 3572 h 10000"/>
                <a:gd name="connsiteX94-17097" fmla="*/ 3136 w 10000"/>
                <a:gd name="connsiteY94-17098" fmla="*/ 3572 h 10000"/>
                <a:gd name="connsiteX95-17099" fmla="*/ 3116 w 10000"/>
                <a:gd name="connsiteY95-17100" fmla="*/ 3572 h 10000"/>
                <a:gd name="connsiteX96-17101" fmla="*/ 3116 w 10000"/>
                <a:gd name="connsiteY96-17102" fmla="*/ 3572 h 10000"/>
                <a:gd name="connsiteX97-17103" fmla="*/ 3025 w 10000"/>
                <a:gd name="connsiteY97-17104" fmla="*/ 3572 h 10000"/>
                <a:gd name="connsiteX98-17105" fmla="*/ 2925 w 10000"/>
                <a:gd name="connsiteY98-17106" fmla="*/ 3553 h 10000"/>
                <a:gd name="connsiteX99-17107" fmla="*/ 2814 w 10000"/>
                <a:gd name="connsiteY99-17108" fmla="*/ 3526 h 10000"/>
                <a:gd name="connsiteX100-17109" fmla="*/ 2693 w 10000"/>
                <a:gd name="connsiteY100-17110" fmla="*/ 3479 h 10000"/>
                <a:gd name="connsiteX101-17111" fmla="*/ 2553 w 10000"/>
                <a:gd name="connsiteY101-17112" fmla="*/ 3423 h 10000"/>
                <a:gd name="connsiteX102-17113" fmla="*/ 2392 w 10000"/>
                <a:gd name="connsiteY102-17114" fmla="*/ 3349 h 10000"/>
                <a:gd name="connsiteX103-17115" fmla="*/ 2010 w 10000"/>
                <a:gd name="connsiteY103-17116" fmla="*/ 3153 h 10000"/>
                <a:gd name="connsiteX104-17117" fmla="*/ 2010 w 10000"/>
                <a:gd name="connsiteY104-17118" fmla="*/ 3153 h 10000"/>
                <a:gd name="connsiteX105-17119" fmla="*/ 2010 w 10000"/>
                <a:gd name="connsiteY105-17120" fmla="*/ 3153 h 10000"/>
                <a:gd name="connsiteX106-17121" fmla="*/ 2010 w 10000"/>
                <a:gd name="connsiteY106-17122" fmla="*/ 3153 h 10000"/>
                <a:gd name="connsiteX107-17123" fmla="*/ 2000 w 10000"/>
                <a:gd name="connsiteY107-17124" fmla="*/ 3153 h 10000"/>
                <a:gd name="connsiteX108-17125" fmla="*/ 2000 w 10000"/>
                <a:gd name="connsiteY108-17126" fmla="*/ 3153 h 10000"/>
                <a:gd name="connsiteX109-17127" fmla="*/ 2000 w 10000"/>
                <a:gd name="connsiteY109-17128" fmla="*/ 3153 h 10000"/>
                <a:gd name="connsiteX110-17129" fmla="*/ 2000 w 10000"/>
                <a:gd name="connsiteY110-17130" fmla="*/ 3153 h 10000"/>
                <a:gd name="connsiteX111-17131" fmla="*/ 1769 w 10000"/>
                <a:gd name="connsiteY111-17132" fmla="*/ 3033 h 10000"/>
                <a:gd name="connsiteX112-17133" fmla="*/ 1588 w 10000"/>
                <a:gd name="connsiteY112-17134" fmla="*/ 2967 h 10000"/>
                <a:gd name="connsiteX113-17135" fmla="*/ 1427 w 10000"/>
                <a:gd name="connsiteY113-17136" fmla="*/ 2921 h 10000"/>
                <a:gd name="connsiteX114-17137" fmla="*/ 1347 w 10000"/>
                <a:gd name="connsiteY114-17138" fmla="*/ 2902 h 10000"/>
                <a:gd name="connsiteX115-17139" fmla="*/ 1266 w 10000"/>
                <a:gd name="connsiteY115-17140" fmla="*/ 2902 h 10000"/>
                <a:gd name="connsiteX116-17141" fmla="*/ 1266 w 10000"/>
                <a:gd name="connsiteY116-17142" fmla="*/ 2902 h 10000"/>
                <a:gd name="connsiteX117-17143" fmla="*/ 1266 w 10000"/>
                <a:gd name="connsiteY117-17144" fmla="*/ 2902 h 10000"/>
                <a:gd name="connsiteX118-17145" fmla="*/ 1266 w 10000"/>
                <a:gd name="connsiteY118-17146" fmla="*/ 2902 h 10000"/>
                <a:gd name="connsiteX119-17147" fmla="*/ 1266 w 10000"/>
                <a:gd name="connsiteY119-17148" fmla="*/ 2902 h 10000"/>
                <a:gd name="connsiteX120-17149" fmla="*/ 1266 w 10000"/>
                <a:gd name="connsiteY120-17150" fmla="*/ 2902 h 10000"/>
                <a:gd name="connsiteX121-17151" fmla="*/ 1146 w 10000"/>
                <a:gd name="connsiteY121-17152" fmla="*/ 2921 h 10000"/>
                <a:gd name="connsiteX122-17153" fmla="*/ 1085 w 10000"/>
                <a:gd name="connsiteY122-17154" fmla="*/ 2940 h 10000"/>
                <a:gd name="connsiteX123-17155" fmla="*/ 1025 w 10000"/>
                <a:gd name="connsiteY123-17156" fmla="*/ 2949 h 10000"/>
                <a:gd name="connsiteX124-17157" fmla="*/ 965 w 10000"/>
                <a:gd name="connsiteY124-17158" fmla="*/ 2986 h 10000"/>
                <a:gd name="connsiteX125-17159" fmla="*/ 915 w 10000"/>
                <a:gd name="connsiteY125-17160" fmla="*/ 3023 h 10000"/>
                <a:gd name="connsiteX126-17161" fmla="*/ 864 w 10000"/>
                <a:gd name="connsiteY126-17162" fmla="*/ 3060 h 10000"/>
                <a:gd name="connsiteX127-17163" fmla="*/ 814 w 10000"/>
                <a:gd name="connsiteY127-17164" fmla="*/ 3107 h 10000"/>
                <a:gd name="connsiteX128-17165" fmla="*/ 784 w 10000"/>
                <a:gd name="connsiteY128-17166" fmla="*/ 3163 h 10000"/>
                <a:gd name="connsiteX129-17167" fmla="*/ 744 w 10000"/>
                <a:gd name="connsiteY129-17168" fmla="*/ 3237 h 10000"/>
                <a:gd name="connsiteX130-17169" fmla="*/ 673 w 10000"/>
                <a:gd name="connsiteY130-17170" fmla="*/ 3377 h 10000"/>
                <a:gd name="connsiteX131-17171" fmla="*/ 623 w 10000"/>
                <a:gd name="connsiteY131-17172" fmla="*/ 3563 h 10000"/>
                <a:gd name="connsiteX132-17173" fmla="*/ 603 w 10000"/>
                <a:gd name="connsiteY132-17174" fmla="*/ 3786 h 10000"/>
                <a:gd name="connsiteX133-17175" fmla="*/ 573 w 10000"/>
                <a:gd name="connsiteY133-17176" fmla="*/ 4037 h 10000"/>
                <a:gd name="connsiteX134-17177" fmla="*/ 583 w 10000"/>
                <a:gd name="connsiteY134-17178" fmla="*/ 4326 h 10000"/>
                <a:gd name="connsiteX135-17179" fmla="*/ 613 w 10000"/>
                <a:gd name="connsiteY135-17180" fmla="*/ 4651 h 10000"/>
                <a:gd name="connsiteX136-17181" fmla="*/ 663 w 10000"/>
                <a:gd name="connsiteY136-17182" fmla="*/ 5014 h 10000"/>
                <a:gd name="connsiteX137-17183" fmla="*/ 734 w 10000"/>
                <a:gd name="connsiteY137-17184" fmla="*/ 5423 h 10000"/>
                <a:gd name="connsiteX138-17185" fmla="*/ 814 w 10000"/>
                <a:gd name="connsiteY138-17186" fmla="*/ 5870 h 10000"/>
                <a:gd name="connsiteX139-17187" fmla="*/ 945 w 10000"/>
                <a:gd name="connsiteY139-17188" fmla="*/ 6372 h 10000"/>
                <a:gd name="connsiteX140-17189" fmla="*/ 1085 w 10000"/>
                <a:gd name="connsiteY140-17190" fmla="*/ 6912 h 10000"/>
                <a:gd name="connsiteX141-17191" fmla="*/ 1085 w 10000"/>
                <a:gd name="connsiteY141-17192" fmla="*/ 6912 h 10000"/>
                <a:gd name="connsiteX142-17193" fmla="*/ 1085 w 10000"/>
                <a:gd name="connsiteY142-17194" fmla="*/ 6930 h 10000"/>
                <a:gd name="connsiteX143-17195" fmla="*/ 1085 w 10000"/>
                <a:gd name="connsiteY143-17196" fmla="*/ 6930 h 10000"/>
                <a:gd name="connsiteX144-17197" fmla="*/ 1116 w 10000"/>
                <a:gd name="connsiteY144-17198" fmla="*/ 7005 h 10000"/>
                <a:gd name="connsiteX145-17199" fmla="*/ 1116 w 10000"/>
                <a:gd name="connsiteY145-17200" fmla="*/ 7005 h 10000"/>
                <a:gd name="connsiteX146-17201" fmla="*/ 1116 w 10000"/>
                <a:gd name="connsiteY146-17202" fmla="*/ 7005 h 10000"/>
                <a:gd name="connsiteX147-17203" fmla="*/ 1116 w 10000"/>
                <a:gd name="connsiteY147-17204" fmla="*/ 7005 h 10000"/>
                <a:gd name="connsiteX148-17205" fmla="*/ 1116 w 10000"/>
                <a:gd name="connsiteY148-17206" fmla="*/ 7005 h 10000"/>
                <a:gd name="connsiteX149-17207" fmla="*/ 1126 w 10000"/>
                <a:gd name="connsiteY149-17208" fmla="*/ 7060 h 10000"/>
                <a:gd name="connsiteX150-17209" fmla="*/ 1126 w 10000"/>
                <a:gd name="connsiteY150-17210" fmla="*/ 7060 h 10000"/>
                <a:gd name="connsiteX151-17211" fmla="*/ 1126 w 10000"/>
                <a:gd name="connsiteY151-17212" fmla="*/ 7060 h 10000"/>
                <a:gd name="connsiteX152-17213" fmla="*/ 1126 w 10000"/>
                <a:gd name="connsiteY152-17214" fmla="*/ 7060 h 10000"/>
                <a:gd name="connsiteX153-17215" fmla="*/ 1146 w 10000"/>
                <a:gd name="connsiteY153-17216" fmla="*/ 7060 h 10000"/>
                <a:gd name="connsiteX154-17217" fmla="*/ 1146 w 10000"/>
                <a:gd name="connsiteY154-17218" fmla="*/ 7060 h 10000"/>
                <a:gd name="connsiteX155-17219" fmla="*/ 1156 w 10000"/>
                <a:gd name="connsiteY155-17220" fmla="*/ 7060 h 10000"/>
                <a:gd name="connsiteX156-17221" fmla="*/ 1156 w 10000"/>
                <a:gd name="connsiteY156-17222" fmla="*/ 7060 h 10000"/>
                <a:gd name="connsiteX157-17223" fmla="*/ 1156 w 10000"/>
                <a:gd name="connsiteY157-17224" fmla="*/ 7060 h 10000"/>
                <a:gd name="connsiteX158-17225" fmla="*/ 1156 w 10000"/>
                <a:gd name="connsiteY158-17226" fmla="*/ 7060 h 10000"/>
                <a:gd name="connsiteX159-17227" fmla="*/ 1457 w 10000"/>
                <a:gd name="connsiteY159-17228" fmla="*/ 7051 h 10000"/>
                <a:gd name="connsiteX160-17229" fmla="*/ 1749 w 10000"/>
                <a:gd name="connsiteY160-17230" fmla="*/ 7051 h 10000"/>
                <a:gd name="connsiteX161-17231" fmla="*/ 1749 w 10000"/>
                <a:gd name="connsiteY161-17232" fmla="*/ 7051 h 10000"/>
                <a:gd name="connsiteX162-17233" fmla="*/ 1749 w 10000"/>
                <a:gd name="connsiteY162-17234" fmla="*/ 7051 h 10000"/>
                <a:gd name="connsiteX163-17235" fmla="*/ 1749 w 10000"/>
                <a:gd name="connsiteY163-17236" fmla="*/ 7051 h 10000"/>
                <a:gd name="connsiteX164-17237" fmla="*/ 1749 w 10000"/>
                <a:gd name="connsiteY164-17238" fmla="*/ 7051 h 10000"/>
                <a:gd name="connsiteX165-17239" fmla="*/ 1749 w 10000"/>
                <a:gd name="connsiteY165-17240" fmla="*/ 7051 h 10000"/>
                <a:gd name="connsiteX166-17241" fmla="*/ 1759 w 10000"/>
                <a:gd name="connsiteY166-17242" fmla="*/ 7051 h 10000"/>
                <a:gd name="connsiteX167-17243" fmla="*/ 1759 w 10000"/>
                <a:gd name="connsiteY167-17244" fmla="*/ 7051 h 10000"/>
                <a:gd name="connsiteX168-17245" fmla="*/ 1759 w 10000"/>
                <a:gd name="connsiteY168-17246" fmla="*/ 7051 h 10000"/>
                <a:gd name="connsiteX169-17247" fmla="*/ 1759 w 10000"/>
                <a:gd name="connsiteY169-17248" fmla="*/ 7051 h 10000"/>
                <a:gd name="connsiteX170-17249" fmla="*/ 1759 w 10000"/>
                <a:gd name="connsiteY170-17250" fmla="*/ 7051 h 10000"/>
                <a:gd name="connsiteX171-17251" fmla="*/ 1759 w 10000"/>
                <a:gd name="connsiteY171-17252" fmla="*/ 7051 h 10000"/>
                <a:gd name="connsiteX172-17253" fmla="*/ 1769 w 10000"/>
                <a:gd name="connsiteY172-17254" fmla="*/ 7051 h 10000"/>
                <a:gd name="connsiteX173-17255" fmla="*/ 1769 w 10000"/>
                <a:gd name="connsiteY173-17256" fmla="*/ 7051 h 10000"/>
                <a:gd name="connsiteX174-17257" fmla="*/ 1769 w 10000"/>
                <a:gd name="connsiteY174-17258" fmla="*/ 7051 h 10000"/>
                <a:gd name="connsiteX175-17259" fmla="*/ 1769 w 10000"/>
                <a:gd name="connsiteY175-17260" fmla="*/ 7051 h 10000"/>
                <a:gd name="connsiteX176-17261" fmla="*/ 1769 w 10000"/>
                <a:gd name="connsiteY176-17262" fmla="*/ 7051 h 10000"/>
                <a:gd name="connsiteX177-17263" fmla="*/ 1980 w 10000"/>
                <a:gd name="connsiteY177-17264" fmla="*/ 7051 h 10000"/>
                <a:gd name="connsiteX178-17265" fmla="*/ 1980 w 10000"/>
                <a:gd name="connsiteY178-17266" fmla="*/ 7051 h 10000"/>
                <a:gd name="connsiteX179-17267" fmla="*/ 2281 w 10000"/>
                <a:gd name="connsiteY179-17268" fmla="*/ 7033 h 10000"/>
                <a:gd name="connsiteX180-17269" fmla="*/ 2281 w 10000"/>
                <a:gd name="connsiteY180-17270" fmla="*/ 7033 h 10000"/>
                <a:gd name="connsiteX181-17271" fmla="*/ 2281 w 10000"/>
                <a:gd name="connsiteY181-17272" fmla="*/ 7033 h 10000"/>
                <a:gd name="connsiteX182-17273" fmla="*/ 2281 w 10000"/>
                <a:gd name="connsiteY182-17274" fmla="*/ 7033 h 10000"/>
                <a:gd name="connsiteX183-17275" fmla="*/ 2291 w 10000"/>
                <a:gd name="connsiteY183-17276" fmla="*/ 7033 h 10000"/>
                <a:gd name="connsiteX184-17277" fmla="*/ 2291 w 10000"/>
                <a:gd name="connsiteY184-17278" fmla="*/ 7033 h 10000"/>
                <a:gd name="connsiteX185-17279" fmla="*/ 2302 w 10000"/>
                <a:gd name="connsiteY185-17280" fmla="*/ 7033 h 10000"/>
                <a:gd name="connsiteX186-17281" fmla="*/ 2302 w 10000"/>
                <a:gd name="connsiteY186-17282" fmla="*/ 7033 h 10000"/>
                <a:gd name="connsiteX187-17283" fmla="*/ 2332 w 10000"/>
                <a:gd name="connsiteY187-17284" fmla="*/ 7033 h 10000"/>
                <a:gd name="connsiteX188-17285" fmla="*/ 2332 w 10000"/>
                <a:gd name="connsiteY188-17286" fmla="*/ 7033 h 10000"/>
                <a:gd name="connsiteX189-17287" fmla="*/ 2854 w 10000"/>
                <a:gd name="connsiteY189-17288" fmla="*/ 7033 h 10000"/>
                <a:gd name="connsiteX190-17289" fmla="*/ 2854 w 10000"/>
                <a:gd name="connsiteY190-17290" fmla="*/ 7033 h 10000"/>
                <a:gd name="connsiteX191-17291" fmla="*/ 2854 w 10000"/>
                <a:gd name="connsiteY191-17292" fmla="*/ 7033 h 10000"/>
                <a:gd name="connsiteX192-17293" fmla="*/ 2854 w 10000"/>
                <a:gd name="connsiteY192-17294" fmla="*/ 7033 h 10000"/>
                <a:gd name="connsiteX193-17295" fmla="*/ 2854 w 10000"/>
                <a:gd name="connsiteY193-17296" fmla="*/ 7033 h 10000"/>
                <a:gd name="connsiteX194-17297" fmla="*/ 2854 w 10000"/>
                <a:gd name="connsiteY194-17298" fmla="*/ 7033 h 10000"/>
                <a:gd name="connsiteX195-17299" fmla="*/ 2854 w 10000"/>
                <a:gd name="connsiteY195-17300" fmla="*/ 7033 h 10000"/>
                <a:gd name="connsiteX196-17301" fmla="*/ 2854 w 10000"/>
                <a:gd name="connsiteY196-17302" fmla="*/ 7033 h 10000"/>
                <a:gd name="connsiteX197-17303" fmla="*/ 3286 w 10000"/>
                <a:gd name="connsiteY197-17304" fmla="*/ 7033 h 10000"/>
                <a:gd name="connsiteX198-17305" fmla="*/ 3709 w 10000"/>
                <a:gd name="connsiteY198-17306" fmla="*/ 7060 h 10000"/>
                <a:gd name="connsiteX199-17307" fmla="*/ 4101 w 10000"/>
                <a:gd name="connsiteY199-17308" fmla="*/ 7088 h 10000"/>
                <a:gd name="connsiteX200-17309" fmla="*/ 4291 w 10000"/>
                <a:gd name="connsiteY200-17310" fmla="*/ 7116 h 10000"/>
                <a:gd name="connsiteX201-17311" fmla="*/ 4462 w 10000"/>
                <a:gd name="connsiteY201-17312" fmla="*/ 7135 h 10000"/>
                <a:gd name="connsiteX202-17313" fmla="*/ 4623 w 10000"/>
                <a:gd name="connsiteY202-17314" fmla="*/ 7172 h 10000"/>
                <a:gd name="connsiteX203-17315" fmla="*/ 4764 w 10000"/>
                <a:gd name="connsiteY203-17316" fmla="*/ 7219 h 10000"/>
                <a:gd name="connsiteX204-17317" fmla="*/ 4894 w 10000"/>
                <a:gd name="connsiteY204-17318" fmla="*/ 7274 h 10000"/>
                <a:gd name="connsiteX205-17319" fmla="*/ 4985 w 10000"/>
                <a:gd name="connsiteY205-17320" fmla="*/ 7330 h 10000"/>
                <a:gd name="connsiteX206-17321" fmla="*/ 5075 w 10000"/>
                <a:gd name="connsiteY206-17322" fmla="*/ 7395 h 10000"/>
                <a:gd name="connsiteX207-17323" fmla="*/ 5136 w 10000"/>
                <a:gd name="connsiteY207-17324" fmla="*/ 7460 h 10000"/>
                <a:gd name="connsiteX208-17325" fmla="*/ 5156 w 10000"/>
                <a:gd name="connsiteY208-17326" fmla="*/ 7507 h 10000"/>
                <a:gd name="connsiteX209-17327" fmla="*/ 5176 w 10000"/>
                <a:gd name="connsiteY209-17328" fmla="*/ 7553 h 10000"/>
                <a:gd name="connsiteX210-17329" fmla="*/ 5176 w 10000"/>
                <a:gd name="connsiteY210-17330" fmla="*/ 7600 h 10000"/>
                <a:gd name="connsiteX211-17331" fmla="*/ 5176 w 10000"/>
                <a:gd name="connsiteY211-17332" fmla="*/ 7656 h 10000"/>
                <a:gd name="connsiteX212-17333" fmla="*/ 5176 w 10000"/>
                <a:gd name="connsiteY212-17334" fmla="*/ 7656 h 10000"/>
                <a:gd name="connsiteX213-17335" fmla="*/ 5176 w 10000"/>
                <a:gd name="connsiteY213-17336" fmla="*/ 7665 h 10000"/>
                <a:gd name="connsiteX214-17337" fmla="*/ 5176 w 10000"/>
                <a:gd name="connsiteY214-17338" fmla="*/ 7665 h 10000"/>
                <a:gd name="connsiteX215-17339" fmla="*/ 5176 w 10000"/>
                <a:gd name="connsiteY215-17340" fmla="*/ 7665 h 10000"/>
                <a:gd name="connsiteX216-17341" fmla="*/ 5146 w 10000"/>
                <a:gd name="connsiteY216-17342" fmla="*/ 7851 h 10000"/>
                <a:gd name="connsiteX217-17343" fmla="*/ 5095 w 10000"/>
                <a:gd name="connsiteY217-17344" fmla="*/ 8037 h 10000"/>
                <a:gd name="connsiteX218-17345" fmla="*/ 5005 w 10000"/>
                <a:gd name="connsiteY218-17346" fmla="*/ 8437 h 10000"/>
                <a:gd name="connsiteX219-17347" fmla="*/ 4955 w 10000"/>
                <a:gd name="connsiteY219-17348" fmla="*/ 8642 h 10000"/>
                <a:gd name="connsiteX220-17349" fmla="*/ 4915 w 10000"/>
                <a:gd name="connsiteY220-17350" fmla="*/ 8828 h 10000"/>
                <a:gd name="connsiteX221-17351" fmla="*/ 4894 w 10000"/>
                <a:gd name="connsiteY221-17352" fmla="*/ 9023 h 10000"/>
                <a:gd name="connsiteX222-17353" fmla="*/ 4874 w 10000"/>
                <a:gd name="connsiteY222-17354" fmla="*/ 9200 h 10000"/>
                <a:gd name="connsiteX223-17355" fmla="*/ 4874 w 10000"/>
                <a:gd name="connsiteY223-17356" fmla="*/ 9200 h 10000"/>
                <a:gd name="connsiteX224-17357" fmla="*/ 4874 w 10000"/>
                <a:gd name="connsiteY224-17358" fmla="*/ 9293 h 10000"/>
                <a:gd name="connsiteX225-17359" fmla="*/ 4894 w 10000"/>
                <a:gd name="connsiteY225-17360" fmla="*/ 9395 h 10000"/>
                <a:gd name="connsiteX226-17361" fmla="*/ 4915 w 10000"/>
                <a:gd name="connsiteY226-17362" fmla="*/ 9488 h 10000"/>
                <a:gd name="connsiteX227-17363" fmla="*/ 4935 w 10000"/>
                <a:gd name="connsiteY227-17364" fmla="*/ 9563 h 10000"/>
                <a:gd name="connsiteX228-17365" fmla="*/ 4985 w 10000"/>
                <a:gd name="connsiteY228-17366" fmla="*/ 9647 h 10000"/>
                <a:gd name="connsiteX229-17367" fmla="*/ 5035 w 10000"/>
                <a:gd name="connsiteY229-17368" fmla="*/ 9721 h 10000"/>
                <a:gd name="connsiteX230-17369" fmla="*/ 5095 w 10000"/>
                <a:gd name="connsiteY230-17370" fmla="*/ 9786 h 10000"/>
                <a:gd name="connsiteX231-17371" fmla="*/ 5176 w 10000"/>
                <a:gd name="connsiteY231-17372" fmla="*/ 9842 h 10000"/>
                <a:gd name="connsiteX232-17373" fmla="*/ 5176 w 10000"/>
                <a:gd name="connsiteY232-17374" fmla="*/ 9842 h 10000"/>
                <a:gd name="connsiteX233-17375" fmla="*/ 5176 w 10000"/>
                <a:gd name="connsiteY233-17376" fmla="*/ 9842 h 10000"/>
                <a:gd name="connsiteX234-17377" fmla="*/ 5236 w 10000"/>
                <a:gd name="connsiteY234-17378" fmla="*/ 9879 h 10000"/>
                <a:gd name="connsiteX235-17379" fmla="*/ 5307 w 10000"/>
                <a:gd name="connsiteY235-17380" fmla="*/ 9916 h 10000"/>
                <a:gd name="connsiteX236-17381" fmla="*/ 5447 w 10000"/>
                <a:gd name="connsiteY236-17382" fmla="*/ 9963 h 10000"/>
                <a:gd name="connsiteX237-17383" fmla="*/ 5608 w 10000"/>
                <a:gd name="connsiteY237-17384" fmla="*/ 9991 h 10000"/>
                <a:gd name="connsiteX238-17385" fmla="*/ 5779 w 10000"/>
                <a:gd name="connsiteY238-17386" fmla="*/ 10000 h 10000"/>
                <a:gd name="connsiteX239-17387" fmla="*/ 5779 w 10000"/>
                <a:gd name="connsiteY239-17388" fmla="*/ 10000 h 10000"/>
                <a:gd name="connsiteX240-17389" fmla="*/ 5779 w 10000"/>
                <a:gd name="connsiteY240-17390" fmla="*/ 10000 h 10000"/>
                <a:gd name="connsiteX241-17391" fmla="*/ 5779 w 10000"/>
                <a:gd name="connsiteY241-17392" fmla="*/ 10000 h 10000"/>
                <a:gd name="connsiteX242-17393" fmla="*/ 5779 w 10000"/>
                <a:gd name="connsiteY242-17394" fmla="*/ 10000 h 10000"/>
                <a:gd name="connsiteX243-17395" fmla="*/ 5779 w 10000"/>
                <a:gd name="connsiteY243-17396" fmla="*/ 10000 h 10000"/>
                <a:gd name="connsiteX244-17397" fmla="*/ 5899 w 10000"/>
                <a:gd name="connsiteY244-17398" fmla="*/ 9991 h 10000"/>
                <a:gd name="connsiteX245-17399" fmla="*/ 6040 w 10000"/>
                <a:gd name="connsiteY245-17400" fmla="*/ 9981 h 10000"/>
                <a:gd name="connsiteX246-17401" fmla="*/ 6171 w 10000"/>
                <a:gd name="connsiteY246-17402" fmla="*/ 9963 h 10000"/>
                <a:gd name="connsiteX247-17403" fmla="*/ 6291 w 10000"/>
                <a:gd name="connsiteY247-17404" fmla="*/ 9926 h 10000"/>
                <a:gd name="connsiteX248-17405" fmla="*/ 6412 w 10000"/>
                <a:gd name="connsiteY248-17406" fmla="*/ 9888 h 10000"/>
                <a:gd name="connsiteX249-17407" fmla="*/ 6533 w 10000"/>
                <a:gd name="connsiteY249-17408" fmla="*/ 9842 h 10000"/>
                <a:gd name="connsiteX250-17409" fmla="*/ 6643 w 10000"/>
                <a:gd name="connsiteY250-17410" fmla="*/ 9805 h 10000"/>
                <a:gd name="connsiteX251-17411" fmla="*/ 6744 w 10000"/>
                <a:gd name="connsiteY251-17412" fmla="*/ 9740 h 10000"/>
                <a:gd name="connsiteX252-17413" fmla="*/ 6824 w 10000"/>
                <a:gd name="connsiteY252-17414" fmla="*/ 9674 h 10000"/>
                <a:gd name="connsiteX253-17415" fmla="*/ 6905 w 10000"/>
                <a:gd name="connsiteY253-17416" fmla="*/ 9609 h 10000"/>
                <a:gd name="connsiteX254-17417" fmla="*/ 6965 w 10000"/>
                <a:gd name="connsiteY254-17418" fmla="*/ 9544 h 10000"/>
                <a:gd name="connsiteX255-17419" fmla="*/ 7015 w 10000"/>
                <a:gd name="connsiteY255-17420" fmla="*/ 9460 h 10000"/>
                <a:gd name="connsiteX256-17421" fmla="*/ 7035 w 10000"/>
                <a:gd name="connsiteY256-17422" fmla="*/ 9395 h 10000"/>
                <a:gd name="connsiteX257-17423" fmla="*/ 7045 w 10000"/>
                <a:gd name="connsiteY257-17424" fmla="*/ 9302 h 10000"/>
                <a:gd name="connsiteX258-17425" fmla="*/ 7035 w 10000"/>
                <a:gd name="connsiteY258-17426" fmla="*/ 9228 h 10000"/>
                <a:gd name="connsiteX259-17427" fmla="*/ 6995 w 10000"/>
                <a:gd name="connsiteY259-17428" fmla="*/ 9144 h 10000"/>
                <a:gd name="connsiteX260-17429" fmla="*/ 6995 w 10000"/>
                <a:gd name="connsiteY260-17430" fmla="*/ 9144 h 10000"/>
                <a:gd name="connsiteX261-17431" fmla="*/ 6995 w 10000"/>
                <a:gd name="connsiteY261-17432" fmla="*/ 9135 h 10000"/>
                <a:gd name="connsiteX262-17433" fmla="*/ 6995 w 10000"/>
                <a:gd name="connsiteY262-17434" fmla="*/ 9135 h 10000"/>
                <a:gd name="connsiteX263-17435" fmla="*/ 6985 w 10000"/>
                <a:gd name="connsiteY263-17436" fmla="*/ 9135 h 10000"/>
                <a:gd name="connsiteX264-17437" fmla="*/ 6985 w 10000"/>
                <a:gd name="connsiteY264-17438" fmla="*/ 9135 h 10000"/>
                <a:gd name="connsiteX265-17439" fmla="*/ 6985 w 10000"/>
                <a:gd name="connsiteY265-17440" fmla="*/ 9135 h 10000"/>
                <a:gd name="connsiteX266-17441" fmla="*/ 6985 w 10000"/>
                <a:gd name="connsiteY266-17442" fmla="*/ 9135 h 10000"/>
                <a:gd name="connsiteX267-17443" fmla="*/ 6985 w 10000"/>
                <a:gd name="connsiteY267-17444" fmla="*/ 9135 h 10000"/>
                <a:gd name="connsiteX268-17445" fmla="*/ 6985 w 10000"/>
                <a:gd name="connsiteY268-17446" fmla="*/ 9135 h 10000"/>
                <a:gd name="connsiteX269-17447" fmla="*/ 6985 w 10000"/>
                <a:gd name="connsiteY269-17448" fmla="*/ 9135 h 10000"/>
                <a:gd name="connsiteX270-17449" fmla="*/ 6985 w 10000"/>
                <a:gd name="connsiteY270-17450" fmla="*/ 9135 h 10000"/>
                <a:gd name="connsiteX271-17451" fmla="*/ 6985 w 10000"/>
                <a:gd name="connsiteY271-17452" fmla="*/ 9126 h 10000"/>
                <a:gd name="connsiteX272-17453" fmla="*/ 6985 w 10000"/>
                <a:gd name="connsiteY272-17454" fmla="*/ 9126 h 10000"/>
                <a:gd name="connsiteX273-17455" fmla="*/ 6985 w 10000"/>
                <a:gd name="connsiteY273-17456" fmla="*/ 9126 h 10000"/>
                <a:gd name="connsiteX274-17457" fmla="*/ 6985 w 10000"/>
                <a:gd name="connsiteY274-17458" fmla="*/ 9126 h 10000"/>
                <a:gd name="connsiteX275-17459" fmla="*/ 6985 w 10000"/>
                <a:gd name="connsiteY275-17460" fmla="*/ 9126 h 10000"/>
                <a:gd name="connsiteX276-17461" fmla="*/ 6985 w 10000"/>
                <a:gd name="connsiteY276-17462" fmla="*/ 9126 h 10000"/>
                <a:gd name="connsiteX277-17463" fmla="*/ 6985 w 10000"/>
                <a:gd name="connsiteY277-17464" fmla="*/ 9126 h 10000"/>
                <a:gd name="connsiteX278-17465" fmla="*/ 6985 w 10000"/>
                <a:gd name="connsiteY278-17466" fmla="*/ 9126 h 10000"/>
                <a:gd name="connsiteX279-17467" fmla="*/ 6794 w 10000"/>
                <a:gd name="connsiteY279-17468" fmla="*/ 8837 h 10000"/>
                <a:gd name="connsiteX280-17469" fmla="*/ 6693 w 10000"/>
                <a:gd name="connsiteY280-17470" fmla="*/ 8679 h 10000"/>
                <a:gd name="connsiteX281-17471" fmla="*/ 6593 w 10000"/>
                <a:gd name="connsiteY281-17472" fmla="*/ 8521 h 10000"/>
                <a:gd name="connsiteX282-17473" fmla="*/ 6513 w 10000"/>
                <a:gd name="connsiteY282-17474" fmla="*/ 8372 h 10000"/>
                <a:gd name="connsiteX283-17475" fmla="*/ 6442 w 10000"/>
                <a:gd name="connsiteY283-17476" fmla="*/ 8214 h 10000"/>
                <a:gd name="connsiteX284-17477" fmla="*/ 6392 w 10000"/>
                <a:gd name="connsiteY284-17478" fmla="*/ 8056 h 10000"/>
                <a:gd name="connsiteX285-17479" fmla="*/ 6382 w 10000"/>
                <a:gd name="connsiteY285-17480" fmla="*/ 7981 h 10000"/>
                <a:gd name="connsiteX286-17481" fmla="*/ 6382 w 10000"/>
                <a:gd name="connsiteY286-17482" fmla="*/ 7907 h 10000"/>
                <a:gd name="connsiteX287-17483" fmla="*/ 6382 w 10000"/>
                <a:gd name="connsiteY287-17484" fmla="*/ 7907 h 10000"/>
                <a:gd name="connsiteX288-17485" fmla="*/ 6392 w 10000"/>
                <a:gd name="connsiteY288-17486" fmla="*/ 7805 h 10000"/>
                <a:gd name="connsiteX289-17487" fmla="*/ 6422 w 10000"/>
                <a:gd name="connsiteY289-17488" fmla="*/ 7702 h 10000"/>
                <a:gd name="connsiteX290-17489" fmla="*/ 6452 w 10000"/>
                <a:gd name="connsiteY290-17490" fmla="*/ 7656 h 10000"/>
                <a:gd name="connsiteX291-17491" fmla="*/ 6492 w 10000"/>
                <a:gd name="connsiteY291-17492" fmla="*/ 7609 h 10000"/>
                <a:gd name="connsiteX292-17493" fmla="*/ 6523 w 10000"/>
                <a:gd name="connsiteY292-17494" fmla="*/ 7563 h 10000"/>
                <a:gd name="connsiteX293-17495" fmla="*/ 6573 w 10000"/>
                <a:gd name="connsiteY293-17496" fmla="*/ 7526 h 10000"/>
                <a:gd name="connsiteX294-17497" fmla="*/ 6704 w 10000"/>
                <a:gd name="connsiteY294-17498" fmla="*/ 7451 h 10000"/>
                <a:gd name="connsiteX295-17499" fmla="*/ 6864 w 10000"/>
                <a:gd name="connsiteY295-17500" fmla="*/ 7395 h 10000"/>
                <a:gd name="connsiteX296-17501" fmla="*/ 7065 w 10000"/>
                <a:gd name="connsiteY296-17502" fmla="*/ 7349 h 10000"/>
                <a:gd name="connsiteX297-17503" fmla="*/ 7307 w 10000"/>
                <a:gd name="connsiteY297-17504" fmla="*/ 7321 h 10000"/>
                <a:gd name="connsiteX298-17505" fmla="*/ 7307 w 10000"/>
                <a:gd name="connsiteY298-17506" fmla="*/ 7321 h 10000"/>
                <a:gd name="connsiteX299-17507" fmla="*/ 8533 w 10000"/>
                <a:gd name="connsiteY299-17508" fmla="*/ 7219 h 10000"/>
                <a:gd name="connsiteX300-17509" fmla="*/ 10000 w 10000"/>
                <a:gd name="connsiteY300-17510" fmla="*/ 7116 h 10000"/>
                <a:gd name="connsiteX301-17511" fmla="*/ 10000 w 10000"/>
                <a:gd name="connsiteY301-17512" fmla="*/ 7116 h 10000"/>
                <a:gd name="connsiteX302-17513" fmla="*/ 10000 w 10000"/>
                <a:gd name="connsiteY302-17514" fmla="*/ 7116 h 10000"/>
                <a:gd name="connsiteX303-17515" fmla="*/ 10000 w 10000"/>
                <a:gd name="connsiteY303-17516" fmla="*/ 7116 h 10000"/>
                <a:gd name="connsiteX304-17517" fmla="*/ 10000 w 10000"/>
                <a:gd name="connsiteY304-17518" fmla="*/ 0 h 10000"/>
                <a:gd name="connsiteX0-17519" fmla="*/ 10000 w 10000"/>
                <a:gd name="connsiteY0-17520" fmla="*/ 0 h 10000"/>
                <a:gd name="connsiteX1-17521" fmla="*/ 40 w 10000"/>
                <a:gd name="connsiteY1-17522" fmla="*/ 0 h 10000"/>
                <a:gd name="connsiteX2-17523" fmla="*/ 40 w 10000"/>
                <a:gd name="connsiteY2-17524" fmla="*/ 0 h 10000"/>
                <a:gd name="connsiteX3-17525" fmla="*/ 10 w 10000"/>
                <a:gd name="connsiteY3-17526" fmla="*/ 270 h 10000"/>
                <a:gd name="connsiteX4-17527" fmla="*/ 0 w 10000"/>
                <a:gd name="connsiteY4-17528" fmla="*/ 530 h 10000"/>
                <a:gd name="connsiteX5-17529" fmla="*/ 0 w 10000"/>
                <a:gd name="connsiteY5-17530" fmla="*/ 530 h 10000"/>
                <a:gd name="connsiteX6-17531" fmla="*/ 0 w 10000"/>
                <a:gd name="connsiteY6-17532" fmla="*/ 698 h 10000"/>
                <a:gd name="connsiteX7-17533" fmla="*/ 30 w 10000"/>
                <a:gd name="connsiteY7-17534" fmla="*/ 856 h 10000"/>
                <a:gd name="connsiteX8-17535" fmla="*/ 50 w 10000"/>
                <a:gd name="connsiteY8-17536" fmla="*/ 986 h 10000"/>
                <a:gd name="connsiteX9-17537" fmla="*/ 101 w 10000"/>
                <a:gd name="connsiteY9-17538" fmla="*/ 1088 h 10000"/>
                <a:gd name="connsiteX10-17539" fmla="*/ 101 w 10000"/>
                <a:gd name="connsiteY10-17540" fmla="*/ 1088 h 10000"/>
                <a:gd name="connsiteX11-17541" fmla="*/ 101 w 10000"/>
                <a:gd name="connsiteY11-17542" fmla="*/ 1088 h 10000"/>
                <a:gd name="connsiteX12-17543" fmla="*/ 101 w 10000"/>
                <a:gd name="connsiteY12-17544" fmla="*/ 1098 h 10000"/>
                <a:gd name="connsiteX13-17545" fmla="*/ 101 w 10000"/>
                <a:gd name="connsiteY13-17546" fmla="*/ 1098 h 10000"/>
                <a:gd name="connsiteX14-17547" fmla="*/ 111 w 10000"/>
                <a:gd name="connsiteY14-17548" fmla="*/ 1116 h 10000"/>
                <a:gd name="connsiteX15-17549" fmla="*/ 111 w 10000"/>
                <a:gd name="connsiteY15-17550" fmla="*/ 1116 h 10000"/>
                <a:gd name="connsiteX16-17551" fmla="*/ 201 w 10000"/>
                <a:gd name="connsiteY16-17552" fmla="*/ 1274 h 10000"/>
                <a:gd name="connsiteX17-17553" fmla="*/ 291 w 10000"/>
                <a:gd name="connsiteY17-17554" fmla="*/ 1433 h 10000"/>
                <a:gd name="connsiteX18-17555" fmla="*/ 412 w 10000"/>
                <a:gd name="connsiteY18-17556" fmla="*/ 1572 h 10000"/>
                <a:gd name="connsiteX19-17557" fmla="*/ 482 w 10000"/>
                <a:gd name="connsiteY19-17558" fmla="*/ 1647 h 10000"/>
                <a:gd name="connsiteX20-17559" fmla="*/ 553 w 10000"/>
                <a:gd name="connsiteY20-17560" fmla="*/ 1712 h 10000"/>
                <a:gd name="connsiteX21-17561" fmla="*/ 623 w 10000"/>
                <a:gd name="connsiteY21-17562" fmla="*/ 1767 h 10000"/>
                <a:gd name="connsiteX22-17563" fmla="*/ 714 w 10000"/>
                <a:gd name="connsiteY22-17564" fmla="*/ 1823 h 10000"/>
                <a:gd name="connsiteX23-17565" fmla="*/ 804 w 10000"/>
                <a:gd name="connsiteY23-17566" fmla="*/ 1870 h 10000"/>
                <a:gd name="connsiteX24-17567" fmla="*/ 905 w 10000"/>
                <a:gd name="connsiteY24-17568" fmla="*/ 1916 h 10000"/>
                <a:gd name="connsiteX25-17569" fmla="*/ 1015 w 10000"/>
                <a:gd name="connsiteY25-17570" fmla="*/ 1935 h 10000"/>
                <a:gd name="connsiteX26-17571" fmla="*/ 1136 w 10000"/>
                <a:gd name="connsiteY26-17572" fmla="*/ 1972 h 10000"/>
                <a:gd name="connsiteX27-17573" fmla="*/ 1256 w 10000"/>
                <a:gd name="connsiteY27-17574" fmla="*/ 1981 h 10000"/>
                <a:gd name="connsiteX28-17575" fmla="*/ 1407 w 10000"/>
                <a:gd name="connsiteY28-17576" fmla="*/ 1981 h 10000"/>
                <a:gd name="connsiteX29-17577" fmla="*/ 1407 w 10000"/>
                <a:gd name="connsiteY29-17578" fmla="*/ 1981 h 10000"/>
                <a:gd name="connsiteX30-17579" fmla="*/ 1407 w 10000"/>
                <a:gd name="connsiteY30-17580" fmla="*/ 1981 h 10000"/>
                <a:gd name="connsiteX31-17581" fmla="*/ 1407 w 10000"/>
                <a:gd name="connsiteY31-17582" fmla="*/ 1981 h 10000"/>
                <a:gd name="connsiteX32-17583" fmla="*/ 1407 w 10000"/>
                <a:gd name="connsiteY32-17584" fmla="*/ 1981 h 10000"/>
                <a:gd name="connsiteX33-17585" fmla="*/ 1407 w 10000"/>
                <a:gd name="connsiteY33-17586" fmla="*/ 1981 h 10000"/>
                <a:gd name="connsiteX34-17587" fmla="*/ 1558 w 10000"/>
                <a:gd name="connsiteY34-17588" fmla="*/ 1981 h 10000"/>
                <a:gd name="connsiteX35-17589" fmla="*/ 1749 w 10000"/>
                <a:gd name="connsiteY35-17590" fmla="*/ 1963 h 10000"/>
                <a:gd name="connsiteX36-17591" fmla="*/ 1940 w 10000"/>
                <a:gd name="connsiteY36-17592" fmla="*/ 1926 h 10000"/>
                <a:gd name="connsiteX37-17593" fmla="*/ 2151 w 10000"/>
                <a:gd name="connsiteY37-17594" fmla="*/ 1879 h 10000"/>
                <a:gd name="connsiteX38-17595" fmla="*/ 2151 w 10000"/>
                <a:gd name="connsiteY38-17596" fmla="*/ 1879 h 10000"/>
                <a:gd name="connsiteX39-17597" fmla="*/ 2161 w 10000"/>
                <a:gd name="connsiteY39-17598" fmla="*/ 1879 h 10000"/>
                <a:gd name="connsiteX40-17599" fmla="*/ 2161 w 10000"/>
                <a:gd name="connsiteY40-17600" fmla="*/ 1879 h 10000"/>
                <a:gd name="connsiteX41-17601" fmla="*/ 2171 w 10000"/>
                <a:gd name="connsiteY41-17602" fmla="*/ 1879 h 10000"/>
                <a:gd name="connsiteX42-17603" fmla="*/ 2171 w 10000"/>
                <a:gd name="connsiteY42-17604" fmla="*/ 1879 h 10000"/>
                <a:gd name="connsiteX43-17605" fmla="*/ 2352 w 10000"/>
                <a:gd name="connsiteY43-17606" fmla="*/ 1833 h 10000"/>
                <a:gd name="connsiteX44-17607" fmla="*/ 2513 w 10000"/>
                <a:gd name="connsiteY44-17608" fmla="*/ 1814 h 10000"/>
                <a:gd name="connsiteX45-17609" fmla="*/ 2673 w 10000"/>
                <a:gd name="connsiteY45-17610" fmla="*/ 1786 h 10000"/>
                <a:gd name="connsiteX46-17611" fmla="*/ 2804 w 10000"/>
                <a:gd name="connsiteY46-17612" fmla="*/ 1786 h 10000"/>
                <a:gd name="connsiteX47-17613" fmla="*/ 2804 w 10000"/>
                <a:gd name="connsiteY47-17614" fmla="*/ 1786 h 10000"/>
                <a:gd name="connsiteX48-17615" fmla="*/ 2804 w 10000"/>
                <a:gd name="connsiteY48-17616" fmla="*/ 1786 h 10000"/>
                <a:gd name="connsiteX49-17617" fmla="*/ 2804 w 10000"/>
                <a:gd name="connsiteY49-17618" fmla="*/ 1786 h 10000"/>
                <a:gd name="connsiteX50-17619" fmla="*/ 2804 w 10000"/>
                <a:gd name="connsiteY50-17620" fmla="*/ 1786 h 10000"/>
                <a:gd name="connsiteX51-17621" fmla="*/ 2804 w 10000"/>
                <a:gd name="connsiteY51-17622" fmla="*/ 1786 h 10000"/>
                <a:gd name="connsiteX52-17623" fmla="*/ 2804 w 10000"/>
                <a:gd name="connsiteY52-17624" fmla="*/ 1786 h 10000"/>
                <a:gd name="connsiteX53-17625" fmla="*/ 2804 w 10000"/>
                <a:gd name="connsiteY53-17626" fmla="*/ 1786 h 10000"/>
                <a:gd name="connsiteX54-17627" fmla="*/ 2925 w 10000"/>
                <a:gd name="connsiteY54-17628" fmla="*/ 1786 h 10000"/>
                <a:gd name="connsiteX55-17629" fmla="*/ 3035 w 10000"/>
                <a:gd name="connsiteY55-17630" fmla="*/ 1805 h 10000"/>
                <a:gd name="connsiteX56-17631" fmla="*/ 3136 w 10000"/>
                <a:gd name="connsiteY56-17632" fmla="*/ 1823 h 10000"/>
                <a:gd name="connsiteX57-17633" fmla="*/ 3236 w 10000"/>
                <a:gd name="connsiteY57-17634" fmla="*/ 1842 h 10000"/>
                <a:gd name="connsiteX58-17635" fmla="*/ 3307 w 10000"/>
                <a:gd name="connsiteY58-17636" fmla="*/ 1879 h 10000"/>
                <a:gd name="connsiteX59-17637" fmla="*/ 3377 w 10000"/>
                <a:gd name="connsiteY59-17638" fmla="*/ 1926 h 10000"/>
                <a:gd name="connsiteX60-17639" fmla="*/ 3447 w 10000"/>
                <a:gd name="connsiteY60-17640" fmla="*/ 1972 h 10000"/>
                <a:gd name="connsiteX61-17641" fmla="*/ 3497 w 10000"/>
                <a:gd name="connsiteY61-17642" fmla="*/ 2028 h 10000"/>
                <a:gd name="connsiteX62-17643" fmla="*/ 3548 w 10000"/>
                <a:gd name="connsiteY62-17644" fmla="*/ 2074 h 10000"/>
                <a:gd name="connsiteX63-17645" fmla="*/ 3598 w 10000"/>
                <a:gd name="connsiteY63-17646" fmla="*/ 2140 h 10000"/>
                <a:gd name="connsiteX64-17647" fmla="*/ 3658 w 10000"/>
                <a:gd name="connsiteY64-17648" fmla="*/ 2260 h 10000"/>
                <a:gd name="connsiteX65-17649" fmla="*/ 3709 w 10000"/>
                <a:gd name="connsiteY65-17650" fmla="*/ 2400 h 10000"/>
                <a:gd name="connsiteX66-17651" fmla="*/ 3729 w 10000"/>
                <a:gd name="connsiteY66-17652" fmla="*/ 2549 h 10000"/>
                <a:gd name="connsiteX67-17653" fmla="*/ 3729 w 10000"/>
                <a:gd name="connsiteY67-17654" fmla="*/ 2688 h 10000"/>
                <a:gd name="connsiteX68-17655" fmla="*/ 3729 w 10000"/>
                <a:gd name="connsiteY68-17656" fmla="*/ 2837 h 10000"/>
                <a:gd name="connsiteX69-17657" fmla="*/ 3709 w 10000"/>
                <a:gd name="connsiteY69-17658" fmla="*/ 2977 h 10000"/>
                <a:gd name="connsiteX70-17659" fmla="*/ 3668 w 10000"/>
                <a:gd name="connsiteY70-17660" fmla="*/ 3107 h 10000"/>
                <a:gd name="connsiteX71-17661" fmla="*/ 3638 w 10000"/>
                <a:gd name="connsiteY71-17662" fmla="*/ 3219 h 10000"/>
                <a:gd name="connsiteX72-17663" fmla="*/ 3598 w 10000"/>
                <a:gd name="connsiteY72-17664" fmla="*/ 3312 h 10000"/>
                <a:gd name="connsiteX73-17665" fmla="*/ 3548 w 10000"/>
                <a:gd name="connsiteY73-17666" fmla="*/ 3377 h 10000"/>
                <a:gd name="connsiteX74-17667" fmla="*/ 3518 w 10000"/>
                <a:gd name="connsiteY74-17668" fmla="*/ 3423 h 10000"/>
                <a:gd name="connsiteX75-17669" fmla="*/ 3518 w 10000"/>
                <a:gd name="connsiteY75-17670" fmla="*/ 3423 h 10000"/>
                <a:gd name="connsiteX76-17671" fmla="*/ 3518 w 10000"/>
                <a:gd name="connsiteY76-17672" fmla="*/ 3423 h 10000"/>
                <a:gd name="connsiteX77-17673" fmla="*/ 3518 w 10000"/>
                <a:gd name="connsiteY77-17674" fmla="*/ 3423 h 10000"/>
                <a:gd name="connsiteX78-17675" fmla="*/ 3518 w 10000"/>
                <a:gd name="connsiteY78-17676" fmla="*/ 3423 h 10000"/>
                <a:gd name="connsiteX79-17677" fmla="*/ 3518 w 10000"/>
                <a:gd name="connsiteY79-17678" fmla="*/ 3423 h 10000"/>
                <a:gd name="connsiteX80-17679" fmla="*/ 3518 w 10000"/>
                <a:gd name="connsiteY80-17680" fmla="*/ 3423 h 10000"/>
                <a:gd name="connsiteX81-17681" fmla="*/ 3518 w 10000"/>
                <a:gd name="connsiteY81-17682" fmla="*/ 3423 h 10000"/>
                <a:gd name="connsiteX82-17683" fmla="*/ 3518 w 10000"/>
                <a:gd name="connsiteY82-17684" fmla="*/ 3423 h 10000"/>
                <a:gd name="connsiteX83-17685" fmla="*/ 3518 w 10000"/>
                <a:gd name="connsiteY83-17686" fmla="*/ 3423 h 10000"/>
                <a:gd name="connsiteX84-17687" fmla="*/ 3518 w 10000"/>
                <a:gd name="connsiteY84-17688" fmla="*/ 3433 h 10000"/>
                <a:gd name="connsiteX85-17689" fmla="*/ 3518 w 10000"/>
                <a:gd name="connsiteY85-17690" fmla="*/ 3433 h 10000"/>
                <a:gd name="connsiteX86-17691" fmla="*/ 4175 w 10000"/>
                <a:gd name="connsiteY86-17692" fmla="*/ 4140 h 10000"/>
                <a:gd name="connsiteX87-17693" fmla="*/ 3347 w 10000"/>
                <a:gd name="connsiteY87-17694" fmla="*/ 3535 h 10000"/>
                <a:gd name="connsiteX88-17695" fmla="*/ 3246 w 10000"/>
                <a:gd name="connsiteY88-17696" fmla="*/ 3563 h 10000"/>
                <a:gd name="connsiteX89-17697" fmla="*/ 3136 w 10000"/>
                <a:gd name="connsiteY89-17698" fmla="*/ 3572 h 10000"/>
                <a:gd name="connsiteX90-17699" fmla="*/ 3136 w 10000"/>
                <a:gd name="connsiteY90-17700" fmla="*/ 3572 h 10000"/>
                <a:gd name="connsiteX91-17701" fmla="*/ 3136 w 10000"/>
                <a:gd name="connsiteY91-17702" fmla="*/ 3572 h 10000"/>
                <a:gd name="connsiteX92-17703" fmla="*/ 3136 w 10000"/>
                <a:gd name="connsiteY92-17704" fmla="*/ 3572 h 10000"/>
                <a:gd name="connsiteX93-17705" fmla="*/ 3136 w 10000"/>
                <a:gd name="connsiteY93-17706" fmla="*/ 3572 h 10000"/>
                <a:gd name="connsiteX94-17707" fmla="*/ 3136 w 10000"/>
                <a:gd name="connsiteY94-17708" fmla="*/ 3572 h 10000"/>
                <a:gd name="connsiteX95-17709" fmla="*/ 3116 w 10000"/>
                <a:gd name="connsiteY95-17710" fmla="*/ 3572 h 10000"/>
                <a:gd name="connsiteX96-17711" fmla="*/ 3116 w 10000"/>
                <a:gd name="connsiteY96-17712" fmla="*/ 3572 h 10000"/>
                <a:gd name="connsiteX97-17713" fmla="*/ 3025 w 10000"/>
                <a:gd name="connsiteY97-17714" fmla="*/ 3572 h 10000"/>
                <a:gd name="connsiteX98-17715" fmla="*/ 2925 w 10000"/>
                <a:gd name="connsiteY98-17716" fmla="*/ 3553 h 10000"/>
                <a:gd name="connsiteX99-17717" fmla="*/ 2814 w 10000"/>
                <a:gd name="connsiteY99-17718" fmla="*/ 3526 h 10000"/>
                <a:gd name="connsiteX100-17719" fmla="*/ 2693 w 10000"/>
                <a:gd name="connsiteY100-17720" fmla="*/ 3479 h 10000"/>
                <a:gd name="connsiteX101-17721" fmla="*/ 2553 w 10000"/>
                <a:gd name="connsiteY101-17722" fmla="*/ 3423 h 10000"/>
                <a:gd name="connsiteX102-17723" fmla="*/ 2392 w 10000"/>
                <a:gd name="connsiteY102-17724" fmla="*/ 3349 h 10000"/>
                <a:gd name="connsiteX103-17725" fmla="*/ 2010 w 10000"/>
                <a:gd name="connsiteY103-17726" fmla="*/ 3153 h 10000"/>
                <a:gd name="connsiteX104-17727" fmla="*/ 2010 w 10000"/>
                <a:gd name="connsiteY104-17728" fmla="*/ 3153 h 10000"/>
                <a:gd name="connsiteX105-17729" fmla="*/ 2010 w 10000"/>
                <a:gd name="connsiteY105-17730" fmla="*/ 3153 h 10000"/>
                <a:gd name="connsiteX106-17731" fmla="*/ 2010 w 10000"/>
                <a:gd name="connsiteY106-17732" fmla="*/ 3153 h 10000"/>
                <a:gd name="connsiteX107-17733" fmla="*/ 2000 w 10000"/>
                <a:gd name="connsiteY107-17734" fmla="*/ 3153 h 10000"/>
                <a:gd name="connsiteX108-17735" fmla="*/ 2000 w 10000"/>
                <a:gd name="connsiteY108-17736" fmla="*/ 3153 h 10000"/>
                <a:gd name="connsiteX109-17737" fmla="*/ 2000 w 10000"/>
                <a:gd name="connsiteY109-17738" fmla="*/ 3153 h 10000"/>
                <a:gd name="connsiteX110-17739" fmla="*/ 2000 w 10000"/>
                <a:gd name="connsiteY110-17740" fmla="*/ 3153 h 10000"/>
                <a:gd name="connsiteX111-17741" fmla="*/ 1769 w 10000"/>
                <a:gd name="connsiteY111-17742" fmla="*/ 3033 h 10000"/>
                <a:gd name="connsiteX112-17743" fmla="*/ 1588 w 10000"/>
                <a:gd name="connsiteY112-17744" fmla="*/ 2967 h 10000"/>
                <a:gd name="connsiteX113-17745" fmla="*/ 1427 w 10000"/>
                <a:gd name="connsiteY113-17746" fmla="*/ 2921 h 10000"/>
                <a:gd name="connsiteX114-17747" fmla="*/ 1347 w 10000"/>
                <a:gd name="connsiteY114-17748" fmla="*/ 2902 h 10000"/>
                <a:gd name="connsiteX115-17749" fmla="*/ 1266 w 10000"/>
                <a:gd name="connsiteY115-17750" fmla="*/ 2902 h 10000"/>
                <a:gd name="connsiteX116-17751" fmla="*/ 1266 w 10000"/>
                <a:gd name="connsiteY116-17752" fmla="*/ 2902 h 10000"/>
                <a:gd name="connsiteX117-17753" fmla="*/ 1266 w 10000"/>
                <a:gd name="connsiteY117-17754" fmla="*/ 2902 h 10000"/>
                <a:gd name="connsiteX118-17755" fmla="*/ 1266 w 10000"/>
                <a:gd name="connsiteY118-17756" fmla="*/ 2902 h 10000"/>
                <a:gd name="connsiteX119-17757" fmla="*/ 1266 w 10000"/>
                <a:gd name="connsiteY119-17758" fmla="*/ 2902 h 10000"/>
                <a:gd name="connsiteX120-17759" fmla="*/ 1266 w 10000"/>
                <a:gd name="connsiteY120-17760" fmla="*/ 2902 h 10000"/>
                <a:gd name="connsiteX121-17761" fmla="*/ 1146 w 10000"/>
                <a:gd name="connsiteY121-17762" fmla="*/ 2921 h 10000"/>
                <a:gd name="connsiteX122-17763" fmla="*/ 1085 w 10000"/>
                <a:gd name="connsiteY122-17764" fmla="*/ 2940 h 10000"/>
                <a:gd name="connsiteX123-17765" fmla="*/ 1025 w 10000"/>
                <a:gd name="connsiteY123-17766" fmla="*/ 2949 h 10000"/>
                <a:gd name="connsiteX124-17767" fmla="*/ 965 w 10000"/>
                <a:gd name="connsiteY124-17768" fmla="*/ 2986 h 10000"/>
                <a:gd name="connsiteX125-17769" fmla="*/ 915 w 10000"/>
                <a:gd name="connsiteY125-17770" fmla="*/ 3023 h 10000"/>
                <a:gd name="connsiteX126-17771" fmla="*/ 864 w 10000"/>
                <a:gd name="connsiteY126-17772" fmla="*/ 3060 h 10000"/>
                <a:gd name="connsiteX127-17773" fmla="*/ 814 w 10000"/>
                <a:gd name="connsiteY127-17774" fmla="*/ 3107 h 10000"/>
                <a:gd name="connsiteX128-17775" fmla="*/ 784 w 10000"/>
                <a:gd name="connsiteY128-17776" fmla="*/ 3163 h 10000"/>
                <a:gd name="connsiteX129-17777" fmla="*/ 744 w 10000"/>
                <a:gd name="connsiteY129-17778" fmla="*/ 3237 h 10000"/>
                <a:gd name="connsiteX130-17779" fmla="*/ 673 w 10000"/>
                <a:gd name="connsiteY130-17780" fmla="*/ 3377 h 10000"/>
                <a:gd name="connsiteX131-17781" fmla="*/ 623 w 10000"/>
                <a:gd name="connsiteY131-17782" fmla="*/ 3563 h 10000"/>
                <a:gd name="connsiteX132-17783" fmla="*/ 603 w 10000"/>
                <a:gd name="connsiteY132-17784" fmla="*/ 3786 h 10000"/>
                <a:gd name="connsiteX133-17785" fmla="*/ 573 w 10000"/>
                <a:gd name="connsiteY133-17786" fmla="*/ 4037 h 10000"/>
                <a:gd name="connsiteX134-17787" fmla="*/ 583 w 10000"/>
                <a:gd name="connsiteY134-17788" fmla="*/ 4326 h 10000"/>
                <a:gd name="connsiteX135-17789" fmla="*/ 613 w 10000"/>
                <a:gd name="connsiteY135-17790" fmla="*/ 4651 h 10000"/>
                <a:gd name="connsiteX136-17791" fmla="*/ 663 w 10000"/>
                <a:gd name="connsiteY136-17792" fmla="*/ 5014 h 10000"/>
                <a:gd name="connsiteX137-17793" fmla="*/ 734 w 10000"/>
                <a:gd name="connsiteY137-17794" fmla="*/ 5423 h 10000"/>
                <a:gd name="connsiteX138-17795" fmla="*/ 814 w 10000"/>
                <a:gd name="connsiteY138-17796" fmla="*/ 5870 h 10000"/>
                <a:gd name="connsiteX139-17797" fmla="*/ 945 w 10000"/>
                <a:gd name="connsiteY139-17798" fmla="*/ 6372 h 10000"/>
                <a:gd name="connsiteX140-17799" fmla="*/ 1085 w 10000"/>
                <a:gd name="connsiteY140-17800" fmla="*/ 6912 h 10000"/>
                <a:gd name="connsiteX141-17801" fmla="*/ 1085 w 10000"/>
                <a:gd name="connsiteY141-17802" fmla="*/ 6912 h 10000"/>
                <a:gd name="connsiteX142-17803" fmla="*/ 1085 w 10000"/>
                <a:gd name="connsiteY142-17804" fmla="*/ 6930 h 10000"/>
                <a:gd name="connsiteX143-17805" fmla="*/ 1085 w 10000"/>
                <a:gd name="connsiteY143-17806" fmla="*/ 6930 h 10000"/>
                <a:gd name="connsiteX144-17807" fmla="*/ 1116 w 10000"/>
                <a:gd name="connsiteY144-17808" fmla="*/ 7005 h 10000"/>
                <a:gd name="connsiteX145-17809" fmla="*/ 1116 w 10000"/>
                <a:gd name="connsiteY145-17810" fmla="*/ 7005 h 10000"/>
                <a:gd name="connsiteX146-17811" fmla="*/ 1116 w 10000"/>
                <a:gd name="connsiteY146-17812" fmla="*/ 7005 h 10000"/>
                <a:gd name="connsiteX147-17813" fmla="*/ 1116 w 10000"/>
                <a:gd name="connsiteY147-17814" fmla="*/ 7005 h 10000"/>
                <a:gd name="connsiteX148-17815" fmla="*/ 1116 w 10000"/>
                <a:gd name="connsiteY148-17816" fmla="*/ 7005 h 10000"/>
                <a:gd name="connsiteX149-17817" fmla="*/ 1126 w 10000"/>
                <a:gd name="connsiteY149-17818" fmla="*/ 7060 h 10000"/>
                <a:gd name="connsiteX150-17819" fmla="*/ 1126 w 10000"/>
                <a:gd name="connsiteY150-17820" fmla="*/ 7060 h 10000"/>
                <a:gd name="connsiteX151-17821" fmla="*/ 1126 w 10000"/>
                <a:gd name="connsiteY151-17822" fmla="*/ 7060 h 10000"/>
                <a:gd name="connsiteX152-17823" fmla="*/ 1126 w 10000"/>
                <a:gd name="connsiteY152-17824" fmla="*/ 7060 h 10000"/>
                <a:gd name="connsiteX153-17825" fmla="*/ 1146 w 10000"/>
                <a:gd name="connsiteY153-17826" fmla="*/ 7060 h 10000"/>
                <a:gd name="connsiteX154-17827" fmla="*/ 1146 w 10000"/>
                <a:gd name="connsiteY154-17828" fmla="*/ 7060 h 10000"/>
                <a:gd name="connsiteX155-17829" fmla="*/ 1156 w 10000"/>
                <a:gd name="connsiteY155-17830" fmla="*/ 7060 h 10000"/>
                <a:gd name="connsiteX156-17831" fmla="*/ 1156 w 10000"/>
                <a:gd name="connsiteY156-17832" fmla="*/ 7060 h 10000"/>
                <a:gd name="connsiteX157-17833" fmla="*/ 1156 w 10000"/>
                <a:gd name="connsiteY157-17834" fmla="*/ 7060 h 10000"/>
                <a:gd name="connsiteX158-17835" fmla="*/ 1156 w 10000"/>
                <a:gd name="connsiteY158-17836" fmla="*/ 7060 h 10000"/>
                <a:gd name="connsiteX159-17837" fmla="*/ 1457 w 10000"/>
                <a:gd name="connsiteY159-17838" fmla="*/ 7051 h 10000"/>
                <a:gd name="connsiteX160-17839" fmla="*/ 1749 w 10000"/>
                <a:gd name="connsiteY160-17840" fmla="*/ 7051 h 10000"/>
                <a:gd name="connsiteX161-17841" fmla="*/ 1749 w 10000"/>
                <a:gd name="connsiteY161-17842" fmla="*/ 7051 h 10000"/>
                <a:gd name="connsiteX162-17843" fmla="*/ 1749 w 10000"/>
                <a:gd name="connsiteY162-17844" fmla="*/ 7051 h 10000"/>
                <a:gd name="connsiteX163-17845" fmla="*/ 1749 w 10000"/>
                <a:gd name="connsiteY163-17846" fmla="*/ 7051 h 10000"/>
                <a:gd name="connsiteX164-17847" fmla="*/ 1749 w 10000"/>
                <a:gd name="connsiteY164-17848" fmla="*/ 7051 h 10000"/>
                <a:gd name="connsiteX165-17849" fmla="*/ 1749 w 10000"/>
                <a:gd name="connsiteY165-17850" fmla="*/ 7051 h 10000"/>
                <a:gd name="connsiteX166-17851" fmla="*/ 1759 w 10000"/>
                <a:gd name="connsiteY166-17852" fmla="*/ 7051 h 10000"/>
                <a:gd name="connsiteX167-17853" fmla="*/ 1759 w 10000"/>
                <a:gd name="connsiteY167-17854" fmla="*/ 7051 h 10000"/>
                <a:gd name="connsiteX168-17855" fmla="*/ 1759 w 10000"/>
                <a:gd name="connsiteY168-17856" fmla="*/ 7051 h 10000"/>
                <a:gd name="connsiteX169-17857" fmla="*/ 1759 w 10000"/>
                <a:gd name="connsiteY169-17858" fmla="*/ 7051 h 10000"/>
                <a:gd name="connsiteX170-17859" fmla="*/ 1759 w 10000"/>
                <a:gd name="connsiteY170-17860" fmla="*/ 7051 h 10000"/>
                <a:gd name="connsiteX171-17861" fmla="*/ 1759 w 10000"/>
                <a:gd name="connsiteY171-17862" fmla="*/ 7051 h 10000"/>
                <a:gd name="connsiteX172-17863" fmla="*/ 1769 w 10000"/>
                <a:gd name="connsiteY172-17864" fmla="*/ 7051 h 10000"/>
                <a:gd name="connsiteX173-17865" fmla="*/ 1769 w 10000"/>
                <a:gd name="connsiteY173-17866" fmla="*/ 7051 h 10000"/>
                <a:gd name="connsiteX174-17867" fmla="*/ 1769 w 10000"/>
                <a:gd name="connsiteY174-17868" fmla="*/ 7051 h 10000"/>
                <a:gd name="connsiteX175-17869" fmla="*/ 1769 w 10000"/>
                <a:gd name="connsiteY175-17870" fmla="*/ 7051 h 10000"/>
                <a:gd name="connsiteX176-17871" fmla="*/ 1769 w 10000"/>
                <a:gd name="connsiteY176-17872" fmla="*/ 7051 h 10000"/>
                <a:gd name="connsiteX177-17873" fmla="*/ 1980 w 10000"/>
                <a:gd name="connsiteY177-17874" fmla="*/ 7051 h 10000"/>
                <a:gd name="connsiteX178-17875" fmla="*/ 1980 w 10000"/>
                <a:gd name="connsiteY178-17876" fmla="*/ 7051 h 10000"/>
                <a:gd name="connsiteX179-17877" fmla="*/ 2281 w 10000"/>
                <a:gd name="connsiteY179-17878" fmla="*/ 7033 h 10000"/>
                <a:gd name="connsiteX180-17879" fmla="*/ 2281 w 10000"/>
                <a:gd name="connsiteY180-17880" fmla="*/ 7033 h 10000"/>
                <a:gd name="connsiteX181-17881" fmla="*/ 2281 w 10000"/>
                <a:gd name="connsiteY181-17882" fmla="*/ 7033 h 10000"/>
                <a:gd name="connsiteX182-17883" fmla="*/ 2281 w 10000"/>
                <a:gd name="connsiteY182-17884" fmla="*/ 7033 h 10000"/>
                <a:gd name="connsiteX183-17885" fmla="*/ 2291 w 10000"/>
                <a:gd name="connsiteY183-17886" fmla="*/ 7033 h 10000"/>
                <a:gd name="connsiteX184-17887" fmla="*/ 2291 w 10000"/>
                <a:gd name="connsiteY184-17888" fmla="*/ 7033 h 10000"/>
                <a:gd name="connsiteX185-17889" fmla="*/ 2302 w 10000"/>
                <a:gd name="connsiteY185-17890" fmla="*/ 7033 h 10000"/>
                <a:gd name="connsiteX186-17891" fmla="*/ 2302 w 10000"/>
                <a:gd name="connsiteY186-17892" fmla="*/ 7033 h 10000"/>
                <a:gd name="connsiteX187-17893" fmla="*/ 2332 w 10000"/>
                <a:gd name="connsiteY187-17894" fmla="*/ 7033 h 10000"/>
                <a:gd name="connsiteX188-17895" fmla="*/ 2332 w 10000"/>
                <a:gd name="connsiteY188-17896" fmla="*/ 7033 h 10000"/>
                <a:gd name="connsiteX189-17897" fmla="*/ 2854 w 10000"/>
                <a:gd name="connsiteY189-17898" fmla="*/ 7033 h 10000"/>
                <a:gd name="connsiteX190-17899" fmla="*/ 2854 w 10000"/>
                <a:gd name="connsiteY190-17900" fmla="*/ 7033 h 10000"/>
                <a:gd name="connsiteX191-17901" fmla="*/ 2854 w 10000"/>
                <a:gd name="connsiteY191-17902" fmla="*/ 7033 h 10000"/>
                <a:gd name="connsiteX192-17903" fmla="*/ 2854 w 10000"/>
                <a:gd name="connsiteY192-17904" fmla="*/ 7033 h 10000"/>
                <a:gd name="connsiteX193-17905" fmla="*/ 2854 w 10000"/>
                <a:gd name="connsiteY193-17906" fmla="*/ 7033 h 10000"/>
                <a:gd name="connsiteX194-17907" fmla="*/ 2854 w 10000"/>
                <a:gd name="connsiteY194-17908" fmla="*/ 7033 h 10000"/>
                <a:gd name="connsiteX195-17909" fmla="*/ 2854 w 10000"/>
                <a:gd name="connsiteY195-17910" fmla="*/ 7033 h 10000"/>
                <a:gd name="connsiteX196-17911" fmla="*/ 2854 w 10000"/>
                <a:gd name="connsiteY196-17912" fmla="*/ 7033 h 10000"/>
                <a:gd name="connsiteX197-17913" fmla="*/ 3286 w 10000"/>
                <a:gd name="connsiteY197-17914" fmla="*/ 7033 h 10000"/>
                <a:gd name="connsiteX198-17915" fmla="*/ 3709 w 10000"/>
                <a:gd name="connsiteY198-17916" fmla="*/ 7060 h 10000"/>
                <a:gd name="connsiteX199-17917" fmla="*/ 4101 w 10000"/>
                <a:gd name="connsiteY199-17918" fmla="*/ 7088 h 10000"/>
                <a:gd name="connsiteX200-17919" fmla="*/ 4291 w 10000"/>
                <a:gd name="connsiteY200-17920" fmla="*/ 7116 h 10000"/>
                <a:gd name="connsiteX201-17921" fmla="*/ 4462 w 10000"/>
                <a:gd name="connsiteY201-17922" fmla="*/ 7135 h 10000"/>
                <a:gd name="connsiteX202-17923" fmla="*/ 4623 w 10000"/>
                <a:gd name="connsiteY202-17924" fmla="*/ 7172 h 10000"/>
                <a:gd name="connsiteX203-17925" fmla="*/ 4764 w 10000"/>
                <a:gd name="connsiteY203-17926" fmla="*/ 7219 h 10000"/>
                <a:gd name="connsiteX204-17927" fmla="*/ 4894 w 10000"/>
                <a:gd name="connsiteY204-17928" fmla="*/ 7274 h 10000"/>
                <a:gd name="connsiteX205-17929" fmla="*/ 4985 w 10000"/>
                <a:gd name="connsiteY205-17930" fmla="*/ 7330 h 10000"/>
                <a:gd name="connsiteX206-17931" fmla="*/ 5075 w 10000"/>
                <a:gd name="connsiteY206-17932" fmla="*/ 7395 h 10000"/>
                <a:gd name="connsiteX207-17933" fmla="*/ 5136 w 10000"/>
                <a:gd name="connsiteY207-17934" fmla="*/ 7460 h 10000"/>
                <a:gd name="connsiteX208-17935" fmla="*/ 5156 w 10000"/>
                <a:gd name="connsiteY208-17936" fmla="*/ 7507 h 10000"/>
                <a:gd name="connsiteX209-17937" fmla="*/ 5176 w 10000"/>
                <a:gd name="connsiteY209-17938" fmla="*/ 7553 h 10000"/>
                <a:gd name="connsiteX210-17939" fmla="*/ 5176 w 10000"/>
                <a:gd name="connsiteY210-17940" fmla="*/ 7600 h 10000"/>
                <a:gd name="connsiteX211-17941" fmla="*/ 5176 w 10000"/>
                <a:gd name="connsiteY211-17942" fmla="*/ 7656 h 10000"/>
                <a:gd name="connsiteX212-17943" fmla="*/ 5176 w 10000"/>
                <a:gd name="connsiteY212-17944" fmla="*/ 7656 h 10000"/>
                <a:gd name="connsiteX213-17945" fmla="*/ 5176 w 10000"/>
                <a:gd name="connsiteY213-17946" fmla="*/ 7665 h 10000"/>
                <a:gd name="connsiteX214-17947" fmla="*/ 5176 w 10000"/>
                <a:gd name="connsiteY214-17948" fmla="*/ 7665 h 10000"/>
                <a:gd name="connsiteX215-17949" fmla="*/ 5176 w 10000"/>
                <a:gd name="connsiteY215-17950" fmla="*/ 7665 h 10000"/>
                <a:gd name="connsiteX216-17951" fmla="*/ 5146 w 10000"/>
                <a:gd name="connsiteY216-17952" fmla="*/ 7851 h 10000"/>
                <a:gd name="connsiteX217-17953" fmla="*/ 5095 w 10000"/>
                <a:gd name="connsiteY217-17954" fmla="*/ 8037 h 10000"/>
                <a:gd name="connsiteX218-17955" fmla="*/ 5005 w 10000"/>
                <a:gd name="connsiteY218-17956" fmla="*/ 8437 h 10000"/>
                <a:gd name="connsiteX219-17957" fmla="*/ 4955 w 10000"/>
                <a:gd name="connsiteY219-17958" fmla="*/ 8642 h 10000"/>
                <a:gd name="connsiteX220-17959" fmla="*/ 4915 w 10000"/>
                <a:gd name="connsiteY220-17960" fmla="*/ 8828 h 10000"/>
                <a:gd name="connsiteX221-17961" fmla="*/ 4894 w 10000"/>
                <a:gd name="connsiteY221-17962" fmla="*/ 9023 h 10000"/>
                <a:gd name="connsiteX222-17963" fmla="*/ 4874 w 10000"/>
                <a:gd name="connsiteY222-17964" fmla="*/ 9200 h 10000"/>
                <a:gd name="connsiteX223-17965" fmla="*/ 4874 w 10000"/>
                <a:gd name="connsiteY223-17966" fmla="*/ 9200 h 10000"/>
                <a:gd name="connsiteX224-17967" fmla="*/ 4874 w 10000"/>
                <a:gd name="connsiteY224-17968" fmla="*/ 9293 h 10000"/>
                <a:gd name="connsiteX225-17969" fmla="*/ 4894 w 10000"/>
                <a:gd name="connsiteY225-17970" fmla="*/ 9395 h 10000"/>
                <a:gd name="connsiteX226-17971" fmla="*/ 4915 w 10000"/>
                <a:gd name="connsiteY226-17972" fmla="*/ 9488 h 10000"/>
                <a:gd name="connsiteX227-17973" fmla="*/ 4935 w 10000"/>
                <a:gd name="connsiteY227-17974" fmla="*/ 9563 h 10000"/>
                <a:gd name="connsiteX228-17975" fmla="*/ 4985 w 10000"/>
                <a:gd name="connsiteY228-17976" fmla="*/ 9647 h 10000"/>
                <a:gd name="connsiteX229-17977" fmla="*/ 5035 w 10000"/>
                <a:gd name="connsiteY229-17978" fmla="*/ 9721 h 10000"/>
                <a:gd name="connsiteX230-17979" fmla="*/ 5095 w 10000"/>
                <a:gd name="connsiteY230-17980" fmla="*/ 9786 h 10000"/>
                <a:gd name="connsiteX231-17981" fmla="*/ 5176 w 10000"/>
                <a:gd name="connsiteY231-17982" fmla="*/ 9842 h 10000"/>
                <a:gd name="connsiteX232-17983" fmla="*/ 5176 w 10000"/>
                <a:gd name="connsiteY232-17984" fmla="*/ 9842 h 10000"/>
                <a:gd name="connsiteX233-17985" fmla="*/ 5176 w 10000"/>
                <a:gd name="connsiteY233-17986" fmla="*/ 9842 h 10000"/>
                <a:gd name="connsiteX234-17987" fmla="*/ 5236 w 10000"/>
                <a:gd name="connsiteY234-17988" fmla="*/ 9879 h 10000"/>
                <a:gd name="connsiteX235-17989" fmla="*/ 5307 w 10000"/>
                <a:gd name="connsiteY235-17990" fmla="*/ 9916 h 10000"/>
                <a:gd name="connsiteX236-17991" fmla="*/ 5447 w 10000"/>
                <a:gd name="connsiteY236-17992" fmla="*/ 9963 h 10000"/>
                <a:gd name="connsiteX237-17993" fmla="*/ 5608 w 10000"/>
                <a:gd name="connsiteY237-17994" fmla="*/ 9991 h 10000"/>
                <a:gd name="connsiteX238-17995" fmla="*/ 5779 w 10000"/>
                <a:gd name="connsiteY238-17996" fmla="*/ 10000 h 10000"/>
                <a:gd name="connsiteX239-17997" fmla="*/ 5779 w 10000"/>
                <a:gd name="connsiteY239-17998" fmla="*/ 10000 h 10000"/>
                <a:gd name="connsiteX240-17999" fmla="*/ 5779 w 10000"/>
                <a:gd name="connsiteY240-18000" fmla="*/ 10000 h 10000"/>
                <a:gd name="connsiteX241-18001" fmla="*/ 5779 w 10000"/>
                <a:gd name="connsiteY241-18002" fmla="*/ 10000 h 10000"/>
                <a:gd name="connsiteX242-18003" fmla="*/ 5779 w 10000"/>
                <a:gd name="connsiteY242-18004" fmla="*/ 10000 h 10000"/>
                <a:gd name="connsiteX243-18005" fmla="*/ 5779 w 10000"/>
                <a:gd name="connsiteY243-18006" fmla="*/ 10000 h 10000"/>
                <a:gd name="connsiteX244-18007" fmla="*/ 5899 w 10000"/>
                <a:gd name="connsiteY244-18008" fmla="*/ 9991 h 10000"/>
                <a:gd name="connsiteX245-18009" fmla="*/ 6040 w 10000"/>
                <a:gd name="connsiteY245-18010" fmla="*/ 9981 h 10000"/>
                <a:gd name="connsiteX246-18011" fmla="*/ 6171 w 10000"/>
                <a:gd name="connsiteY246-18012" fmla="*/ 9963 h 10000"/>
                <a:gd name="connsiteX247-18013" fmla="*/ 6291 w 10000"/>
                <a:gd name="connsiteY247-18014" fmla="*/ 9926 h 10000"/>
                <a:gd name="connsiteX248-18015" fmla="*/ 6412 w 10000"/>
                <a:gd name="connsiteY248-18016" fmla="*/ 9888 h 10000"/>
                <a:gd name="connsiteX249-18017" fmla="*/ 6533 w 10000"/>
                <a:gd name="connsiteY249-18018" fmla="*/ 9842 h 10000"/>
                <a:gd name="connsiteX250-18019" fmla="*/ 6643 w 10000"/>
                <a:gd name="connsiteY250-18020" fmla="*/ 9805 h 10000"/>
                <a:gd name="connsiteX251-18021" fmla="*/ 6744 w 10000"/>
                <a:gd name="connsiteY251-18022" fmla="*/ 9740 h 10000"/>
                <a:gd name="connsiteX252-18023" fmla="*/ 6824 w 10000"/>
                <a:gd name="connsiteY252-18024" fmla="*/ 9674 h 10000"/>
                <a:gd name="connsiteX253-18025" fmla="*/ 6905 w 10000"/>
                <a:gd name="connsiteY253-18026" fmla="*/ 9609 h 10000"/>
                <a:gd name="connsiteX254-18027" fmla="*/ 6965 w 10000"/>
                <a:gd name="connsiteY254-18028" fmla="*/ 9544 h 10000"/>
                <a:gd name="connsiteX255-18029" fmla="*/ 7015 w 10000"/>
                <a:gd name="connsiteY255-18030" fmla="*/ 9460 h 10000"/>
                <a:gd name="connsiteX256-18031" fmla="*/ 7035 w 10000"/>
                <a:gd name="connsiteY256-18032" fmla="*/ 9395 h 10000"/>
                <a:gd name="connsiteX257-18033" fmla="*/ 7045 w 10000"/>
                <a:gd name="connsiteY257-18034" fmla="*/ 9302 h 10000"/>
                <a:gd name="connsiteX258-18035" fmla="*/ 7035 w 10000"/>
                <a:gd name="connsiteY258-18036" fmla="*/ 9228 h 10000"/>
                <a:gd name="connsiteX259-18037" fmla="*/ 6995 w 10000"/>
                <a:gd name="connsiteY259-18038" fmla="*/ 9144 h 10000"/>
                <a:gd name="connsiteX260-18039" fmla="*/ 6995 w 10000"/>
                <a:gd name="connsiteY260-18040" fmla="*/ 9144 h 10000"/>
                <a:gd name="connsiteX261-18041" fmla="*/ 6995 w 10000"/>
                <a:gd name="connsiteY261-18042" fmla="*/ 9135 h 10000"/>
                <a:gd name="connsiteX262-18043" fmla="*/ 6995 w 10000"/>
                <a:gd name="connsiteY262-18044" fmla="*/ 9135 h 10000"/>
                <a:gd name="connsiteX263-18045" fmla="*/ 6985 w 10000"/>
                <a:gd name="connsiteY263-18046" fmla="*/ 9135 h 10000"/>
                <a:gd name="connsiteX264-18047" fmla="*/ 6985 w 10000"/>
                <a:gd name="connsiteY264-18048" fmla="*/ 9135 h 10000"/>
                <a:gd name="connsiteX265-18049" fmla="*/ 6985 w 10000"/>
                <a:gd name="connsiteY265-18050" fmla="*/ 9135 h 10000"/>
                <a:gd name="connsiteX266-18051" fmla="*/ 6985 w 10000"/>
                <a:gd name="connsiteY266-18052" fmla="*/ 9135 h 10000"/>
                <a:gd name="connsiteX267-18053" fmla="*/ 6985 w 10000"/>
                <a:gd name="connsiteY267-18054" fmla="*/ 9135 h 10000"/>
                <a:gd name="connsiteX268-18055" fmla="*/ 6985 w 10000"/>
                <a:gd name="connsiteY268-18056" fmla="*/ 9135 h 10000"/>
                <a:gd name="connsiteX269-18057" fmla="*/ 6985 w 10000"/>
                <a:gd name="connsiteY269-18058" fmla="*/ 9135 h 10000"/>
                <a:gd name="connsiteX270-18059" fmla="*/ 6985 w 10000"/>
                <a:gd name="connsiteY270-18060" fmla="*/ 9135 h 10000"/>
                <a:gd name="connsiteX271-18061" fmla="*/ 6985 w 10000"/>
                <a:gd name="connsiteY271-18062" fmla="*/ 9126 h 10000"/>
                <a:gd name="connsiteX272-18063" fmla="*/ 6985 w 10000"/>
                <a:gd name="connsiteY272-18064" fmla="*/ 9126 h 10000"/>
                <a:gd name="connsiteX273-18065" fmla="*/ 6985 w 10000"/>
                <a:gd name="connsiteY273-18066" fmla="*/ 9126 h 10000"/>
                <a:gd name="connsiteX274-18067" fmla="*/ 6985 w 10000"/>
                <a:gd name="connsiteY274-18068" fmla="*/ 9126 h 10000"/>
                <a:gd name="connsiteX275-18069" fmla="*/ 6985 w 10000"/>
                <a:gd name="connsiteY275-18070" fmla="*/ 9126 h 10000"/>
                <a:gd name="connsiteX276-18071" fmla="*/ 6985 w 10000"/>
                <a:gd name="connsiteY276-18072" fmla="*/ 9126 h 10000"/>
                <a:gd name="connsiteX277-18073" fmla="*/ 6985 w 10000"/>
                <a:gd name="connsiteY277-18074" fmla="*/ 9126 h 10000"/>
                <a:gd name="connsiteX278-18075" fmla="*/ 6985 w 10000"/>
                <a:gd name="connsiteY278-18076" fmla="*/ 9126 h 10000"/>
                <a:gd name="connsiteX279-18077" fmla="*/ 6794 w 10000"/>
                <a:gd name="connsiteY279-18078" fmla="*/ 8837 h 10000"/>
                <a:gd name="connsiteX280-18079" fmla="*/ 6693 w 10000"/>
                <a:gd name="connsiteY280-18080" fmla="*/ 8679 h 10000"/>
                <a:gd name="connsiteX281-18081" fmla="*/ 6593 w 10000"/>
                <a:gd name="connsiteY281-18082" fmla="*/ 8521 h 10000"/>
                <a:gd name="connsiteX282-18083" fmla="*/ 6513 w 10000"/>
                <a:gd name="connsiteY282-18084" fmla="*/ 8372 h 10000"/>
                <a:gd name="connsiteX283-18085" fmla="*/ 6442 w 10000"/>
                <a:gd name="connsiteY283-18086" fmla="*/ 8214 h 10000"/>
                <a:gd name="connsiteX284-18087" fmla="*/ 6392 w 10000"/>
                <a:gd name="connsiteY284-18088" fmla="*/ 8056 h 10000"/>
                <a:gd name="connsiteX285-18089" fmla="*/ 6382 w 10000"/>
                <a:gd name="connsiteY285-18090" fmla="*/ 7981 h 10000"/>
                <a:gd name="connsiteX286-18091" fmla="*/ 6382 w 10000"/>
                <a:gd name="connsiteY286-18092" fmla="*/ 7907 h 10000"/>
                <a:gd name="connsiteX287-18093" fmla="*/ 6382 w 10000"/>
                <a:gd name="connsiteY287-18094" fmla="*/ 7907 h 10000"/>
                <a:gd name="connsiteX288-18095" fmla="*/ 6392 w 10000"/>
                <a:gd name="connsiteY288-18096" fmla="*/ 7805 h 10000"/>
                <a:gd name="connsiteX289-18097" fmla="*/ 6422 w 10000"/>
                <a:gd name="connsiteY289-18098" fmla="*/ 7702 h 10000"/>
                <a:gd name="connsiteX290-18099" fmla="*/ 6452 w 10000"/>
                <a:gd name="connsiteY290-18100" fmla="*/ 7656 h 10000"/>
                <a:gd name="connsiteX291-18101" fmla="*/ 6492 w 10000"/>
                <a:gd name="connsiteY291-18102" fmla="*/ 7609 h 10000"/>
                <a:gd name="connsiteX292-18103" fmla="*/ 6523 w 10000"/>
                <a:gd name="connsiteY292-18104" fmla="*/ 7563 h 10000"/>
                <a:gd name="connsiteX293-18105" fmla="*/ 6573 w 10000"/>
                <a:gd name="connsiteY293-18106" fmla="*/ 7526 h 10000"/>
                <a:gd name="connsiteX294-18107" fmla="*/ 6704 w 10000"/>
                <a:gd name="connsiteY294-18108" fmla="*/ 7451 h 10000"/>
                <a:gd name="connsiteX295-18109" fmla="*/ 6864 w 10000"/>
                <a:gd name="connsiteY295-18110" fmla="*/ 7395 h 10000"/>
                <a:gd name="connsiteX296-18111" fmla="*/ 7065 w 10000"/>
                <a:gd name="connsiteY296-18112" fmla="*/ 7349 h 10000"/>
                <a:gd name="connsiteX297-18113" fmla="*/ 7307 w 10000"/>
                <a:gd name="connsiteY297-18114" fmla="*/ 7321 h 10000"/>
                <a:gd name="connsiteX298-18115" fmla="*/ 7307 w 10000"/>
                <a:gd name="connsiteY298-18116" fmla="*/ 7321 h 10000"/>
                <a:gd name="connsiteX299-18117" fmla="*/ 8533 w 10000"/>
                <a:gd name="connsiteY299-18118" fmla="*/ 7219 h 10000"/>
                <a:gd name="connsiteX300-18119" fmla="*/ 10000 w 10000"/>
                <a:gd name="connsiteY300-18120" fmla="*/ 7116 h 10000"/>
                <a:gd name="connsiteX301-18121" fmla="*/ 10000 w 10000"/>
                <a:gd name="connsiteY301-18122" fmla="*/ 7116 h 10000"/>
                <a:gd name="connsiteX302-18123" fmla="*/ 10000 w 10000"/>
                <a:gd name="connsiteY302-18124" fmla="*/ 7116 h 10000"/>
                <a:gd name="connsiteX303-18125" fmla="*/ 10000 w 10000"/>
                <a:gd name="connsiteY303-18126" fmla="*/ 7116 h 10000"/>
                <a:gd name="connsiteX304-18127" fmla="*/ 10000 w 10000"/>
                <a:gd name="connsiteY304-18128" fmla="*/ 0 h 10000"/>
                <a:gd name="connsiteX0-18129" fmla="*/ 10000 w 10000"/>
                <a:gd name="connsiteY0-18130" fmla="*/ 0 h 10000"/>
                <a:gd name="connsiteX1-18131" fmla="*/ 40 w 10000"/>
                <a:gd name="connsiteY1-18132" fmla="*/ 0 h 10000"/>
                <a:gd name="connsiteX2-18133" fmla="*/ 40 w 10000"/>
                <a:gd name="connsiteY2-18134" fmla="*/ 0 h 10000"/>
                <a:gd name="connsiteX3-18135" fmla="*/ 10 w 10000"/>
                <a:gd name="connsiteY3-18136" fmla="*/ 270 h 10000"/>
                <a:gd name="connsiteX4-18137" fmla="*/ 0 w 10000"/>
                <a:gd name="connsiteY4-18138" fmla="*/ 530 h 10000"/>
                <a:gd name="connsiteX5-18139" fmla="*/ 0 w 10000"/>
                <a:gd name="connsiteY5-18140" fmla="*/ 530 h 10000"/>
                <a:gd name="connsiteX6-18141" fmla="*/ 0 w 10000"/>
                <a:gd name="connsiteY6-18142" fmla="*/ 698 h 10000"/>
                <a:gd name="connsiteX7-18143" fmla="*/ 30 w 10000"/>
                <a:gd name="connsiteY7-18144" fmla="*/ 856 h 10000"/>
                <a:gd name="connsiteX8-18145" fmla="*/ 50 w 10000"/>
                <a:gd name="connsiteY8-18146" fmla="*/ 986 h 10000"/>
                <a:gd name="connsiteX9-18147" fmla="*/ 101 w 10000"/>
                <a:gd name="connsiteY9-18148" fmla="*/ 1088 h 10000"/>
                <a:gd name="connsiteX10-18149" fmla="*/ 101 w 10000"/>
                <a:gd name="connsiteY10-18150" fmla="*/ 1088 h 10000"/>
                <a:gd name="connsiteX11-18151" fmla="*/ 101 w 10000"/>
                <a:gd name="connsiteY11-18152" fmla="*/ 1088 h 10000"/>
                <a:gd name="connsiteX12-18153" fmla="*/ 101 w 10000"/>
                <a:gd name="connsiteY12-18154" fmla="*/ 1098 h 10000"/>
                <a:gd name="connsiteX13-18155" fmla="*/ 101 w 10000"/>
                <a:gd name="connsiteY13-18156" fmla="*/ 1098 h 10000"/>
                <a:gd name="connsiteX14-18157" fmla="*/ 111 w 10000"/>
                <a:gd name="connsiteY14-18158" fmla="*/ 1116 h 10000"/>
                <a:gd name="connsiteX15-18159" fmla="*/ 111 w 10000"/>
                <a:gd name="connsiteY15-18160" fmla="*/ 1116 h 10000"/>
                <a:gd name="connsiteX16-18161" fmla="*/ 201 w 10000"/>
                <a:gd name="connsiteY16-18162" fmla="*/ 1274 h 10000"/>
                <a:gd name="connsiteX17-18163" fmla="*/ 291 w 10000"/>
                <a:gd name="connsiteY17-18164" fmla="*/ 1433 h 10000"/>
                <a:gd name="connsiteX18-18165" fmla="*/ 412 w 10000"/>
                <a:gd name="connsiteY18-18166" fmla="*/ 1572 h 10000"/>
                <a:gd name="connsiteX19-18167" fmla="*/ 482 w 10000"/>
                <a:gd name="connsiteY19-18168" fmla="*/ 1647 h 10000"/>
                <a:gd name="connsiteX20-18169" fmla="*/ 553 w 10000"/>
                <a:gd name="connsiteY20-18170" fmla="*/ 1712 h 10000"/>
                <a:gd name="connsiteX21-18171" fmla="*/ 623 w 10000"/>
                <a:gd name="connsiteY21-18172" fmla="*/ 1767 h 10000"/>
                <a:gd name="connsiteX22-18173" fmla="*/ 714 w 10000"/>
                <a:gd name="connsiteY22-18174" fmla="*/ 1823 h 10000"/>
                <a:gd name="connsiteX23-18175" fmla="*/ 804 w 10000"/>
                <a:gd name="connsiteY23-18176" fmla="*/ 1870 h 10000"/>
                <a:gd name="connsiteX24-18177" fmla="*/ 905 w 10000"/>
                <a:gd name="connsiteY24-18178" fmla="*/ 1916 h 10000"/>
                <a:gd name="connsiteX25-18179" fmla="*/ 1015 w 10000"/>
                <a:gd name="connsiteY25-18180" fmla="*/ 1935 h 10000"/>
                <a:gd name="connsiteX26-18181" fmla="*/ 1136 w 10000"/>
                <a:gd name="connsiteY26-18182" fmla="*/ 1972 h 10000"/>
                <a:gd name="connsiteX27-18183" fmla="*/ 1256 w 10000"/>
                <a:gd name="connsiteY27-18184" fmla="*/ 1981 h 10000"/>
                <a:gd name="connsiteX28-18185" fmla="*/ 1407 w 10000"/>
                <a:gd name="connsiteY28-18186" fmla="*/ 1981 h 10000"/>
                <a:gd name="connsiteX29-18187" fmla="*/ 1407 w 10000"/>
                <a:gd name="connsiteY29-18188" fmla="*/ 1981 h 10000"/>
                <a:gd name="connsiteX30-18189" fmla="*/ 1407 w 10000"/>
                <a:gd name="connsiteY30-18190" fmla="*/ 1981 h 10000"/>
                <a:gd name="connsiteX31-18191" fmla="*/ 1407 w 10000"/>
                <a:gd name="connsiteY31-18192" fmla="*/ 1981 h 10000"/>
                <a:gd name="connsiteX32-18193" fmla="*/ 1407 w 10000"/>
                <a:gd name="connsiteY32-18194" fmla="*/ 1981 h 10000"/>
                <a:gd name="connsiteX33-18195" fmla="*/ 1407 w 10000"/>
                <a:gd name="connsiteY33-18196" fmla="*/ 1981 h 10000"/>
                <a:gd name="connsiteX34-18197" fmla="*/ 1558 w 10000"/>
                <a:gd name="connsiteY34-18198" fmla="*/ 1981 h 10000"/>
                <a:gd name="connsiteX35-18199" fmla="*/ 1749 w 10000"/>
                <a:gd name="connsiteY35-18200" fmla="*/ 1963 h 10000"/>
                <a:gd name="connsiteX36-18201" fmla="*/ 1940 w 10000"/>
                <a:gd name="connsiteY36-18202" fmla="*/ 1926 h 10000"/>
                <a:gd name="connsiteX37-18203" fmla="*/ 2151 w 10000"/>
                <a:gd name="connsiteY37-18204" fmla="*/ 1879 h 10000"/>
                <a:gd name="connsiteX38-18205" fmla="*/ 2151 w 10000"/>
                <a:gd name="connsiteY38-18206" fmla="*/ 1879 h 10000"/>
                <a:gd name="connsiteX39-18207" fmla="*/ 2161 w 10000"/>
                <a:gd name="connsiteY39-18208" fmla="*/ 1879 h 10000"/>
                <a:gd name="connsiteX40-18209" fmla="*/ 2161 w 10000"/>
                <a:gd name="connsiteY40-18210" fmla="*/ 1879 h 10000"/>
                <a:gd name="connsiteX41-18211" fmla="*/ 2171 w 10000"/>
                <a:gd name="connsiteY41-18212" fmla="*/ 1879 h 10000"/>
                <a:gd name="connsiteX42-18213" fmla="*/ 2171 w 10000"/>
                <a:gd name="connsiteY42-18214" fmla="*/ 1879 h 10000"/>
                <a:gd name="connsiteX43-18215" fmla="*/ 2352 w 10000"/>
                <a:gd name="connsiteY43-18216" fmla="*/ 1833 h 10000"/>
                <a:gd name="connsiteX44-18217" fmla="*/ 2513 w 10000"/>
                <a:gd name="connsiteY44-18218" fmla="*/ 1814 h 10000"/>
                <a:gd name="connsiteX45-18219" fmla="*/ 2673 w 10000"/>
                <a:gd name="connsiteY45-18220" fmla="*/ 1786 h 10000"/>
                <a:gd name="connsiteX46-18221" fmla="*/ 2804 w 10000"/>
                <a:gd name="connsiteY46-18222" fmla="*/ 1786 h 10000"/>
                <a:gd name="connsiteX47-18223" fmla="*/ 2804 w 10000"/>
                <a:gd name="connsiteY47-18224" fmla="*/ 1786 h 10000"/>
                <a:gd name="connsiteX48-18225" fmla="*/ 2804 w 10000"/>
                <a:gd name="connsiteY48-18226" fmla="*/ 1786 h 10000"/>
                <a:gd name="connsiteX49-18227" fmla="*/ 2804 w 10000"/>
                <a:gd name="connsiteY49-18228" fmla="*/ 1786 h 10000"/>
                <a:gd name="connsiteX50-18229" fmla="*/ 2804 w 10000"/>
                <a:gd name="connsiteY50-18230" fmla="*/ 1786 h 10000"/>
                <a:gd name="connsiteX51-18231" fmla="*/ 2804 w 10000"/>
                <a:gd name="connsiteY51-18232" fmla="*/ 1786 h 10000"/>
                <a:gd name="connsiteX52-18233" fmla="*/ 2804 w 10000"/>
                <a:gd name="connsiteY52-18234" fmla="*/ 1786 h 10000"/>
                <a:gd name="connsiteX53-18235" fmla="*/ 2804 w 10000"/>
                <a:gd name="connsiteY53-18236" fmla="*/ 1786 h 10000"/>
                <a:gd name="connsiteX54-18237" fmla="*/ 2925 w 10000"/>
                <a:gd name="connsiteY54-18238" fmla="*/ 1786 h 10000"/>
                <a:gd name="connsiteX55-18239" fmla="*/ 3035 w 10000"/>
                <a:gd name="connsiteY55-18240" fmla="*/ 1805 h 10000"/>
                <a:gd name="connsiteX56-18241" fmla="*/ 3136 w 10000"/>
                <a:gd name="connsiteY56-18242" fmla="*/ 1823 h 10000"/>
                <a:gd name="connsiteX57-18243" fmla="*/ 3236 w 10000"/>
                <a:gd name="connsiteY57-18244" fmla="*/ 1842 h 10000"/>
                <a:gd name="connsiteX58-18245" fmla="*/ 3307 w 10000"/>
                <a:gd name="connsiteY58-18246" fmla="*/ 1879 h 10000"/>
                <a:gd name="connsiteX59-18247" fmla="*/ 3377 w 10000"/>
                <a:gd name="connsiteY59-18248" fmla="*/ 1926 h 10000"/>
                <a:gd name="connsiteX60-18249" fmla="*/ 3447 w 10000"/>
                <a:gd name="connsiteY60-18250" fmla="*/ 1972 h 10000"/>
                <a:gd name="connsiteX61-18251" fmla="*/ 3497 w 10000"/>
                <a:gd name="connsiteY61-18252" fmla="*/ 2028 h 10000"/>
                <a:gd name="connsiteX62-18253" fmla="*/ 3548 w 10000"/>
                <a:gd name="connsiteY62-18254" fmla="*/ 2074 h 10000"/>
                <a:gd name="connsiteX63-18255" fmla="*/ 3598 w 10000"/>
                <a:gd name="connsiteY63-18256" fmla="*/ 2140 h 10000"/>
                <a:gd name="connsiteX64-18257" fmla="*/ 3658 w 10000"/>
                <a:gd name="connsiteY64-18258" fmla="*/ 2260 h 10000"/>
                <a:gd name="connsiteX65-18259" fmla="*/ 3709 w 10000"/>
                <a:gd name="connsiteY65-18260" fmla="*/ 2400 h 10000"/>
                <a:gd name="connsiteX66-18261" fmla="*/ 3729 w 10000"/>
                <a:gd name="connsiteY66-18262" fmla="*/ 2549 h 10000"/>
                <a:gd name="connsiteX67-18263" fmla="*/ 3729 w 10000"/>
                <a:gd name="connsiteY67-18264" fmla="*/ 2688 h 10000"/>
                <a:gd name="connsiteX68-18265" fmla="*/ 3729 w 10000"/>
                <a:gd name="connsiteY68-18266" fmla="*/ 2837 h 10000"/>
                <a:gd name="connsiteX69-18267" fmla="*/ 3709 w 10000"/>
                <a:gd name="connsiteY69-18268" fmla="*/ 2977 h 10000"/>
                <a:gd name="connsiteX70-18269" fmla="*/ 3668 w 10000"/>
                <a:gd name="connsiteY70-18270" fmla="*/ 3107 h 10000"/>
                <a:gd name="connsiteX71-18271" fmla="*/ 3638 w 10000"/>
                <a:gd name="connsiteY71-18272" fmla="*/ 3219 h 10000"/>
                <a:gd name="connsiteX72-18273" fmla="*/ 3598 w 10000"/>
                <a:gd name="connsiteY72-18274" fmla="*/ 3312 h 10000"/>
                <a:gd name="connsiteX73-18275" fmla="*/ 3548 w 10000"/>
                <a:gd name="connsiteY73-18276" fmla="*/ 3377 h 10000"/>
                <a:gd name="connsiteX74-18277" fmla="*/ 3518 w 10000"/>
                <a:gd name="connsiteY74-18278" fmla="*/ 3423 h 10000"/>
                <a:gd name="connsiteX75-18279" fmla="*/ 3518 w 10000"/>
                <a:gd name="connsiteY75-18280" fmla="*/ 3423 h 10000"/>
                <a:gd name="connsiteX76-18281" fmla="*/ 3518 w 10000"/>
                <a:gd name="connsiteY76-18282" fmla="*/ 3423 h 10000"/>
                <a:gd name="connsiteX77-18283" fmla="*/ 3518 w 10000"/>
                <a:gd name="connsiteY77-18284" fmla="*/ 3423 h 10000"/>
                <a:gd name="connsiteX78-18285" fmla="*/ 3518 w 10000"/>
                <a:gd name="connsiteY78-18286" fmla="*/ 3423 h 10000"/>
                <a:gd name="connsiteX79-18287" fmla="*/ 3518 w 10000"/>
                <a:gd name="connsiteY79-18288" fmla="*/ 3423 h 10000"/>
                <a:gd name="connsiteX80-18289" fmla="*/ 3518 w 10000"/>
                <a:gd name="connsiteY80-18290" fmla="*/ 3423 h 10000"/>
                <a:gd name="connsiteX81-18291" fmla="*/ 3518 w 10000"/>
                <a:gd name="connsiteY81-18292" fmla="*/ 3423 h 10000"/>
                <a:gd name="connsiteX82-18293" fmla="*/ 3518 w 10000"/>
                <a:gd name="connsiteY82-18294" fmla="*/ 3423 h 10000"/>
                <a:gd name="connsiteX83-18295" fmla="*/ 3518 w 10000"/>
                <a:gd name="connsiteY83-18296" fmla="*/ 3423 h 10000"/>
                <a:gd name="connsiteX84-18297" fmla="*/ 3518 w 10000"/>
                <a:gd name="connsiteY84-18298" fmla="*/ 3433 h 10000"/>
                <a:gd name="connsiteX85-18299" fmla="*/ 3518 w 10000"/>
                <a:gd name="connsiteY85-18300" fmla="*/ 3433 h 10000"/>
                <a:gd name="connsiteX86-18301" fmla="*/ 3347 w 10000"/>
                <a:gd name="connsiteY86-18302" fmla="*/ 3535 h 10000"/>
                <a:gd name="connsiteX87-18303" fmla="*/ 3246 w 10000"/>
                <a:gd name="connsiteY87-18304" fmla="*/ 3563 h 10000"/>
                <a:gd name="connsiteX88-18305" fmla="*/ 3136 w 10000"/>
                <a:gd name="connsiteY88-18306" fmla="*/ 3572 h 10000"/>
                <a:gd name="connsiteX89-18307" fmla="*/ 3136 w 10000"/>
                <a:gd name="connsiteY89-18308" fmla="*/ 3572 h 10000"/>
                <a:gd name="connsiteX90-18309" fmla="*/ 3136 w 10000"/>
                <a:gd name="connsiteY90-18310" fmla="*/ 3572 h 10000"/>
                <a:gd name="connsiteX91-18311" fmla="*/ 3136 w 10000"/>
                <a:gd name="connsiteY91-18312" fmla="*/ 3572 h 10000"/>
                <a:gd name="connsiteX92-18313" fmla="*/ 3136 w 10000"/>
                <a:gd name="connsiteY92-18314" fmla="*/ 3572 h 10000"/>
                <a:gd name="connsiteX93-18315" fmla="*/ 3136 w 10000"/>
                <a:gd name="connsiteY93-18316" fmla="*/ 3572 h 10000"/>
                <a:gd name="connsiteX94-18317" fmla="*/ 3116 w 10000"/>
                <a:gd name="connsiteY94-18318" fmla="*/ 3572 h 10000"/>
                <a:gd name="connsiteX95-18319" fmla="*/ 3116 w 10000"/>
                <a:gd name="connsiteY95-18320" fmla="*/ 3572 h 10000"/>
                <a:gd name="connsiteX96-18321" fmla="*/ 3025 w 10000"/>
                <a:gd name="connsiteY96-18322" fmla="*/ 3572 h 10000"/>
                <a:gd name="connsiteX97-18323" fmla="*/ 2925 w 10000"/>
                <a:gd name="connsiteY97-18324" fmla="*/ 3553 h 10000"/>
                <a:gd name="connsiteX98-18325" fmla="*/ 2814 w 10000"/>
                <a:gd name="connsiteY98-18326" fmla="*/ 3526 h 10000"/>
                <a:gd name="connsiteX99-18327" fmla="*/ 2693 w 10000"/>
                <a:gd name="connsiteY99-18328" fmla="*/ 3479 h 10000"/>
                <a:gd name="connsiteX100-18329" fmla="*/ 2553 w 10000"/>
                <a:gd name="connsiteY100-18330" fmla="*/ 3423 h 10000"/>
                <a:gd name="connsiteX101-18331" fmla="*/ 2392 w 10000"/>
                <a:gd name="connsiteY101-18332" fmla="*/ 3349 h 10000"/>
                <a:gd name="connsiteX102-18333" fmla="*/ 2010 w 10000"/>
                <a:gd name="connsiteY102-18334" fmla="*/ 3153 h 10000"/>
                <a:gd name="connsiteX103-18335" fmla="*/ 2010 w 10000"/>
                <a:gd name="connsiteY103-18336" fmla="*/ 3153 h 10000"/>
                <a:gd name="connsiteX104-18337" fmla="*/ 2010 w 10000"/>
                <a:gd name="connsiteY104-18338" fmla="*/ 3153 h 10000"/>
                <a:gd name="connsiteX105-18339" fmla="*/ 2010 w 10000"/>
                <a:gd name="connsiteY105-18340" fmla="*/ 3153 h 10000"/>
                <a:gd name="connsiteX106-18341" fmla="*/ 2000 w 10000"/>
                <a:gd name="connsiteY106-18342" fmla="*/ 3153 h 10000"/>
                <a:gd name="connsiteX107-18343" fmla="*/ 2000 w 10000"/>
                <a:gd name="connsiteY107-18344" fmla="*/ 3153 h 10000"/>
                <a:gd name="connsiteX108-18345" fmla="*/ 2000 w 10000"/>
                <a:gd name="connsiteY108-18346" fmla="*/ 3153 h 10000"/>
                <a:gd name="connsiteX109-18347" fmla="*/ 2000 w 10000"/>
                <a:gd name="connsiteY109-18348" fmla="*/ 3153 h 10000"/>
                <a:gd name="connsiteX110-18349" fmla="*/ 1769 w 10000"/>
                <a:gd name="connsiteY110-18350" fmla="*/ 3033 h 10000"/>
                <a:gd name="connsiteX111-18351" fmla="*/ 1588 w 10000"/>
                <a:gd name="connsiteY111-18352" fmla="*/ 2967 h 10000"/>
                <a:gd name="connsiteX112-18353" fmla="*/ 1427 w 10000"/>
                <a:gd name="connsiteY112-18354" fmla="*/ 2921 h 10000"/>
                <a:gd name="connsiteX113-18355" fmla="*/ 1347 w 10000"/>
                <a:gd name="connsiteY113-18356" fmla="*/ 2902 h 10000"/>
                <a:gd name="connsiteX114-18357" fmla="*/ 1266 w 10000"/>
                <a:gd name="connsiteY114-18358" fmla="*/ 2902 h 10000"/>
                <a:gd name="connsiteX115-18359" fmla="*/ 1266 w 10000"/>
                <a:gd name="connsiteY115-18360" fmla="*/ 2902 h 10000"/>
                <a:gd name="connsiteX116-18361" fmla="*/ 1266 w 10000"/>
                <a:gd name="connsiteY116-18362" fmla="*/ 2902 h 10000"/>
                <a:gd name="connsiteX117-18363" fmla="*/ 1266 w 10000"/>
                <a:gd name="connsiteY117-18364" fmla="*/ 2902 h 10000"/>
                <a:gd name="connsiteX118-18365" fmla="*/ 1266 w 10000"/>
                <a:gd name="connsiteY118-18366" fmla="*/ 2902 h 10000"/>
                <a:gd name="connsiteX119-18367" fmla="*/ 1266 w 10000"/>
                <a:gd name="connsiteY119-18368" fmla="*/ 2902 h 10000"/>
                <a:gd name="connsiteX120-18369" fmla="*/ 1146 w 10000"/>
                <a:gd name="connsiteY120-18370" fmla="*/ 2921 h 10000"/>
                <a:gd name="connsiteX121-18371" fmla="*/ 1085 w 10000"/>
                <a:gd name="connsiteY121-18372" fmla="*/ 2940 h 10000"/>
                <a:gd name="connsiteX122-18373" fmla="*/ 1025 w 10000"/>
                <a:gd name="connsiteY122-18374" fmla="*/ 2949 h 10000"/>
                <a:gd name="connsiteX123-18375" fmla="*/ 965 w 10000"/>
                <a:gd name="connsiteY123-18376" fmla="*/ 2986 h 10000"/>
                <a:gd name="connsiteX124-18377" fmla="*/ 915 w 10000"/>
                <a:gd name="connsiteY124-18378" fmla="*/ 3023 h 10000"/>
                <a:gd name="connsiteX125-18379" fmla="*/ 864 w 10000"/>
                <a:gd name="connsiteY125-18380" fmla="*/ 3060 h 10000"/>
                <a:gd name="connsiteX126-18381" fmla="*/ 814 w 10000"/>
                <a:gd name="connsiteY126-18382" fmla="*/ 3107 h 10000"/>
                <a:gd name="connsiteX127-18383" fmla="*/ 784 w 10000"/>
                <a:gd name="connsiteY127-18384" fmla="*/ 3163 h 10000"/>
                <a:gd name="connsiteX128-18385" fmla="*/ 744 w 10000"/>
                <a:gd name="connsiteY128-18386" fmla="*/ 3237 h 10000"/>
                <a:gd name="connsiteX129-18387" fmla="*/ 673 w 10000"/>
                <a:gd name="connsiteY129-18388" fmla="*/ 3377 h 10000"/>
                <a:gd name="connsiteX130-18389" fmla="*/ 623 w 10000"/>
                <a:gd name="connsiteY130-18390" fmla="*/ 3563 h 10000"/>
                <a:gd name="connsiteX131-18391" fmla="*/ 603 w 10000"/>
                <a:gd name="connsiteY131-18392" fmla="*/ 3786 h 10000"/>
                <a:gd name="connsiteX132-18393" fmla="*/ 573 w 10000"/>
                <a:gd name="connsiteY132-18394" fmla="*/ 4037 h 10000"/>
                <a:gd name="connsiteX133-18395" fmla="*/ 583 w 10000"/>
                <a:gd name="connsiteY133-18396" fmla="*/ 4326 h 10000"/>
                <a:gd name="connsiteX134-18397" fmla="*/ 613 w 10000"/>
                <a:gd name="connsiteY134-18398" fmla="*/ 4651 h 10000"/>
                <a:gd name="connsiteX135-18399" fmla="*/ 663 w 10000"/>
                <a:gd name="connsiteY135-18400" fmla="*/ 5014 h 10000"/>
                <a:gd name="connsiteX136-18401" fmla="*/ 734 w 10000"/>
                <a:gd name="connsiteY136-18402" fmla="*/ 5423 h 10000"/>
                <a:gd name="connsiteX137-18403" fmla="*/ 814 w 10000"/>
                <a:gd name="connsiteY137-18404" fmla="*/ 5870 h 10000"/>
                <a:gd name="connsiteX138-18405" fmla="*/ 945 w 10000"/>
                <a:gd name="connsiteY138-18406" fmla="*/ 6372 h 10000"/>
                <a:gd name="connsiteX139-18407" fmla="*/ 1085 w 10000"/>
                <a:gd name="connsiteY139-18408" fmla="*/ 6912 h 10000"/>
                <a:gd name="connsiteX140-18409" fmla="*/ 1085 w 10000"/>
                <a:gd name="connsiteY140-18410" fmla="*/ 6912 h 10000"/>
                <a:gd name="connsiteX141-18411" fmla="*/ 1085 w 10000"/>
                <a:gd name="connsiteY141-18412" fmla="*/ 6930 h 10000"/>
                <a:gd name="connsiteX142-18413" fmla="*/ 1085 w 10000"/>
                <a:gd name="connsiteY142-18414" fmla="*/ 6930 h 10000"/>
                <a:gd name="connsiteX143-18415" fmla="*/ 1116 w 10000"/>
                <a:gd name="connsiteY143-18416" fmla="*/ 7005 h 10000"/>
                <a:gd name="connsiteX144-18417" fmla="*/ 1116 w 10000"/>
                <a:gd name="connsiteY144-18418" fmla="*/ 7005 h 10000"/>
                <a:gd name="connsiteX145-18419" fmla="*/ 1116 w 10000"/>
                <a:gd name="connsiteY145-18420" fmla="*/ 7005 h 10000"/>
                <a:gd name="connsiteX146-18421" fmla="*/ 1116 w 10000"/>
                <a:gd name="connsiteY146-18422" fmla="*/ 7005 h 10000"/>
                <a:gd name="connsiteX147-18423" fmla="*/ 1116 w 10000"/>
                <a:gd name="connsiteY147-18424" fmla="*/ 7005 h 10000"/>
                <a:gd name="connsiteX148-18425" fmla="*/ 1126 w 10000"/>
                <a:gd name="connsiteY148-18426" fmla="*/ 7060 h 10000"/>
                <a:gd name="connsiteX149-18427" fmla="*/ 1126 w 10000"/>
                <a:gd name="connsiteY149-18428" fmla="*/ 7060 h 10000"/>
                <a:gd name="connsiteX150-18429" fmla="*/ 1126 w 10000"/>
                <a:gd name="connsiteY150-18430" fmla="*/ 7060 h 10000"/>
                <a:gd name="connsiteX151-18431" fmla="*/ 1126 w 10000"/>
                <a:gd name="connsiteY151-18432" fmla="*/ 7060 h 10000"/>
                <a:gd name="connsiteX152-18433" fmla="*/ 1146 w 10000"/>
                <a:gd name="connsiteY152-18434" fmla="*/ 7060 h 10000"/>
                <a:gd name="connsiteX153-18435" fmla="*/ 1146 w 10000"/>
                <a:gd name="connsiteY153-18436" fmla="*/ 7060 h 10000"/>
                <a:gd name="connsiteX154-18437" fmla="*/ 1156 w 10000"/>
                <a:gd name="connsiteY154-18438" fmla="*/ 7060 h 10000"/>
                <a:gd name="connsiteX155-18439" fmla="*/ 1156 w 10000"/>
                <a:gd name="connsiteY155-18440" fmla="*/ 7060 h 10000"/>
                <a:gd name="connsiteX156-18441" fmla="*/ 1156 w 10000"/>
                <a:gd name="connsiteY156-18442" fmla="*/ 7060 h 10000"/>
                <a:gd name="connsiteX157-18443" fmla="*/ 1156 w 10000"/>
                <a:gd name="connsiteY157-18444" fmla="*/ 7060 h 10000"/>
                <a:gd name="connsiteX158-18445" fmla="*/ 1457 w 10000"/>
                <a:gd name="connsiteY158-18446" fmla="*/ 7051 h 10000"/>
                <a:gd name="connsiteX159-18447" fmla="*/ 1749 w 10000"/>
                <a:gd name="connsiteY159-18448" fmla="*/ 7051 h 10000"/>
                <a:gd name="connsiteX160-18449" fmla="*/ 1749 w 10000"/>
                <a:gd name="connsiteY160-18450" fmla="*/ 7051 h 10000"/>
                <a:gd name="connsiteX161-18451" fmla="*/ 1749 w 10000"/>
                <a:gd name="connsiteY161-18452" fmla="*/ 7051 h 10000"/>
                <a:gd name="connsiteX162-18453" fmla="*/ 1749 w 10000"/>
                <a:gd name="connsiteY162-18454" fmla="*/ 7051 h 10000"/>
                <a:gd name="connsiteX163-18455" fmla="*/ 1749 w 10000"/>
                <a:gd name="connsiteY163-18456" fmla="*/ 7051 h 10000"/>
                <a:gd name="connsiteX164-18457" fmla="*/ 1749 w 10000"/>
                <a:gd name="connsiteY164-18458" fmla="*/ 7051 h 10000"/>
                <a:gd name="connsiteX165-18459" fmla="*/ 1759 w 10000"/>
                <a:gd name="connsiteY165-18460" fmla="*/ 7051 h 10000"/>
                <a:gd name="connsiteX166-18461" fmla="*/ 1759 w 10000"/>
                <a:gd name="connsiteY166-18462" fmla="*/ 7051 h 10000"/>
                <a:gd name="connsiteX167-18463" fmla="*/ 1759 w 10000"/>
                <a:gd name="connsiteY167-18464" fmla="*/ 7051 h 10000"/>
                <a:gd name="connsiteX168-18465" fmla="*/ 1759 w 10000"/>
                <a:gd name="connsiteY168-18466" fmla="*/ 7051 h 10000"/>
                <a:gd name="connsiteX169-18467" fmla="*/ 1759 w 10000"/>
                <a:gd name="connsiteY169-18468" fmla="*/ 7051 h 10000"/>
                <a:gd name="connsiteX170-18469" fmla="*/ 1759 w 10000"/>
                <a:gd name="connsiteY170-18470" fmla="*/ 7051 h 10000"/>
                <a:gd name="connsiteX171-18471" fmla="*/ 1769 w 10000"/>
                <a:gd name="connsiteY171-18472" fmla="*/ 7051 h 10000"/>
                <a:gd name="connsiteX172-18473" fmla="*/ 1769 w 10000"/>
                <a:gd name="connsiteY172-18474" fmla="*/ 7051 h 10000"/>
                <a:gd name="connsiteX173-18475" fmla="*/ 1769 w 10000"/>
                <a:gd name="connsiteY173-18476" fmla="*/ 7051 h 10000"/>
                <a:gd name="connsiteX174-18477" fmla="*/ 1769 w 10000"/>
                <a:gd name="connsiteY174-18478" fmla="*/ 7051 h 10000"/>
                <a:gd name="connsiteX175-18479" fmla="*/ 1769 w 10000"/>
                <a:gd name="connsiteY175-18480" fmla="*/ 7051 h 10000"/>
                <a:gd name="connsiteX176-18481" fmla="*/ 1980 w 10000"/>
                <a:gd name="connsiteY176-18482" fmla="*/ 7051 h 10000"/>
                <a:gd name="connsiteX177-18483" fmla="*/ 1980 w 10000"/>
                <a:gd name="connsiteY177-18484" fmla="*/ 7051 h 10000"/>
                <a:gd name="connsiteX178-18485" fmla="*/ 2281 w 10000"/>
                <a:gd name="connsiteY178-18486" fmla="*/ 7033 h 10000"/>
                <a:gd name="connsiteX179-18487" fmla="*/ 2281 w 10000"/>
                <a:gd name="connsiteY179-18488" fmla="*/ 7033 h 10000"/>
                <a:gd name="connsiteX180-18489" fmla="*/ 2281 w 10000"/>
                <a:gd name="connsiteY180-18490" fmla="*/ 7033 h 10000"/>
                <a:gd name="connsiteX181-18491" fmla="*/ 2281 w 10000"/>
                <a:gd name="connsiteY181-18492" fmla="*/ 7033 h 10000"/>
                <a:gd name="connsiteX182-18493" fmla="*/ 2291 w 10000"/>
                <a:gd name="connsiteY182-18494" fmla="*/ 7033 h 10000"/>
                <a:gd name="connsiteX183-18495" fmla="*/ 2291 w 10000"/>
                <a:gd name="connsiteY183-18496" fmla="*/ 7033 h 10000"/>
                <a:gd name="connsiteX184-18497" fmla="*/ 2302 w 10000"/>
                <a:gd name="connsiteY184-18498" fmla="*/ 7033 h 10000"/>
                <a:gd name="connsiteX185-18499" fmla="*/ 2302 w 10000"/>
                <a:gd name="connsiteY185-18500" fmla="*/ 7033 h 10000"/>
                <a:gd name="connsiteX186-18501" fmla="*/ 2332 w 10000"/>
                <a:gd name="connsiteY186-18502" fmla="*/ 7033 h 10000"/>
                <a:gd name="connsiteX187-18503" fmla="*/ 2332 w 10000"/>
                <a:gd name="connsiteY187-18504" fmla="*/ 7033 h 10000"/>
                <a:gd name="connsiteX188-18505" fmla="*/ 2854 w 10000"/>
                <a:gd name="connsiteY188-18506" fmla="*/ 7033 h 10000"/>
                <a:gd name="connsiteX189-18507" fmla="*/ 2854 w 10000"/>
                <a:gd name="connsiteY189-18508" fmla="*/ 7033 h 10000"/>
                <a:gd name="connsiteX190-18509" fmla="*/ 2854 w 10000"/>
                <a:gd name="connsiteY190-18510" fmla="*/ 7033 h 10000"/>
                <a:gd name="connsiteX191-18511" fmla="*/ 2854 w 10000"/>
                <a:gd name="connsiteY191-18512" fmla="*/ 7033 h 10000"/>
                <a:gd name="connsiteX192-18513" fmla="*/ 2854 w 10000"/>
                <a:gd name="connsiteY192-18514" fmla="*/ 7033 h 10000"/>
                <a:gd name="connsiteX193-18515" fmla="*/ 2854 w 10000"/>
                <a:gd name="connsiteY193-18516" fmla="*/ 7033 h 10000"/>
                <a:gd name="connsiteX194-18517" fmla="*/ 2854 w 10000"/>
                <a:gd name="connsiteY194-18518" fmla="*/ 7033 h 10000"/>
                <a:gd name="connsiteX195-18519" fmla="*/ 2854 w 10000"/>
                <a:gd name="connsiteY195-18520" fmla="*/ 7033 h 10000"/>
                <a:gd name="connsiteX196-18521" fmla="*/ 3286 w 10000"/>
                <a:gd name="connsiteY196-18522" fmla="*/ 7033 h 10000"/>
                <a:gd name="connsiteX197-18523" fmla="*/ 3709 w 10000"/>
                <a:gd name="connsiteY197-18524" fmla="*/ 7060 h 10000"/>
                <a:gd name="connsiteX198-18525" fmla="*/ 4101 w 10000"/>
                <a:gd name="connsiteY198-18526" fmla="*/ 7088 h 10000"/>
                <a:gd name="connsiteX199-18527" fmla="*/ 4291 w 10000"/>
                <a:gd name="connsiteY199-18528" fmla="*/ 7116 h 10000"/>
                <a:gd name="connsiteX200-18529" fmla="*/ 4462 w 10000"/>
                <a:gd name="connsiteY200-18530" fmla="*/ 7135 h 10000"/>
                <a:gd name="connsiteX201-18531" fmla="*/ 4623 w 10000"/>
                <a:gd name="connsiteY201-18532" fmla="*/ 7172 h 10000"/>
                <a:gd name="connsiteX202-18533" fmla="*/ 4764 w 10000"/>
                <a:gd name="connsiteY202-18534" fmla="*/ 7219 h 10000"/>
                <a:gd name="connsiteX203-18535" fmla="*/ 4894 w 10000"/>
                <a:gd name="connsiteY203-18536" fmla="*/ 7274 h 10000"/>
                <a:gd name="connsiteX204-18537" fmla="*/ 4985 w 10000"/>
                <a:gd name="connsiteY204-18538" fmla="*/ 7330 h 10000"/>
                <a:gd name="connsiteX205-18539" fmla="*/ 5075 w 10000"/>
                <a:gd name="connsiteY205-18540" fmla="*/ 7395 h 10000"/>
                <a:gd name="connsiteX206-18541" fmla="*/ 5136 w 10000"/>
                <a:gd name="connsiteY206-18542" fmla="*/ 7460 h 10000"/>
                <a:gd name="connsiteX207-18543" fmla="*/ 5156 w 10000"/>
                <a:gd name="connsiteY207-18544" fmla="*/ 7507 h 10000"/>
                <a:gd name="connsiteX208-18545" fmla="*/ 5176 w 10000"/>
                <a:gd name="connsiteY208-18546" fmla="*/ 7553 h 10000"/>
                <a:gd name="connsiteX209-18547" fmla="*/ 5176 w 10000"/>
                <a:gd name="connsiteY209-18548" fmla="*/ 7600 h 10000"/>
                <a:gd name="connsiteX210-18549" fmla="*/ 5176 w 10000"/>
                <a:gd name="connsiteY210-18550" fmla="*/ 7656 h 10000"/>
                <a:gd name="connsiteX211-18551" fmla="*/ 5176 w 10000"/>
                <a:gd name="connsiteY211-18552" fmla="*/ 7656 h 10000"/>
                <a:gd name="connsiteX212-18553" fmla="*/ 5176 w 10000"/>
                <a:gd name="connsiteY212-18554" fmla="*/ 7665 h 10000"/>
                <a:gd name="connsiteX213-18555" fmla="*/ 5176 w 10000"/>
                <a:gd name="connsiteY213-18556" fmla="*/ 7665 h 10000"/>
                <a:gd name="connsiteX214-18557" fmla="*/ 5176 w 10000"/>
                <a:gd name="connsiteY214-18558" fmla="*/ 7665 h 10000"/>
                <a:gd name="connsiteX215-18559" fmla="*/ 5146 w 10000"/>
                <a:gd name="connsiteY215-18560" fmla="*/ 7851 h 10000"/>
                <a:gd name="connsiteX216-18561" fmla="*/ 5095 w 10000"/>
                <a:gd name="connsiteY216-18562" fmla="*/ 8037 h 10000"/>
                <a:gd name="connsiteX217-18563" fmla="*/ 5005 w 10000"/>
                <a:gd name="connsiteY217-18564" fmla="*/ 8437 h 10000"/>
                <a:gd name="connsiteX218-18565" fmla="*/ 4955 w 10000"/>
                <a:gd name="connsiteY218-18566" fmla="*/ 8642 h 10000"/>
                <a:gd name="connsiteX219-18567" fmla="*/ 4915 w 10000"/>
                <a:gd name="connsiteY219-18568" fmla="*/ 8828 h 10000"/>
                <a:gd name="connsiteX220-18569" fmla="*/ 4894 w 10000"/>
                <a:gd name="connsiteY220-18570" fmla="*/ 9023 h 10000"/>
                <a:gd name="connsiteX221-18571" fmla="*/ 4874 w 10000"/>
                <a:gd name="connsiteY221-18572" fmla="*/ 9200 h 10000"/>
                <a:gd name="connsiteX222-18573" fmla="*/ 4874 w 10000"/>
                <a:gd name="connsiteY222-18574" fmla="*/ 9200 h 10000"/>
                <a:gd name="connsiteX223-18575" fmla="*/ 4874 w 10000"/>
                <a:gd name="connsiteY223-18576" fmla="*/ 9293 h 10000"/>
                <a:gd name="connsiteX224-18577" fmla="*/ 4894 w 10000"/>
                <a:gd name="connsiteY224-18578" fmla="*/ 9395 h 10000"/>
                <a:gd name="connsiteX225-18579" fmla="*/ 4915 w 10000"/>
                <a:gd name="connsiteY225-18580" fmla="*/ 9488 h 10000"/>
                <a:gd name="connsiteX226-18581" fmla="*/ 4935 w 10000"/>
                <a:gd name="connsiteY226-18582" fmla="*/ 9563 h 10000"/>
                <a:gd name="connsiteX227-18583" fmla="*/ 4985 w 10000"/>
                <a:gd name="connsiteY227-18584" fmla="*/ 9647 h 10000"/>
                <a:gd name="connsiteX228-18585" fmla="*/ 5035 w 10000"/>
                <a:gd name="connsiteY228-18586" fmla="*/ 9721 h 10000"/>
                <a:gd name="connsiteX229-18587" fmla="*/ 5095 w 10000"/>
                <a:gd name="connsiteY229-18588" fmla="*/ 9786 h 10000"/>
                <a:gd name="connsiteX230-18589" fmla="*/ 5176 w 10000"/>
                <a:gd name="connsiteY230-18590" fmla="*/ 9842 h 10000"/>
                <a:gd name="connsiteX231-18591" fmla="*/ 5176 w 10000"/>
                <a:gd name="connsiteY231-18592" fmla="*/ 9842 h 10000"/>
                <a:gd name="connsiteX232-18593" fmla="*/ 5176 w 10000"/>
                <a:gd name="connsiteY232-18594" fmla="*/ 9842 h 10000"/>
                <a:gd name="connsiteX233-18595" fmla="*/ 5236 w 10000"/>
                <a:gd name="connsiteY233-18596" fmla="*/ 9879 h 10000"/>
                <a:gd name="connsiteX234-18597" fmla="*/ 5307 w 10000"/>
                <a:gd name="connsiteY234-18598" fmla="*/ 9916 h 10000"/>
                <a:gd name="connsiteX235-18599" fmla="*/ 5447 w 10000"/>
                <a:gd name="connsiteY235-18600" fmla="*/ 9963 h 10000"/>
                <a:gd name="connsiteX236-18601" fmla="*/ 5608 w 10000"/>
                <a:gd name="connsiteY236-18602" fmla="*/ 9991 h 10000"/>
                <a:gd name="connsiteX237-18603" fmla="*/ 5779 w 10000"/>
                <a:gd name="connsiteY237-18604" fmla="*/ 10000 h 10000"/>
                <a:gd name="connsiteX238-18605" fmla="*/ 5779 w 10000"/>
                <a:gd name="connsiteY238-18606" fmla="*/ 10000 h 10000"/>
                <a:gd name="connsiteX239-18607" fmla="*/ 5779 w 10000"/>
                <a:gd name="connsiteY239-18608" fmla="*/ 10000 h 10000"/>
                <a:gd name="connsiteX240-18609" fmla="*/ 5779 w 10000"/>
                <a:gd name="connsiteY240-18610" fmla="*/ 10000 h 10000"/>
                <a:gd name="connsiteX241-18611" fmla="*/ 5779 w 10000"/>
                <a:gd name="connsiteY241-18612" fmla="*/ 10000 h 10000"/>
                <a:gd name="connsiteX242-18613" fmla="*/ 5779 w 10000"/>
                <a:gd name="connsiteY242-18614" fmla="*/ 10000 h 10000"/>
                <a:gd name="connsiteX243-18615" fmla="*/ 5899 w 10000"/>
                <a:gd name="connsiteY243-18616" fmla="*/ 9991 h 10000"/>
                <a:gd name="connsiteX244-18617" fmla="*/ 6040 w 10000"/>
                <a:gd name="connsiteY244-18618" fmla="*/ 9981 h 10000"/>
                <a:gd name="connsiteX245-18619" fmla="*/ 6171 w 10000"/>
                <a:gd name="connsiteY245-18620" fmla="*/ 9963 h 10000"/>
                <a:gd name="connsiteX246-18621" fmla="*/ 6291 w 10000"/>
                <a:gd name="connsiteY246-18622" fmla="*/ 9926 h 10000"/>
                <a:gd name="connsiteX247-18623" fmla="*/ 6412 w 10000"/>
                <a:gd name="connsiteY247-18624" fmla="*/ 9888 h 10000"/>
                <a:gd name="connsiteX248-18625" fmla="*/ 6533 w 10000"/>
                <a:gd name="connsiteY248-18626" fmla="*/ 9842 h 10000"/>
                <a:gd name="connsiteX249-18627" fmla="*/ 6643 w 10000"/>
                <a:gd name="connsiteY249-18628" fmla="*/ 9805 h 10000"/>
                <a:gd name="connsiteX250-18629" fmla="*/ 6744 w 10000"/>
                <a:gd name="connsiteY250-18630" fmla="*/ 9740 h 10000"/>
                <a:gd name="connsiteX251-18631" fmla="*/ 6824 w 10000"/>
                <a:gd name="connsiteY251-18632" fmla="*/ 9674 h 10000"/>
                <a:gd name="connsiteX252-18633" fmla="*/ 6905 w 10000"/>
                <a:gd name="connsiteY252-18634" fmla="*/ 9609 h 10000"/>
                <a:gd name="connsiteX253-18635" fmla="*/ 6965 w 10000"/>
                <a:gd name="connsiteY253-18636" fmla="*/ 9544 h 10000"/>
                <a:gd name="connsiteX254-18637" fmla="*/ 7015 w 10000"/>
                <a:gd name="connsiteY254-18638" fmla="*/ 9460 h 10000"/>
                <a:gd name="connsiteX255-18639" fmla="*/ 7035 w 10000"/>
                <a:gd name="connsiteY255-18640" fmla="*/ 9395 h 10000"/>
                <a:gd name="connsiteX256-18641" fmla="*/ 7045 w 10000"/>
                <a:gd name="connsiteY256-18642" fmla="*/ 9302 h 10000"/>
                <a:gd name="connsiteX257-18643" fmla="*/ 7035 w 10000"/>
                <a:gd name="connsiteY257-18644" fmla="*/ 9228 h 10000"/>
                <a:gd name="connsiteX258-18645" fmla="*/ 6995 w 10000"/>
                <a:gd name="connsiteY258-18646" fmla="*/ 9144 h 10000"/>
                <a:gd name="connsiteX259-18647" fmla="*/ 6995 w 10000"/>
                <a:gd name="connsiteY259-18648" fmla="*/ 9144 h 10000"/>
                <a:gd name="connsiteX260-18649" fmla="*/ 6995 w 10000"/>
                <a:gd name="connsiteY260-18650" fmla="*/ 9135 h 10000"/>
                <a:gd name="connsiteX261-18651" fmla="*/ 6995 w 10000"/>
                <a:gd name="connsiteY261-18652" fmla="*/ 9135 h 10000"/>
                <a:gd name="connsiteX262-18653" fmla="*/ 6985 w 10000"/>
                <a:gd name="connsiteY262-18654" fmla="*/ 9135 h 10000"/>
                <a:gd name="connsiteX263-18655" fmla="*/ 6985 w 10000"/>
                <a:gd name="connsiteY263-18656" fmla="*/ 9135 h 10000"/>
                <a:gd name="connsiteX264-18657" fmla="*/ 6985 w 10000"/>
                <a:gd name="connsiteY264-18658" fmla="*/ 9135 h 10000"/>
                <a:gd name="connsiteX265-18659" fmla="*/ 6985 w 10000"/>
                <a:gd name="connsiteY265-18660" fmla="*/ 9135 h 10000"/>
                <a:gd name="connsiteX266-18661" fmla="*/ 6985 w 10000"/>
                <a:gd name="connsiteY266-18662" fmla="*/ 9135 h 10000"/>
                <a:gd name="connsiteX267-18663" fmla="*/ 6985 w 10000"/>
                <a:gd name="connsiteY267-18664" fmla="*/ 9135 h 10000"/>
                <a:gd name="connsiteX268-18665" fmla="*/ 6985 w 10000"/>
                <a:gd name="connsiteY268-18666" fmla="*/ 9135 h 10000"/>
                <a:gd name="connsiteX269-18667" fmla="*/ 6985 w 10000"/>
                <a:gd name="connsiteY269-18668" fmla="*/ 9135 h 10000"/>
                <a:gd name="connsiteX270-18669" fmla="*/ 6985 w 10000"/>
                <a:gd name="connsiteY270-18670" fmla="*/ 9126 h 10000"/>
                <a:gd name="connsiteX271-18671" fmla="*/ 6985 w 10000"/>
                <a:gd name="connsiteY271-18672" fmla="*/ 9126 h 10000"/>
                <a:gd name="connsiteX272-18673" fmla="*/ 6985 w 10000"/>
                <a:gd name="connsiteY272-18674" fmla="*/ 9126 h 10000"/>
                <a:gd name="connsiteX273-18675" fmla="*/ 6985 w 10000"/>
                <a:gd name="connsiteY273-18676" fmla="*/ 9126 h 10000"/>
                <a:gd name="connsiteX274-18677" fmla="*/ 6985 w 10000"/>
                <a:gd name="connsiteY274-18678" fmla="*/ 9126 h 10000"/>
                <a:gd name="connsiteX275-18679" fmla="*/ 6985 w 10000"/>
                <a:gd name="connsiteY275-18680" fmla="*/ 9126 h 10000"/>
                <a:gd name="connsiteX276-18681" fmla="*/ 6985 w 10000"/>
                <a:gd name="connsiteY276-18682" fmla="*/ 9126 h 10000"/>
                <a:gd name="connsiteX277-18683" fmla="*/ 6985 w 10000"/>
                <a:gd name="connsiteY277-18684" fmla="*/ 9126 h 10000"/>
                <a:gd name="connsiteX278-18685" fmla="*/ 6794 w 10000"/>
                <a:gd name="connsiteY278-18686" fmla="*/ 8837 h 10000"/>
                <a:gd name="connsiteX279-18687" fmla="*/ 6693 w 10000"/>
                <a:gd name="connsiteY279-18688" fmla="*/ 8679 h 10000"/>
                <a:gd name="connsiteX280-18689" fmla="*/ 6593 w 10000"/>
                <a:gd name="connsiteY280-18690" fmla="*/ 8521 h 10000"/>
                <a:gd name="connsiteX281-18691" fmla="*/ 6513 w 10000"/>
                <a:gd name="connsiteY281-18692" fmla="*/ 8372 h 10000"/>
                <a:gd name="connsiteX282-18693" fmla="*/ 6442 w 10000"/>
                <a:gd name="connsiteY282-18694" fmla="*/ 8214 h 10000"/>
                <a:gd name="connsiteX283-18695" fmla="*/ 6392 w 10000"/>
                <a:gd name="connsiteY283-18696" fmla="*/ 8056 h 10000"/>
                <a:gd name="connsiteX284-18697" fmla="*/ 6382 w 10000"/>
                <a:gd name="connsiteY284-18698" fmla="*/ 7981 h 10000"/>
                <a:gd name="connsiteX285-18699" fmla="*/ 6382 w 10000"/>
                <a:gd name="connsiteY285-18700" fmla="*/ 7907 h 10000"/>
                <a:gd name="connsiteX286-18701" fmla="*/ 6382 w 10000"/>
                <a:gd name="connsiteY286-18702" fmla="*/ 7907 h 10000"/>
                <a:gd name="connsiteX287-18703" fmla="*/ 6392 w 10000"/>
                <a:gd name="connsiteY287-18704" fmla="*/ 7805 h 10000"/>
                <a:gd name="connsiteX288-18705" fmla="*/ 6422 w 10000"/>
                <a:gd name="connsiteY288-18706" fmla="*/ 7702 h 10000"/>
                <a:gd name="connsiteX289-18707" fmla="*/ 6452 w 10000"/>
                <a:gd name="connsiteY289-18708" fmla="*/ 7656 h 10000"/>
                <a:gd name="connsiteX290-18709" fmla="*/ 6492 w 10000"/>
                <a:gd name="connsiteY290-18710" fmla="*/ 7609 h 10000"/>
                <a:gd name="connsiteX291-18711" fmla="*/ 6523 w 10000"/>
                <a:gd name="connsiteY291-18712" fmla="*/ 7563 h 10000"/>
                <a:gd name="connsiteX292-18713" fmla="*/ 6573 w 10000"/>
                <a:gd name="connsiteY292-18714" fmla="*/ 7526 h 10000"/>
                <a:gd name="connsiteX293-18715" fmla="*/ 6704 w 10000"/>
                <a:gd name="connsiteY293-18716" fmla="*/ 7451 h 10000"/>
                <a:gd name="connsiteX294-18717" fmla="*/ 6864 w 10000"/>
                <a:gd name="connsiteY294-18718" fmla="*/ 7395 h 10000"/>
                <a:gd name="connsiteX295-18719" fmla="*/ 7065 w 10000"/>
                <a:gd name="connsiteY295-18720" fmla="*/ 7349 h 10000"/>
                <a:gd name="connsiteX296-18721" fmla="*/ 7307 w 10000"/>
                <a:gd name="connsiteY296-18722" fmla="*/ 7321 h 10000"/>
                <a:gd name="connsiteX297-18723" fmla="*/ 7307 w 10000"/>
                <a:gd name="connsiteY297-18724" fmla="*/ 7321 h 10000"/>
                <a:gd name="connsiteX298-18725" fmla="*/ 8533 w 10000"/>
                <a:gd name="connsiteY298-18726" fmla="*/ 7219 h 10000"/>
                <a:gd name="connsiteX299-18727" fmla="*/ 10000 w 10000"/>
                <a:gd name="connsiteY299-18728" fmla="*/ 7116 h 10000"/>
                <a:gd name="connsiteX300-18729" fmla="*/ 10000 w 10000"/>
                <a:gd name="connsiteY300-18730" fmla="*/ 7116 h 10000"/>
                <a:gd name="connsiteX301-18731" fmla="*/ 10000 w 10000"/>
                <a:gd name="connsiteY301-18732" fmla="*/ 7116 h 10000"/>
                <a:gd name="connsiteX302-18733" fmla="*/ 10000 w 10000"/>
                <a:gd name="connsiteY302-18734" fmla="*/ 7116 h 10000"/>
                <a:gd name="connsiteX303-18735" fmla="*/ 10000 w 10000"/>
                <a:gd name="connsiteY303-18736" fmla="*/ 0 h 10000"/>
                <a:gd name="connsiteX0-18737" fmla="*/ 10000 w 10000"/>
                <a:gd name="connsiteY0-18738" fmla="*/ 0 h 10000"/>
                <a:gd name="connsiteX1-18739" fmla="*/ 40 w 10000"/>
                <a:gd name="connsiteY1-18740" fmla="*/ 0 h 10000"/>
                <a:gd name="connsiteX2-18741" fmla="*/ 40 w 10000"/>
                <a:gd name="connsiteY2-18742" fmla="*/ 0 h 10000"/>
                <a:gd name="connsiteX3-18743" fmla="*/ 10 w 10000"/>
                <a:gd name="connsiteY3-18744" fmla="*/ 270 h 10000"/>
                <a:gd name="connsiteX4-18745" fmla="*/ 0 w 10000"/>
                <a:gd name="connsiteY4-18746" fmla="*/ 530 h 10000"/>
                <a:gd name="connsiteX5-18747" fmla="*/ 0 w 10000"/>
                <a:gd name="connsiteY5-18748" fmla="*/ 530 h 10000"/>
                <a:gd name="connsiteX6-18749" fmla="*/ 0 w 10000"/>
                <a:gd name="connsiteY6-18750" fmla="*/ 698 h 10000"/>
                <a:gd name="connsiteX7-18751" fmla="*/ 30 w 10000"/>
                <a:gd name="connsiteY7-18752" fmla="*/ 856 h 10000"/>
                <a:gd name="connsiteX8-18753" fmla="*/ 50 w 10000"/>
                <a:gd name="connsiteY8-18754" fmla="*/ 986 h 10000"/>
                <a:gd name="connsiteX9-18755" fmla="*/ 101 w 10000"/>
                <a:gd name="connsiteY9-18756" fmla="*/ 1088 h 10000"/>
                <a:gd name="connsiteX10-18757" fmla="*/ 101 w 10000"/>
                <a:gd name="connsiteY10-18758" fmla="*/ 1088 h 10000"/>
                <a:gd name="connsiteX11-18759" fmla="*/ 101 w 10000"/>
                <a:gd name="connsiteY11-18760" fmla="*/ 1088 h 10000"/>
                <a:gd name="connsiteX12-18761" fmla="*/ 101 w 10000"/>
                <a:gd name="connsiteY12-18762" fmla="*/ 1098 h 10000"/>
                <a:gd name="connsiteX13-18763" fmla="*/ 101 w 10000"/>
                <a:gd name="connsiteY13-18764" fmla="*/ 1098 h 10000"/>
                <a:gd name="connsiteX14-18765" fmla="*/ 111 w 10000"/>
                <a:gd name="connsiteY14-18766" fmla="*/ 1116 h 10000"/>
                <a:gd name="connsiteX15-18767" fmla="*/ 111 w 10000"/>
                <a:gd name="connsiteY15-18768" fmla="*/ 1116 h 10000"/>
                <a:gd name="connsiteX16-18769" fmla="*/ 201 w 10000"/>
                <a:gd name="connsiteY16-18770" fmla="*/ 1274 h 10000"/>
                <a:gd name="connsiteX17-18771" fmla="*/ 291 w 10000"/>
                <a:gd name="connsiteY17-18772" fmla="*/ 1433 h 10000"/>
                <a:gd name="connsiteX18-18773" fmla="*/ 412 w 10000"/>
                <a:gd name="connsiteY18-18774" fmla="*/ 1572 h 10000"/>
                <a:gd name="connsiteX19-18775" fmla="*/ 482 w 10000"/>
                <a:gd name="connsiteY19-18776" fmla="*/ 1647 h 10000"/>
                <a:gd name="connsiteX20-18777" fmla="*/ 553 w 10000"/>
                <a:gd name="connsiteY20-18778" fmla="*/ 1712 h 10000"/>
                <a:gd name="connsiteX21-18779" fmla="*/ 623 w 10000"/>
                <a:gd name="connsiteY21-18780" fmla="*/ 1767 h 10000"/>
                <a:gd name="connsiteX22-18781" fmla="*/ 714 w 10000"/>
                <a:gd name="connsiteY22-18782" fmla="*/ 1823 h 10000"/>
                <a:gd name="connsiteX23-18783" fmla="*/ 804 w 10000"/>
                <a:gd name="connsiteY23-18784" fmla="*/ 1870 h 10000"/>
                <a:gd name="connsiteX24-18785" fmla="*/ 905 w 10000"/>
                <a:gd name="connsiteY24-18786" fmla="*/ 1916 h 10000"/>
                <a:gd name="connsiteX25-18787" fmla="*/ 1015 w 10000"/>
                <a:gd name="connsiteY25-18788" fmla="*/ 1935 h 10000"/>
                <a:gd name="connsiteX26-18789" fmla="*/ 1136 w 10000"/>
                <a:gd name="connsiteY26-18790" fmla="*/ 1972 h 10000"/>
                <a:gd name="connsiteX27-18791" fmla="*/ 1256 w 10000"/>
                <a:gd name="connsiteY27-18792" fmla="*/ 1981 h 10000"/>
                <a:gd name="connsiteX28-18793" fmla="*/ 1407 w 10000"/>
                <a:gd name="connsiteY28-18794" fmla="*/ 1981 h 10000"/>
                <a:gd name="connsiteX29-18795" fmla="*/ 1407 w 10000"/>
                <a:gd name="connsiteY29-18796" fmla="*/ 1981 h 10000"/>
                <a:gd name="connsiteX30-18797" fmla="*/ 1407 w 10000"/>
                <a:gd name="connsiteY30-18798" fmla="*/ 1981 h 10000"/>
                <a:gd name="connsiteX31-18799" fmla="*/ 1407 w 10000"/>
                <a:gd name="connsiteY31-18800" fmla="*/ 1981 h 10000"/>
                <a:gd name="connsiteX32-18801" fmla="*/ 1407 w 10000"/>
                <a:gd name="connsiteY32-18802" fmla="*/ 1981 h 10000"/>
                <a:gd name="connsiteX33-18803" fmla="*/ 1407 w 10000"/>
                <a:gd name="connsiteY33-18804" fmla="*/ 1981 h 10000"/>
                <a:gd name="connsiteX34-18805" fmla="*/ 1558 w 10000"/>
                <a:gd name="connsiteY34-18806" fmla="*/ 1981 h 10000"/>
                <a:gd name="connsiteX35-18807" fmla="*/ 1749 w 10000"/>
                <a:gd name="connsiteY35-18808" fmla="*/ 1963 h 10000"/>
                <a:gd name="connsiteX36-18809" fmla="*/ 1940 w 10000"/>
                <a:gd name="connsiteY36-18810" fmla="*/ 1926 h 10000"/>
                <a:gd name="connsiteX37-18811" fmla="*/ 2151 w 10000"/>
                <a:gd name="connsiteY37-18812" fmla="*/ 1879 h 10000"/>
                <a:gd name="connsiteX38-18813" fmla="*/ 2151 w 10000"/>
                <a:gd name="connsiteY38-18814" fmla="*/ 1879 h 10000"/>
                <a:gd name="connsiteX39-18815" fmla="*/ 2161 w 10000"/>
                <a:gd name="connsiteY39-18816" fmla="*/ 1879 h 10000"/>
                <a:gd name="connsiteX40-18817" fmla="*/ 2161 w 10000"/>
                <a:gd name="connsiteY40-18818" fmla="*/ 1879 h 10000"/>
                <a:gd name="connsiteX41-18819" fmla="*/ 2171 w 10000"/>
                <a:gd name="connsiteY41-18820" fmla="*/ 1879 h 10000"/>
                <a:gd name="connsiteX42-18821" fmla="*/ 2171 w 10000"/>
                <a:gd name="connsiteY42-18822" fmla="*/ 1879 h 10000"/>
                <a:gd name="connsiteX43-18823" fmla="*/ 2352 w 10000"/>
                <a:gd name="connsiteY43-18824" fmla="*/ 1833 h 10000"/>
                <a:gd name="connsiteX44-18825" fmla="*/ 2513 w 10000"/>
                <a:gd name="connsiteY44-18826" fmla="*/ 1814 h 10000"/>
                <a:gd name="connsiteX45-18827" fmla="*/ 2673 w 10000"/>
                <a:gd name="connsiteY45-18828" fmla="*/ 1786 h 10000"/>
                <a:gd name="connsiteX46-18829" fmla="*/ 2804 w 10000"/>
                <a:gd name="connsiteY46-18830" fmla="*/ 1786 h 10000"/>
                <a:gd name="connsiteX47-18831" fmla="*/ 2804 w 10000"/>
                <a:gd name="connsiteY47-18832" fmla="*/ 1786 h 10000"/>
                <a:gd name="connsiteX48-18833" fmla="*/ 2804 w 10000"/>
                <a:gd name="connsiteY48-18834" fmla="*/ 1786 h 10000"/>
                <a:gd name="connsiteX49-18835" fmla="*/ 2804 w 10000"/>
                <a:gd name="connsiteY49-18836" fmla="*/ 1786 h 10000"/>
                <a:gd name="connsiteX50-18837" fmla="*/ 2804 w 10000"/>
                <a:gd name="connsiteY50-18838" fmla="*/ 1786 h 10000"/>
                <a:gd name="connsiteX51-18839" fmla="*/ 2804 w 10000"/>
                <a:gd name="connsiteY51-18840" fmla="*/ 1786 h 10000"/>
                <a:gd name="connsiteX52-18841" fmla="*/ 2804 w 10000"/>
                <a:gd name="connsiteY52-18842" fmla="*/ 1786 h 10000"/>
                <a:gd name="connsiteX53-18843" fmla="*/ 2804 w 10000"/>
                <a:gd name="connsiteY53-18844" fmla="*/ 1786 h 10000"/>
                <a:gd name="connsiteX54-18845" fmla="*/ 2925 w 10000"/>
                <a:gd name="connsiteY54-18846" fmla="*/ 1786 h 10000"/>
                <a:gd name="connsiteX55-18847" fmla="*/ 3035 w 10000"/>
                <a:gd name="connsiteY55-18848" fmla="*/ 1805 h 10000"/>
                <a:gd name="connsiteX56-18849" fmla="*/ 3136 w 10000"/>
                <a:gd name="connsiteY56-18850" fmla="*/ 1823 h 10000"/>
                <a:gd name="connsiteX57-18851" fmla="*/ 3236 w 10000"/>
                <a:gd name="connsiteY57-18852" fmla="*/ 1842 h 10000"/>
                <a:gd name="connsiteX58-18853" fmla="*/ 3307 w 10000"/>
                <a:gd name="connsiteY58-18854" fmla="*/ 1879 h 10000"/>
                <a:gd name="connsiteX59-18855" fmla="*/ 3377 w 10000"/>
                <a:gd name="connsiteY59-18856" fmla="*/ 1926 h 10000"/>
                <a:gd name="connsiteX60-18857" fmla="*/ 3447 w 10000"/>
                <a:gd name="connsiteY60-18858" fmla="*/ 1972 h 10000"/>
                <a:gd name="connsiteX61-18859" fmla="*/ 3497 w 10000"/>
                <a:gd name="connsiteY61-18860" fmla="*/ 2028 h 10000"/>
                <a:gd name="connsiteX62-18861" fmla="*/ 3548 w 10000"/>
                <a:gd name="connsiteY62-18862" fmla="*/ 2074 h 10000"/>
                <a:gd name="connsiteX63-18863" fmla="*/ 3598 w 10000"/>
                <a:gd name="connsiteY63-18864" fmla="*/ 2140 h 10000"/>
                <a:gd name="connsiteX64-18865" fmla="*/ 3658 w 10000"/>
                <a:gd name="connsiteY64-18866" fmla="*/ 2260 h 10000"/>
                <a:gd name="connsiteX65-18867" fmla="*/ 3709 w 10000"/>
                <a:gd name="connsiteY65-18868" fmla="*/ 2400 h 10000"/>
                <a:gd name="connsiteX66-18869" fmla="*/ 3729 w 10000"/>
                <a:gd name="connsiteY66-18870" fmla="*/ 2549 h 10000"/>
                <a:gd name="connsiteX67-18871" fmla="*/ 3729 w 10000"/>
                <a:gd name="connsiteY67-18872" fmla="*/ 2688 h 10000"/>
                <a:gd name="connsiteX68-18873" fmla="*/ 3729 w 10000"/>
                <a:gd name="connsiteY68-18874" fmla="*/ 2837 h 10000"/>
                <a:gd name="connsiteX69-18875" fmla="*/ 3709 w 10000"/>
                <a:gd name="connsiteY69-18876" fmla="*/ 2977 h 10000"/>
                <a:gd name="connsiteX70-18877" fmla="*/ 3668 w 10000"/>
                <a:gd name="connsiteY70-18878" fmla="*/ 3107 h 10000"/>
                <a:gd name="connsiteX71-18879" fmla="*/ 3638 w 10000"/>
                <a:gd name="connsiteY71-18880" fmla="*/ 3219 h 10000"/>
                <a:gd name="connsiteX72-18881" fmla="*/ 3598 w 10000"/>
                <a:gd name="connsiteY72-18882" fmla="*/ 3312 h 10000"/>
                <a:gd name="connsiteX73-18883" fmla="*/ 3548 w 10000"/>
                <a:gd name="connsiteY73-18884" fmla="*/ 3377 h 10000"/>
                <a:gd name="connsiteX74-18885" fmla="*/ 3518 w 10000"/>
                <a:gd name="connsiteY74-18886" fmla="*/ 3423 h 10000"/>
                <a:gd name="connsiteX75-18887" fmla="*/ 3518 w 10000"/>
                <a:gd name="connsiteY75-18888" fmla="*/ 3423 h 10000"/>
                <a:gd name="connsiteX76-18889" fmla="*/ 3518 w 10000"/>
                <a:gd name="connsiteY76-18890" fmla="*/ 3423 h 10000"/>
                <a:gd name="connsiteX77-18891" fmla="*/ 3518 w 10000"/>
                <a:gd name="connsiteY77-18892" fmla="*/ 3423 h 10000"/>
                <a:gd name="connsiteX78-18893" fmla="*/ 3518 w 10000"/>
                <a:gd name="connsiteY78-18894" fmla="*/ 3423 h 10000"/>
                <a:gd name="connsiteX79-18895" fmla="*/ 3518 w 10000"/>
                <a:gd name="connsiteY79-18896" fmla="*/ 3423 h 10000"/>
                <a:gd name="connsiteX80-18897" fmla="*/ 3518 w 10000"/>
                <a:gd name="connsiteY80-18898" fmla="*/ 3423 h 10000"/>
                <a:gd name="connsiteX81-18899" fmla="*/ 3518 w 10000"/>
                <a:gd name="connsiteY81-18900" fmla="*/ 3423 h 10000"/>
                <a:gd name="connsiteX82-18901" fmla="*/ 3518 w 10000"/>
                <a:gd name="connsiteY82-18902" fmla="*/ 3423 h 10000"/>
                <a:gd name="connsiteX83-18903" fmla="*/ 3518 w 10000"/>
                <a:gd name="connsiteY83-18904" fmla="*/ 3423 h 10000"/>
                <a:gd name="connsiteX84-18905" fmla="*/ 3518 w 10000"/>
                <a:gd name="connsiteY84-18906" fmla="*/ 3433 h 10000"/>
                <a:gd name="connsiteX85-18907" fmla="*/ 4713 w 10000"/>
                <a:gd name="connsiteY85-18908" fmla="*/ 4380 h 10000"/>
                <a:gd name="connsiteX86-18909" fmla="*/ 3347 w 10000"/>
                <a:gd name="connsiteY86-18910" fmla="*/ 3535 h 10000"/>
                <a:gd name="connsiteX87-18911" fmla="*/ 3246 w 10000"/>
                <a:gd name="connsiteY87-18912" fmla="*/ 3563 h 10000"/>
                <a:gd name="connsiteX88-18913" fmla="*/ 3136 w 10000"/>
                <a:gd name="connsiteY88-18914" fmla="*/ 3572 h 10000"/>
                <a:gd name="connsiteX89-18915" fmla="*/ 3136 w 10000"/>
                <a:gd name="connsiteY89-18916" fmla="*/ 3572 h 10000"/>
                <a:gd name="connsiteX90-18917" fmla="*/ 3136 w 10000"/>
                <a:gd name="connsiteY90-18918" fmla="*/ 3572 h 10000"/>
                <a:gd name="connsiteX91-18919" fmla="*/ 3136 w 10000"/>
                <a:gd name="connsiteY91-18920" fmla="*/ 3572 h 10000"/>
                <a:gd name="connsiteX92-18921" fmla="*/ 3136 w 10000"/>
                <a:gd name="connsiteY92-18922" fmla="*/ 3572 h 10000"/>
                <a:gd name="connsiteX93-18923" fmla="*/ 3136 w 10000"/>
                <a:gd name="connsiteY93-18924" fmla="*/ 3572 h 10000"/>
                <a:gd name="connsiteX94-18925" fmla="*/ 3116 w 10000"/>
                <a:gd name="connsiteY94-18926" fmla="*/ 3572 h 10000"/>
                <a:gd name="connsiteX95-18927" fmla="*/ 3116 w 10000"/>
                <a:gd name="connsiteY95-18928" fmla="*/ 3572 h 10000"/>
                <a:gd name="connsiteX96-18929" fmla="*/ 3025 w 10000"/>
                <a:gd name="connsiteY96-18930" fmla="*/ 3572 h 10000"/>
                <a:gd name="connsiteX97-18931" fmla="*/ 2925 w 10000"/>
                <a:gd name="connsiteY97-18932" fmla="*/ 3553 h 10000"/>
                <a:gd name="connsiteX98-18933" fmla="*/ 2814 w 10000"/>
                <a:gd name="connsiteY98-18934" fmla="*/ 3526 h 10000"/>
                <a:gd name="connsiteX99-18935" fmla="*/ 2693 w 10000"/>
                <a:gd name="connsiteY99-18936" fmla="*/ 3479 h 10000"/>
                <a:gd name="connsiteX100-18937" fmla="*/ 2553 w 10000"/>
                <a:gd name="connsiteY100-18938" fmla="*/ 3423 h 10000"/>
                <a:gd name="connsiteX101-18939" fmla="*/ 2392 w 10000"/>
                <a:gd name="connsiteY101-18940" fmla="*/ 3349 h 10000"/>
                <a:gd name="connsiteX102-18941" fmla="*/ 2010 w 10000"/>
                <a:gd name="connsiteY102-18942" fmla="*/ 3153 h 10000"/>
                <a:gd name="connsiteX103-18943" fmla="*/ 2010 w 10000"/>
                <a:gd name="connsiteY103-18944" fmla="*/ 3153 h 10000"/>
                <a:gd name="connsiteX104-18945" fmla="*/ 2010 w 10000"/>
                <a:gd name="connsiteY104-18946" fmla="*/ 3153 h 10000"/>
                <a:gd name="connsiteX105-18947" fmla="*/ 2010 w 10000"/>
                <a:gd name="connsiteY105-18948" fmla="*/ 3153 h 10000"/>
                <a:gd name="connsiteX106-18949" fmla="*/ 2000 w 10000"/>
                <a:gd name="connsiteY106-18950" fmla="*/ 3153 h 10000"/>
                <a:gd name="connsiteX107-18951" fmla="*/ 2000 w 10000"/>
                <a:gd name="connsiteY107-18952" fmla="*/ 3153 h 10000"/>
                <a:gd name="connsiteX108-18953" fmla="*/ 2000 w 10000"/>
                <a:gd name="connsiteY108-18954" fmla="*/ 3153 h 10000"/>
                <a:gd name="connsiteX109-18955" fmla="*/ 2000 w 10000"/>
                <a:gd name="connsiteY109-18956" fmla="*/ 3153 h 10000"/>
                <a:gd name="connsiteX110-18957" fmla="*/ 1769 w 10000"/>
                <a:gd name="connsiteY110-18958" fmla="*/ 3033 h 10000"/>
                <a:gd name="connsiteX111-18959" fmla="*/ 1588 w 10000"/>
                <a:gd name="connsiteY111-18960" fmla="*/ 2967 h 10000"/>
                <a:gd name="connsiteX112-18961" fmla="*/ 1427 w 10000"/>
                <a:gd name="connsiteY112-18962" fmla="*/ 2921 h 10000"/>
                <a:gd name="connsiteX113-18963" fmla="*/ 1347 w 10000"/>
                <a:gd name="connsiteY113-18964" fmla="*/ 2902 h 10000"/>
                <a:gd name="connsiteX114-18965" fmla="*/ 1266 w 10000"/>
                <a:gd name="connsiteY114-18966" fmla="*/ 2902 h 10000"/>
                <a:gd name="connsiteX115-18967" fmla="*/ 1266 w 10000"/>
                <a:gd name="connsiteY115-18968" fmla="*/ 2902 h 10000"/>
                <a:gd name="connsiteX116-18969" fmla="*/ 1266 w 10000"/>
                <a:gd name="connsiteY116-18970" fmla="*/ 2902 h 10000"/>
                <a:gd name="connsiteX117-18971" fmla="*/ 1266 w 10000"/>
                <a:gd name="connsiteY117-18972" fmla="*/ 2902 h 10000"/>
                <a:gd name="connsiteX118-18973" fmla="*/ 1266 w 10000"/>
                <a:gd name="connsiteY118-18974" fmla="*/ 2902 h 10000"/>
                <a:gd name="connsiteX119-18975" fmla="*/ 1266 w 10000"/>
                <a:gd name="connsiteY119-18976" fmla="*/ 2902 h 10000"/>
                <a:gd name="connsiteX120-18977" fmla="*/ 1146 w 10000"/>
                <a:gd name="connsiteY120-18978" fmla="*/ 2921 h 10000"/>
                <a:gd name="connsiteX121-18979" fmla="*/ 1085 w 10000"/>
                <a:gd name="connsiteY121-18980" fmla="*/ 2940 h 10000"/>
                <a:gd name="connsiteX122-18981" fmla="*/ 1025 w 10000"/>
                <a:gd name="connsiteY122-18982" fmla="*/ 2949 h 10000"/>
                <a:gd name="connsiteX123-18983" fmla="*/ 965 w 10000"/>
                <a:gd name="connsiteY123-18984" fmla="*/ 2986 h 10000"/>
                <a:gd name="connsiteX124-18985" fmla="*/ 915 w 10000"/>
                <a:gd name="connsiteY124-18986" fmla="*/ 3023 h 10000"/>
                <a:gd name="connsiteX125-18987" fmla="*/ 864 w 10000"/>
                <a:gd name="connsiteY125-18988" fmla="*/ 3060 h 10000"/>
                <a:gd name="connsiteX126-18989" fmla="*/ 814 w 10000"/>
                <a:gd name="connsiteY126-18990" fmla="*/ 3107 h 10000"/>
                <a:gd name="connsiteX127-18991" fmla="*/ 784 w 10000"/>
                <a:gd name="connsiteY127-18992" fmla="*/ 3163 h 10000"/>
                <a:gd name="connsiteX128-18993" fmla="*/ 744 w 10000"/>
                <a:gd name="connsiteY128-18994" fmla="*/ 3237 h 10000"/>
                <a:gd name="connsiteX129-18995" fmla="*/ 673 w 10000"/>
                <a:gd name="connsiteY129-18996" fmla="*/ 3377 h 10000"/>
                <a:gd name="connsiteX130-18997" fmla="*/ 623 w 10000"/>
                <a:gd name="connsiteY130-18998" fmla="*/ 3563 h 10000"/>
                <a:gd name="connsiteX131-18999" fmla="*/ 603 w 10000"/>
                <a:gd name="connsiteY131-19000" fmla="*/ 3786 h 10000"/>
                <a:gd name="connsiteX132-19001" fmla="*/ 573 w 10000"/>
                <a:gd name="connsiteY132-19002" fmla="*/ 4037 h 10000"/>
                <a:gd name="connsiteX133-19003" fmla="*/ 583 w 10000"/>
                <a:gd name="connsiteY133-19004" fmla="*/ 4326 h 10000"/>
                <a:gd name="connsiteX134-19005" fmla="*/ 613 w 10000"/>
                <a:gd name="connsiteY134-19006" fmla="*/ 4651 h 10000"/>
                <a:gd name="connsiteX135-19007" fmla="*/ 663 w 10000"/>
                <a:gd name="connsiteY135-19008" fmla="*/ 5014 h 10000"/>
                <a:gd name="connsiteX136-19009" fmla="*/ 734 w 10000"/>
                <a:gd name="connsiteY136-19010" fmla="*/ 5423 h 10000"/>
                <a:gd name="connsiteX137-19011" fmla="*/ 814 w 10000"/>
                <a:gd name="connsiteY137-19012" fmla="*/ 5870 h 10000"/>
                <a:gd name="connsiteX138-19013" fmla="*/ 945 w 10000"/>
                <a:gd name="connsiteY138-19014" fmla="*/ 6372 h 10000"/>
                <a:gd name="connsiteX139-19015" fmla="*/ 1085 w 10000"/>
                <a:gd name="connsiteY139-19016" fmla="*/ 6912 h 10000"/>
                <a:gd name="connsiteX140-19017" fmla="*/ 1085 w 10000"/>
                <a:gd name="connsiteY140-19018" fmla="*/ 6912 h 10000"/>
                <a:gd name="connsiteX141-19019" fmla="*/ 1085 w 10000"/>
                <a:gd name="connsiteY141-19020" fmla="*/ 6930 h 10000"/>
                <a:gd name="connsiteX142-19021" fmla="*/ 1085 w 10000"/>
                <a:gd name="connsiteY142-19022" fmla="*/ 6930 h 10000"/>
                <a:gd name="connsiteX143-19023" fmla="*/ 1116 w 10000"/>
                <a:gd name="connsiteY143-19024" fmla="*/ 7005 h 10000"/>
                <a:gd name="connsiteX144-19025" fmla="*/ 1116 w 10000"/>
                <a:gd name="connsiteY144-19026" fmla="*/ 7005 h 10000"/>
                <a:gd name="connsiteX145-19027" fmla="*/ 1116 w 10000"/>
                <a:gd name="connsiteY145-19028" fmla="*/ 7005 h 10000"/>
                <a:gd name="connsiteX146-19029" fmla="*/ 1116 w 10000"/>
                <a:gd name="connsiteY146-19030" fmla="*/ 7005 h 10000"/>
                <a:gd name="connsiteX147-19031" fmla="*/ 1116 w 10000"/>
                <a:gd name="connsiteY147-19032" fmla="*/ 7005 h 10000"/>
                <a:gd name="connsiteX148-19033" fmla="*/ 1126 w 10000"/>
                <a:gd name="connsiteY148-19034" fmla="*/ 7060 h 10000"/>
                <a:gd name="connsiteX149-19035" fmla="*/ 1126 w 10000"/>
                <a:gd name="connsiteY149-19036" fmla="*/ 7060 h 10000"/>
                <a:gd name="connsiteX150-19037" fmla="*/ 1126 w 10000"/>
                <a:gd name="connsiteY150-19038" fmla="*/ 7060 h 10000"/>
                <a:gd name="connsiteX151-19039" fmla="*/ 1126 w 10000"/>
                <a:gd name="connsiteY151-19040" fmla="*/ 7060 h 10000"/>
                <a:gd name="connsiteX152-19041" fmla="*/ 1146 w 10000"/>
                <a:gd name="connsiteY152-19042" fmla="*/ 7060 h 10000"/>
                <a:gd name="connsiteX153-19043" fmla="*/ 1146 w 10000"/>
                <a:gd name="connsiteY153-19044" fmla="*/ 7060 h 10000"/>
                <a:gd name="connsiteX154-19045" fmla="*/ 1156 w 10000"/>
                <a:gd name="connsiteY154-19046" fmla="*/ 7060 h 10000"/>
                <a:gd name="connsiteX155-19047" fmla="*/ 1156 w 10000"/>
                <a:gd name="connsiteY155-19048" fmla="*/ 7060 h 10000"/>
                <a:gd name="connsiteX156-19049" fmla="*/ 1156 w 10000"/>
                <a:gd name="connsiteY156-19050" fmla="*/ 7060 h 10000"/>
                <a:gd name="connsiteX157-19051" fmla="*/ 1156 w 10000"/>
                <a:gd name="connsiteY157-19052" fmla="*/ 7060 h 10000"/>
                <a:gd name="connsiteX158-19053" fmla="*/ 1457 w 10000"/>
                <a:gd name="connsiteY158-19054" fmla="*/ 7051 h 10000"/>
                <a:gd name="connsiteX159-19055" fmla="*/ 1749 w 10000"/>
                <a:gd name="connsiteY159-19056" fmla="*/ 7051 h 10000"/>
                <a:gd name="connsiteX160-19057" fmla="*/ 1749 w 10000"/>
                <a:gd name="connsiteY160-19058" fmla="*/ 7051 h 10000"/>
                <a:gd name="connsiteX161-19059" fmla="*/ 1749 w 10000"/>
                <a:gd name="connsiteY161-19060" fmla="*/ 7051 h 10000"/>
                <a:gd name="connsiteX162-19061" fmla="*/ 1749 w 10000"/>
                <a:gd name="connsiteY162-19062" fmla="*/ 7051 h 10000"/>
                <a:gd name="connsiteX163-19063" fmla="*/ 1749 w 10000"/>
                <a:gd name="connsiteY163-19064" fmla="*/ 7051 h 10000"/>
                <a:gd name="connsiteX164-19065" fmla="*/ 1749 w 10000"/>
                <a:gd name="connsiteY164-19066" fmla="*/ 7051 h 10000"/>
                <a:gd name="connsiteX165-19067" fmla="*/ 1759 w 10000"/>
                <a:gd name="connsiteY165-19068" fmla="*/ 7051 h 10000"/>
                <a:gd name="connsiteX166-19069" fmla="*/ 1759 w 10000"/>
                <a:gd name="connsiteY166-19070" fmla="*/ 7051 h 10000"/>
                <a:gd name="connsiteX167-19071" fmla="*/ 1759 w 10000"/>
                <a:gd name="connsiteY167-19072" fmla="*/ 7051 h 10000"/>
                <a:gd name="connsiteX168-19073" fmla="*/ 1759 w 10000"/>
                <a:gd name="connsiteY168-19074" fmla="*/ 7051 h 10000"/>
                <a:gd name="connsiteX169-19075" fmla="*/ 1759 w 10000"/>
                <a:gd name="connsiteY169-19076" fmla="*/ 7051 h 10000"/>
                <a:gd name="connsiteX170-19077" fmla="*/ 1759 w 10000"/>
                <a:gd name="connsiteY170-19078" fmla="*/ 7051 h 10000"/>
                <a:gd name="connsiteX171-19079" fmla="*/ 1769 w 10000"/>
                <a:gd name="connsiteY171-19080" fmla="*/ 7051 h 10000"/>
                <a:gd name="connsiteX172-19081" fmla="*/ 1769 w 10000"/>
                <a:gd name="connsiteY172-19082" fmla="*/ 7051 h 10000"/>
                <a:gd name="connsiteX173-19083" fmla="*/ 1769 w 10000"/>
                <a:gd name="connsiteY173-19084" fmla="*/ 7051 h 10000"/>
                <a:gd name="connsiteX174-19085" fmla="*/ 1769 w 10000"/>
                <a:gd name="connsiteY174-19086" fmla="*/ 7051 h 10000"/>
                <a:gd name="connsiteX175-19087" fmla="*/ 1769 w 10000"/>
                <a:gd name="connsiteY175-19088" fmla="*/ 7051 h 10000"/>
                <a:gd name="connsiteX176-19089" fmla="*/ 1980 w 10000"/>
                <a:gd name="connsiteY176-19090" fmla="*/ 7051 h 10000"/>
                <a:gd name="connsiteX177-19091" fmla="*/ 1980 w 10000"/>
                <a:gd name="connsiteY177-19092" fmla="*/ 7051 h 10000"/>
                <a:gd name="connsiteX178-19093" fmla="*/ 2281 w 10000"/>
                <a:gd name="connsiteY178-19094" fmla="*/ 7033 h 10000"/>
                <a:gd name="connsiteX179-19095" fmla="*/ 2281 w 10000"/>
                <a:gd name="connsiteY179-19096" fmla="*/ 7033 h 10000"/>
                <a:gd name="connsiteX180-19097" fmla="*/ 2281 w 10000"/>
                <a:gd name="connsiteY180-19098" fmla="*/ 7033 h 10000"/>
                <a:gd name="connsiteX181-19099" fmla="*/ 2281 w 10000"/>
                <a:gd name="connsiteY181-19100" fmla="*/ 7033 h 10000"/>
                <a:gd name="connsiteX182-19101" fmla="*/ 2291 w 10000"/>
                <a:gd name="connsiteY182-19102" fmla="*/ 7033 h 10000"/>
                <a:gd name="connsiteX183-19103" fmla="*/ 2291 w 10000"/>
                <a:gd name="connsiteY183-19104" fmla="*/ 7033 h 10000"/>
                <a:gd name="connsiteX184-19105" fmla="*/ 2302 w 10000"/>
                <a:gd name="connsiteY184-19106" fmla="*/ 7033 h 10000"/>
                <a:gd name="connsiteX185-19107" fmla="*/ 2302 w 10000"/>
                <a:gd name="connsiteY185-19108" fmla="*/ 7033 h 10000"/>
                <a:gd name="connsiteX186-19109" fmla="*/ 2332 w 10000"/>
                <a:gd name="connsiteY186-19110" fmla="*/ 7033 h 10000"/>
                <a:gd name="connsiteX187-19111" fmla="*/ 2332 w 10000"/>
                <a:gd name="connsiteY187-19112" fmla="*/ 7033 h 10000"/>
                <a:gd name="connsiteX188-19113" fmla="*/ 2854 w 10000"/>
                <a:gd name="connsiteY188-19114" fmla="*/ 7033 h 10000"/>
                <a:gd name="connsiteX189-19115" fmla="*/ 2854 w 10000"/>
                <a:gd name="connsiteY189-19116" fmla="*/ 7033 h 10000"/>
                <a:gd name="connsiteX190-19117" fmla="*/ 2854 w 10000"/>
                <a:gd name="connsiteY190-19118" fmla="*/ 7033 h 10000"/>
                <a:gd name="connsiteX191-19119" fmla="*/ 2854 w 10000"/>
                <a:gd name="connsiteY191-19120" fmla="*/ 7033 h 10000"/>
                <a:gd name="connsiteX192-19121" fmla="*/ 2854 w 10000"/>
                <a:gd name="connsiteY192-19122" fmla="*/ 7033 h 10000"/>
                <a:gd name="connsiteX193-19123" fmla="*/ 2854 w 10000"/>
                <a:gd name="connsiteY193-19124" fmla="*/ 7033 h 10000"/>
                <a:gd name="connsiteX194-19125" fmla="*/ 2854 w 10000"/>
                <a:gd name="connsiteY194-19126" fmla="*/ 7033 h 10000"/>
                <a:gd name="connsiteX195-19127" fmla="*/ 2854 w 10000"/>
                <a:gd name="connsiteY195-19128" fmla="*/ 7033 h 10000"/>
                <a:gd name="connsiteX196-19129" fmla="*/ 3286 w 10000"/>
                <a:gd name="connsiteY196-19130" fmla="*/ 7033 h 10000"/>
                <a:gd name="connsiteX197-19131" fmla="*/ 3709 w 10000"/>
                <a:gd name="connsiteY197-19132" fmla="*/ 7060 h 10000"/>
                <a:gd name="connsiteX198-19133" fmla="*/ 4101 w 10000"/>
                <a:gd name="connsiteY198-19134" fmla="*/ 7088 h 10000"/>
                <a:gd name="connsiteX199-19135" fmla="*/ 4291 w 10000"/>
                <a:gd name="connsiteY199-19136" fmla="*/ 7116 h 10000"/>
                <a:gd name="connsiteX200-19137" fmla="*/ 4462 w 10000"/>
                <a:gd name="connsiteY200-19138" fmla="*/ 7135 h 10000"/>
                <a:gd name="connsiteX201-19139" fmla="*/ 4623 w 10000"/>
                <a:gd name="connsiteY201-19140" fmla="*/ 7172 h 10000"/>
                <a:gd name="connsiteX202-19141" fmla="*/ 4764 w 10000"/>
                <a:gd name="connsiteY202-19142" fmla="*/ 7219 h 10000"/>
                <a:gd name="connsiteX203-19143" fmla="*/ 4894 w 10000"/>
                <a:gd name="connsiteY203-19144" fmla="*/ 7274 h 10000"/>
                <a:gd name="connsiteX204-19145" fmla="*/ 4985 w 10000"/>
                <a:gd name="connsiteY204-19146" fmla="*/ 7330 h 10000"/>
                <a:gd name="connsiteX205-19147" fmla="*/ 5075 w 10000"/>
                <a:gd name="connsiteY205-19148" fmla="*/ 7395 h 10000"/>
                <a:gd name="connsiteX206-19149" fmla="*/ 5136 w 10000"/>
                <a:gd name="connsiteY206-19150" fmla="*/ 7460 h 10000"/>
                <a:gd name="connsiteX207-19151" fmla="*/ 5156 w 10000"/>
                <a:gd name="connsiteY207-19152" fmla="*/ 7507 h 10000"/>
                <a:gd name="connsiteX208-19153" fmla="*/ 5176 w 10000"/>
                <a:gd name="connsiteY208-19154" fmla="*/ 7553 h 10000"/>
                <a:gd name="connsiteX209-19155" fmla="*/ 5176 w 10000"/>
                <a:gd name="connsiteY209-19156" fmla="*/ 7600 h 10000"/>
                <a:gd name="connsiteX210-19157" fmla="*/ 5176 w 10000"/>
                <a:gd name="connsiteY210-19158" fmla="*/ 7656 h 10000"/>
                <a:gd name="connsiteX211-19159" fmla="*/ 5176 w 10000"/>
                <a:gd name="connsiteY211-19160" fmla="*/ 7656 h 10000"/>
                <a:gd name="connsiteX212-19161" fmla="*/ 5176 w 10000"/>
                <a:gd name="connsiteY212-19162" fmla="*/ 7665 h 10000"/>
                <a:gd name="connsiteX213-19163" fmla="*/ 5176 w 10000"/>
                <a:gd name="connsiteY213-19164" fmla="*/ 7665 h 10000"/>
                <a:gd name="connsiteX214-19165" fmla="*/ 5176 w 10000"/>
                <a:gd name="connsiteY214-19166" fmla="*/ 7665 h 10000"/>
                <a:gd name="connsiteX215-19167" fmla="*/ 5146 w 10000"/>
                <a:gd name="connsiteY215-19168" fmla="*/ 7851 h 10000"/>
                <a:gd name="connsiteX216-19169" fmla="*/ 5095 w 10000"/>
                <a:gd name="connsiteY216-19170" fmla="*/ 8037 h 10000"/>
                <a:gd name="connsiteX217-19171" fmla="*/ 5005 w 10000"/>
                <a:gd name="connsiteY217-19172" fmla="*/ 8437 h 10000"/>
                <a:gd name="connsiteX218-19173" fmla="*/ 4955 w 10000"/>
                <a:gd name="connsiteY218-19174" fmla="*/ 8642 h 10000"/>
                <a:gd name="connsiteX219-19175" fmla="*/ 4915 w 10000"/>
                <a:gd name="connsiteY219-19176" fmla="*/ 8828 h 10000"/>
                <a:gd name="connsiteX220-19177" fmla="*/ 4894 w 10000"/>
                <a:gd name="connsiteY220-19178" fmla="*/ 9023 h 10000"/>
                <a:gd name="connsiteX221-19179" fmla="*/ 4874 w 10000"/>
                <a:gd name="connsiteY221-19180" fmla="*/ 9200 h 10000"/>
                <a:gd name="connsiteX222-19181" fmla="*/ 4874 w 10000"/>
                <a:gd name="connsiteY222-19182" fmla="*/ 9200 h 10000"/>
                <a:gd name="connsiteX223-19183" fmla="*/ 4874 w 10000"/>
                <a:gd name="connsiteY223-19184" fmla="*/ 9293 h 10000"/>
                <a:gd name="connsiteX224-19185" fmla="*/ 4894 w 10000"/>
                <a:gd name="connsiteY224-19186" fmla="*/ 9395 h 10000"/>
                <a:gd name="connsiteX225-19187" fmla="*/ 4915 w 10000"/>
                <a:gd name="connsiteY225-19188" fmla="*/ 9488 h 10000"/>
                <a:gd name="connsiteX226-19189" fmla="*/ 4935 w 10000"/>
                <a:gd name="connsiteY226-19190" fmla="*/ 9563 h 10000"/>
                <a:gd name="connsiteX227-19191" fmla="*/ 4985 w 10000"/>
                <a:gd name="connsiteY227-19192" fmla="*/ 9647 h 10000"/>
                <a:gd name="connsiteX228-19193" fmla="*/ 5035 w 10000"/>
                <a:gd name="connsiteY228-19194" fmla="*/ 9721 h 10000"/>
                <a:gd name="connsiteX229-19195" fmla="*/ 5095 w 10000"/>
                <a:gd name="connsiteY229-19196" fmla="*/ 9786 h 10000"/>
                <a:gd name="connsiteX230-19197" fmla="*/ 5176 w 10000"/>
                <a:gd name="connsiteY230-19198" fmla="*/ 9842 h 10000"/>
                <a:gd name="connsiteX231-19199" fmla="*/ 5176 w 10000"/>
                <a:gd name="connsiteY231-19200" fmla="*/ 9842 h 10000"/>
                <a:gd name="connsiteX232-19201" fmla="*/ 5176 w 10000"/>
                <a:gd name="connsiteY232-19202" fmla="*/ 9842 h 10000"/>
                <a:gd name="connsiteX233-19203" fmla="*/ 5236 w 10000"/>
                <a:gd name="connsiteY233-19204" fmla="*/ 9879 h 10000"/>
                <a:gd name="connsiteX234-19205" fmla="*/ 5307 w 10000"/>
                <a:gd name="connsiteY234-19206" fmla="*/ 9916 h 10000"/>
                <a:gd name="connsiteX235-19207" fmla="*/ 5447 w 10000"/>
                <a:gd name="connsiteY235-19208" fmla="*/ 9963 h 10000"/>
                <a:gd name="connsiteX236-19209" fmla="*/ 5608 w 10000"/>
                <a:gd name="connsiteY236-19210" fmla="*/ 9991 h 10000"/>
                <a:gd name="connsiteX237-19211" fmla="*/ 5779 w 10000"/>
                <a:gd name="connsiteY237-19212" fmla="*/ 10000 h 10000"/>
                <a:gd name="connsiteX238-19213" fmla="*/ 5779 w 10000"/>
                <a:gd name="connsiteY238-19214" fmla="*/ 10000 h 10000"/>
                <a:gd name="connsiteX239-19215" fmla="*/ 5779 w 10000"/>
                <a:gd name="connsiteY239-19216" fmla="*/ 10000 h 10000"/>
                <a:gd name="connsiteX240-19217" fmla="*/ 5779 w 10000"/>
                <a:gd name="connsiteY240-19218" fmla="*/ 10000 h 10000"/>
                <a:gd name="connsiteX241-19219" fmla="*/ 5779 w 10000"/>
                <a:gd name="connsiteY241-19220" fmla="*/ 10000 h 10000"/>
                <a:gd name="connsiteX242-19221" fmla="*/ 5779 w 10000"/>
                <a:gd name="connsiteY242-19222" fmla="*/ 10000 h 10000"/>
                <a:gd name="connsiteX243-19223" fmla="*/ 5899 w 10000"/>
                <a:gd name="connsiteY243-19224" fmla="*/ 9991 h 10000"/>
                <a:gd name="connsiteX244-19225" fmla="*/ 6040 w 10000"/>
                <a:gd name="connsiteY244-19226" fmla="*/ 9981 h 10000"/>
                <a:gd name="connsiteX245-19227" fmla="*/ 6171 w 10000"/>
                <a:gd name="connsiteY245-19228" fmla="*/ 9963 h 10000"/>
                <a:gd name="connsiteX246-19229" fmla="*/ 6291 w 10000"/>
                <a:gd name="connsiteY246-19230" fmla="*/ 9926 h 10000"/>
                <a:gd name="connsiteX247-19231" fmla="*/ 6412 w 10000"/>
                <a:gd name="connsiteY247-19232" fmla="*/ 9888 h 10000"/>
                <a:gd name="connsiteX248-19233" fmla="*/ 6533 w 10000"/>
                <a:gd name="connsiteY248-19234" fmla="*/ 9842 h 10000"/>
                <a:gd name="connsiteX249-19235" fmla="*/ 6643 w 10000"/>
                <a:gd name="connsiteY249-19236" fmla="*/ 9805 h 10000"/>
                <a:gd name="connsiteX250-19237" fmla="*/ 6744 w 10000"/>
                <a:gd name="connsiteY250-19238" fmla="*/ 9740 h 10000"/>
                <a:gd name="connsiteX251-19239" fmla="*/ 6824 w 10000"/>
                <a:gd name="connsiteY251-19240" fmla="*/ 9674 h 10000"/>
                <a:gd name="connsiteX252-19241" fmla="*/ 6905 w 10000"/>
                <a:gd name="connsiteY252-19242" fmla="*/ 9609 h 10000"/>
                <a:gd name="connsiteX253-19243" fmla="*/ 6965 w 10000"/>
                <a:gd name="connsiteY253-19244" fmla="*/ 9544 h 10000"/>
                <a:gd name="connsiteX254-19245" fmla="*/ 7015 w 10000"/>
                <a:gd name="connsiteY254-19246" fmla="*/ 9460 h 10000"/>
                <a:gd name="connsiteX255-19247" fmla="*/ 7035 w 10000"/>
                <a:gd name="connsiteY255-19248" fmla="*/ 9395 h 10000"/>
                <a:gd name="connsiteX256-19249" fmla="*/ 7045 w 10000"/>
                <a:gd name="connsiteY256-19250" fmla="*/ 9302 h 10000"/>
                <a:gd name="connsiteX257-19251" fmla="*/ 7035 w 10000"/>
                <a:gd name="connsiteY257-19252" fmla="*/ 9228 h 10000"/>
                <a:gd name="connsiteX258-19253" fmla="*/ 6995 w 10000"/>
                <a:gd name="connsiteY258-19254" fmla="*/ 9144 h 10000"/>
                <a:gd name="connsiteX259-19255" fmla="*/ 6995 w 10000"/>
                <a:gd name="connsiteY259-19256" fmla="*/ 9144 h 10000"/>
                <a:gd name="connsiteX260-19257" fmla="*/ 6995 w 10000"/>
                <a:gd name="connsiteY260-19258" fmla="*/ 9135 h 10000"/>
                <a:gd name="connsiteX261-19259" fmla="*/ 6995 w 10000"/>
                <a:gd name="connsiteY261-19260" fmla="*/ 9135 h 10000"/>
                <a:gd name="connsiteX262-19261" fmla="*/ 6985 w 10000"/>
                <a:gd name="connsiteY262-19262" fmla="*/ 9135 h 10000"/>
                <a:gd name="connsiteX263-19263" fmla="*/ 6985 w 10000"/>
                <a:gd name="connsiteY263-19264" fmla="*/ 9135 h 10000"/>
                <a:gd name="connsiteX264-19265" fmla="*/ 6985 w 10000"/>
                <a:gd name="connsiteY264-19266" fmla="*/ 9135 h 10000"/>
                <a:gd name="connsiteX265-19267" fmla="*/ 6985 w 10000"/>
                <a:gd name="connsiteY265-19268" fmla="*/ 9135 h 10000"/>
                <a:gd name="connsiteX266-19269" fmla="*/ 6985 w 10000"/>
                <a:gd name="connsiteY266-19270" fmla="*/ 9135 h 10000"/>
                <a:gd name="connsiteX267-19271" fmla="*/ 6985 w 10000"/>
                <a:gd name="connsiteY267-19272" fmla="*/ 9135 h 10000"/>
                <a:gd name="connsiteX268-19273" fmla="*/ 6985 w 10000"/>
                <a:gd name="connsiteY268-19274" fmla="*/ 9135 h 10000"/>
                <a:gd name="connsiteX269-19275" fmla="*/ 6985 w 10000"/>
                <a:gd name="connsiteY269-19276" fmla="*/ 9135 h 10000"/>
                <a:gd name="connsiteX270-19277" fmla="*/ 6985 w 10000"/>
                <a:gd name="connsiteY270-19278" fmla="*/ 9126 h 10000"/>
                <a:gd name="connsiteX271-19279" fmla="*/ 6985 w 10000"/>
                <a:gd name="connsiteY271-19280" fmla="*/ 9126 h 10000"/>
                <a:gd name="connsiteX272-19281" fmla="*/ 6985 w 10000"/>
                <a:gd name="connsiteY272-19282" fmla="*/ 9126 h 10000"/>
                <a:gd name="connsiteX273-19283" fmla="*/ 6985 w 10000"/>
                <a:gd name="connsiteY273-19284" fmla="*/ 9126 h 10000"/>
                <a:gd name="connsiteX274-19285" fmla="*/ 6985 w 10000"/>
                <a:gd name="connsiteY274-19286" fmla="*/ 9126 h 10000"/>
                <a:gd name="connsiteX275-19287" fmla="*/ 6985 w 10000"/>
                <a:gd name="connsiteY275-19288" fmla="*/ 9126 h 10000"/>
                <a:gd name="connsiteX276-19289" fmla="*/ 6985 w 10000"/>
                <a:gd name="connsiteY276-19290" fmla="*/ 9126 h 10000"/>
                <a:gd name="connsiteX277-19291" fmla="*/ 6985 w 10000"/>
                <a:gd name="connsiteY277-19292" fmla="*/ 9126 h 10000"/>
                <a:gd name="connsiteX278-19293" fmla="*/ 6794 w 10000"/>
                <a:gd name="connsiteY278-19294" fmla="*/ 8837 h 10000"/>
                <a:gd name="connsiteX279-19295" fmla="*/ 6693 w 10000"/>
                <a:gd name="connsiteY279-19296" fmla="*/ 8679 h 10000"/>
                <a:gd name="connsiteX280-19297" fmla="*/ 6593 w 10000"/>
                <a:gd name="connsiteY280-19298" fmla="*/ 8521 h 10000"/>
                <a:gd name="connsiteX281-19299" fmla="*/ 6513 w 10000"/>
                <a:gd name="connsiteY281-19300" fmla="*/ 8372 h 10000"/>
                <a:gd name="connsiteX282-19301" fmla="*/ 6442 w 10000"/>
                <a:gd name="connsiteY282-19302" fmla="*/ 8214 h 10000"/>
                <a:gd name="connsiteX283-19303" fmla="*/ 6392 w 10000"/>
                <a:gd name="connsiteY283-19304" fmla="*/ 8056 h 10000"/>
                <a:gd name="connsiteX284-19305" fmla="*/ 6382 w 10000"/>
                <a:gd name="connsiteY284-19306" fmla="*/ 7981 h 10000"/>
                <a:gd name="connsiteX285-19307" fmla="*/ 6382 w 10000"/>
                <a:gd name="connsiteY285-19308" fmla="*/ 7907 h 10000"/>
                <a:gd name="connsiteX286-19309" fmla="*/ 6382 w 10000"/>
                <a:gd name="connsiteY286-19310" fmla="*/ 7907 h 10000"/>
                <a:gd name="connsiteX287-19311" fmla="*/ 6392 w 10000"/>
                <a:gd name="connsiteY287-19312" fmla="*/ 7805 h 10000"/>
                <a:gd name="connsiteX288-19313" fmla="*/ 6422 w 10000"/>
                <a:gd name="connsiteY288-19314" fmla="*/ 7702 h 10000"/>
                <a:gd name="connsiteX289-19315" fmla="*/ 6452 w 10000"/>
                <a:gd name="connsiteY289-19316" fmla="*/ 7656 h 10000"/>
                <a:gd name="connsiteX290-19317" fmla="*/ 6492 w 10000"/>
                <a:gd name="connsiteY290-19318" fmla="*/ 7609 h 10000"/>
                <a:gd name="connsiteX291-19319" fmla="*/ 6523 w 10000"/>
                <a:gd name="connsiteY291-19320" fmla="*/ 7563 h 10000"/>
                <a:gd name="connsiteX292-19321" fmla="*/ 6573 w 10000"/>
                <a:gd name="connsiteY292-19322" fmla="*/ 7526 h 10000"/>
                <a:gd name="connsiteX293-19323" fmla="*/ 6704 w 10000"/>
                <a:gd name="connsiteY293-19324" fmla="*/ 7451 h 10000"/>
                <a:gd name="connsiteX294-19325" fmla="*/ 6864 w 10000"/>
                <a:gd name="connsiteY294-19326" fmla="*/ 7395 h 10000"/>
                <a:gd name="connsiteX295-19327" fmla="*/ 7065 w 10000"/>
                <a:gd name="connsiteY295-19328" fmla="*/ 7349 h 10000"/>
                <a:gd name="connsiteX296-19329" fmla="*/ 7307 w 10000"/>
                <a:gd name="connsiteY296-19330" fmla="*/ 7321 h 10000"/>
                <a:gd name="connsiteX297-19331" fmla="*/ 7307 w 10000"/>
                <a:gd name="connsiteY297-19332" fmla="*/ 7321 h 10000"/>
                <a:gd name="connsiteX298-19333" fmla="*/ 8533 w 10000"/>
                <a:gd name="connsiteY298-19334" fmla="*/ 7219 h 10000"/>
                <a:gd name="connsiteX299-19335" fmla="*/ 10000 w 10000"/>
                <a:gd name="connsiteY299-19336" fmla="*/ 7116 h 10000"/>
                <a:gd name="connsiteX300-19337" fmla="*/ 10000 w 10000"/>
                <a:gd name="connsiteY300-19338" fmla="*/ 7116 h 10000"/>
                <a:gd name="connsiteX301-19339" fmla="*/ 10000 w 10000"/>
                <a:gd name="connsiteY301-19340" fmla="*/ 7116 h 10000"/>
                <a:gd name="connsiteX302-19341" fmla="*/ 10000 w 10000"/>
                <a:gd name="connsiteY302-19342" fmla="*/ 7116 h 10000"/>
                <a:gd name="connsiteX303-19343" fmla="*/ 10000 w 10000"/>
                <a:gd name="connsiteY303-19344" fmla="*/ 0 h 10000"/>
                <a:gd name="connsiteX0-19345" fmla="*/ 10000 w 10000"/>
                <a:gd name="connsiteY0-19346" fmla="*/ 0 h 10000"/>
                <a:gd name="connsiteX1-19347" fmla="*/ 40 w 10000"/>
                <a:gd name="connsiteY1-19348" fmla="*/ 0 h 10000"/>
                <a:gd name="connsiteX2-19349" fmla="*/ 40 w 10000"/>
                <a:gd name="connsiteY2-19350" fmla="*/ 0 h 10000"/>
                <a:gd name="connsiteX3-19351" fmla="*/ 10 w 10000"/>
                <a:gd name="connsiteY3-19352" fmla="*/ 270 h 10000"/>
                <a:gd name="connsiteX4-19353" fmla="*/ 0 w 10000"/>
                <a:gd name="connsiteY4-19354" fmla="*/ 530 h 10000"/>
                <a:gd name="connsiteX5-19355" fmla="*/ 0 w 10000"/>
                <a:gd name="connsiteY5-19356" fmla="*/ 530 h 10000"/>
                <a:gd name="connsiteX6-19357" fmla="*/ 0 w 10000"/>
                <a:gd name="connsiteY6-19358" fmla="*/ 698 h 10000"/>
                <a:gd name="connsiteX7-19359" fmla="*/ 30 w 10000"/>
                <a:gd name="connsiteY7-19360" fmla="*/ 856 h 10000"/>
                <a:gd name="connsiteX8-19361" fmla="*/ 50 w 10000"/>
                <a:gd name="connsiteY8-19362" fmla="*/ 986 h 10000"/>
                <a:gd name="connsiteX9-19363" fmla="*/ 101 w 10000"/>
                <a:gd name="connsiteY9-19364" fmla="*/ 1088 h 10000"/>
                <a:gd name="connsiteX10-19365" fmla="*/ 101 w 10000"/>
                <a:gd name="connsiteY10-19366" fmla="*/ 1088 h 10000"/>
                <a:gd name="connsiteX11-19367" fmla="*/ 101 w 10000"/>
                <a:gd name="connsiteY11-19368" fmla="*/ 1088 h 10000"/>
                <a:gd name="connsiteX12-19369" fmla="*/ 101 w 10000"/>
                <a:gd name="connsiteY12-19370" fmla="*/ 1098 h 10000"/>
                <a:gd name="connsiteX13-19371" fmla="*/ 101 w 10000"/>
                <a:gd name="connsiteY13-19372" fmla="*/ 1098 h 10000"/>
                <a:gd name="connsiteX14-19373" fmla="*/ 111 w 10000"/>
                <a:gd name="connsiteY14-19374" fmla="*/ 1116 h 10000"/>
                <a:gd name="connsiteX15-19375" fmla="*/ 111 w 10000"/>
                <a:gd name="connsiteY15-19376" fmla="*/ 1116 h 10000"/>
                <a:gd name="connsiteX16-19377" fmla="*/ 201 w 10000"/>
                <a:gd name="connsiteY16-19378" fmla="*/ 1274 h 10000"/>
                <a:gd name="connsiteX17-19379" fmla="*/ 291 w 10000"/>
                <a:gd name="connsiteY17-19380" fmla="*/ 1433 h 10000"/>
                <a:gd name="connsiteX18-19381" fmla="*/ 412 w 10000"/>
                <a:gd name="connsiteY18-19382" fmla="*/ 1572 h 10000"/>
                <a:gd name="connsiteX19-19383" fmla="*/ 482 w 10000"/>
                <a:gd name="connsiteY19-19384" fmla="*/ 1647 h 10000"/>
                <a:gd name="connsiteX20-19385" fmla="*/ 553 w 10000"/>
                <a:gd name="connsiteY20-19386" fmla="*/ 1712 h 10000"/>
                <a:gd name="connsiteX21-19387" fmla="*/ 623 w 10000"/>
                <a:gd name="connsiteY21-19388" fmla="*/ 1767 h 10000"/>
                <a:gd name="connsiteX22-19389" fmla="*/ 714 w 10000"/>
                <a:gd name="connsiteY22-19390" fmla="*/ 1823 h 10000"/>
                <a:gd name="connsiteX23-19391" fmla="*/ 804 w 10000"/>
                <a:gd name="connsiteY23-19392" fmla="*/ 1870 h 10000"/>
                <a:gd name="connsiteX24-19393" fmla="*/ 905 w 10000"/>
                <a:gd name="connsiteY24-19394" fmla="*/ 1916 h 10000"/>
                <a:gd name="connsiteX25-19395" fmla="*/ 1015 w 10000"/>
                <a:gd name="connsiteY25-19396" fmla="*/ 1935 h 10000"/>
                <a:gd name="connsiteX26-19397" fmla="*/ 1136 w 10000"/>
                <a:gd name="connsiteY26-19398" fmla="*/ 1972 h 10000"/>
                <a:gd name="connsiteX27-19399" fmla="*/ 1256 w 10000"/>
                <a:gd name="connsiteY27-19400" fmla="*/ 1981 h 10000"/>
                <a:gd name="connsiteX28-19401" fmla="*/ 1407 w 10000"/>
                <a:gd name="connsiteY28-19402" fmla="*/ 1981 h 10000"/>
                <a:gd name="connsiteX29-19403" fmla="*/ 1407 w 10000"/>
                <a:gd name="connsiteY29-19404" fmla="*/ 1981 h 10000"/>
                <a:gd name="connsiteX30-19405" fmla="*/ 1407 w 10000"/>
                <a:gd name="connsiteY30-19406" fmla="*/ 1981 h 10000"/>
                <a:gd name="connsiteX31-19407" fmla="*/ 1407 w 10000"/>
                <a:gd name="connsiteY31-19408" fmla="*/ 1981 h 10000"/>
                <a:gd name="connsiteX32-19409" fmla="*/ 1407 w 10000"/>
                <a:gd name="connsiteY32-19410" fmla="*/ 1981 h 10000"/>
                <a:gd name="connsiteX33-19411" fmla="*/ 1407 w 10000"/>
                <a:gd name="connsiteY33-19412" fmla="*/ 1981 h 10000"/>
                <a:gd name="connsiteX34-19413" fmla="*/ 1558 w 10000"/>
                <a:gd name="connsiteY34-19414" fmla="*/ 1981 h 10000"/>
                <a:gd name="connsiteX35-19415" fmla="*/ 1749 w 10000"/>
                <a:gd name="connsiteY35-19416" fmla="*/ 1963 h 10000"/>
                <a:gd name="connsiteX36-19417" fmla="*/ 1940 w 10000"/>
                <a:gd name="connsiteY36-19418" fmla="*/ 1926 h 10000"/>
                <a:gd name="connsiteX37-19419" fmla="*/ 2151 w 10000"/>
                <a:gd name="connsiteY37-19420" fmla="*/ 1879 h 10000"/>
                <a:gd name="connsiteX38-19421" fmla="*/ 2151 w 10000"/>
                <a:gd name="connsiteY38-19422" fmla="*/ 1879 h 10000"/>
                <a:gd name="connsiteX39-19423" fmla="*/ 2161 w 10000"/>
                <a:gd name="connsiteY39-19424" fmla="*/ 1879 h 10000"/>
                <a:gd name="connsiteX40-19425" fmla="*/ 2161 w 10000"/>
                <a:gd name="connsiteY40-19426" fmla="*/ 1879 h 10000"/>
                <a:gd name="connsiteX41-19427" fmla="*/ 2171 w 10000"/>
                <a:gd name="connsiteY41-19428" fmla="*/ 1879 h 10000"/>
                <a:gd name="connsiteX42-19429" fmla="*/ 2171 w 10000"/>
                <a:gd name="connsiteY42-19430" fmla="*/ 1879 h 10000"/>
                <a:gd name="connsiteX43-19431" fmla="*/ 2352 w 10000"/>
                <a:gd name="connsiteY43-19432" fmla="*/ 1833 h 10000"/>
                <a:gd name="connsiteX44-19433" fmla="*/ 2513 w 10000"/>
                <a:gd name="connsiteY44-19434" fmla="*/ 1814 h 10000"/>
                <a:gd name="connsiteX45-19435" fmla="*/ 2673 w 10000"/>
                <a:gd name="connsiteY45-19436" fmla="*/ 1786 h 10000"/>
                <a:gd name="connsiteX46-19437" fmla="*/ 2804 w 10000"/>
                <a:gd name="connsiteY46-19438" fmla="*/ 1786 h 10000"/>
                <a:gd name="connsiteX47-19439" fmla="*/ 2804 w 10000"/>
                <a:gd name="connsiteY47-19440" fmla="*/ 1786 h 10000"/>
                <a:gd name="connsiteX48-19441" fmla="*/ 2804 w 10000"/>
                <a:gd name="connsiteY48-19442" fmla="*/ 1786 h 10000"/>
                <a:gd name="connsiteX49-19443" fmla="*/ 2804 w 10000"/>
                <a:gd name="connsiteY49-19444" fmla="*/ 1786 h 10000"/>
                <a:gd name="connsiteX50-19445" fmla="*/ 2804 w 10000"/>
                <a:gd name="connsiteY50-19446" fmla="*/ 1786 h 10000"/>
                <a:gd name="connsiteX51-19447" fmla="*/ 2804 w 10000"/>
                <a:gd name="connsiteY51-19448" fmla="*/ 1786 h 10000"/>
                <a:gd name="connsiteX52-19449" fmla="*/ 2804 w 10000"/>
                <a:gd name="connsiteY52-19450" fmla="*/ 1786 h 10000"/>
                <a:gd name="connsiteX53-19451" fmla="*/ 2804 w 10000"/>
                <a:gd name="connsiteY53-19452" fmla="*/ 1786 h 10000"/>
                <a:gd name="connsiteX54-19453" fmla="*/ 2925 w 10000"/>
                <a:gd name="connsiteY54-19454" fmla="*/ 1786 h 10000"/>
                <a:gd name="connsiteX55-19455" fmla="*/ 3035 w 10000"/>
                <a:gd name="connsiteY55-19456" fmla="*/ 1805 h 10000"/>
                <a:gd name="connsiteX56-19457" fmla="*/ 3136 w 10000"/>
                <a:gd name="connsiteY56-19458" fmla="*/ 1823 h 10000"/>
                <a:gd name="connsiteX57-19459" fmla="*/ 3236 w 10000"/>
                <a:gd name="connsiteY57-19460" fmla="*/ 1842 h 10000"/>
                <a:gd name="connsiteX58-19461" fmla="*/ 3307 w 10000"/>
                <a:gd name="connsiteY58-19462" fmla="*/ 1879 h 10000"/>
                <a:gd name="connsiteX59-19463" fmla="*/ 3377 w 10000"/>
                <a:gd name="connsiteY59-19464" fmla="*/ 1926 h 10000"/>
                <a:gd name="connsiteX60-19465" fmla="*/ 3447 w 10000"/>
                <a:gd name="connsiteY60-19466" fmla="*/ 1972 h 10000"/>
                <a:gd name="connsiteX61-19467" fmla="*/ 3497 w 10000"/>
                <a:gd name="connsiteY61-19468" fmla="*/ 2028 h 10000"/>
                <a:gd name="connsiteX62-19469" fmla="*/ 3548 w 10000"/>
                <a:gd name="connsiteY62-19470" fmla="*/ 2074 h 10000"/>
                <a:gd name="connsiteX63-19471" fmla="*/ 3598 w 10000"/>
                <a:gd name="connsiteY63-19472" fmla="*/ 2140 h 10000"/>
                <a:gd name="connsiteX64-19473" fmla="*/ 3658 w 10000"/>
                <a:gd name="connsiteY64-19474" fmla="*/ 2260 h 10000"/>
                <a:gd name="connsiteX65-19475" fmla="*/ 3709 w 10000"/>
                <a:gd name="connsiteY65-19476" fmla="*/ 2400 h 10000"/>
                <a:gd name="connsiteX66-19477" fmla="*/ 3729 w 10000"/>
                <a:gd name="connsiteY66-19478" fmla="*/ 2549 h 10000"/>
                <a:gd name="connsiteX67-19479" fmla="*/ 3729 w 10000"/>
                <a:gd name="connsiteY67-19480" fmla="*/ 2688 h 10000"/>
                <a:gd name="connsiteX68-19481" fmla="*/ 3729 w 10000"/>
                <a:gd name="connsiteY68-19482" fmla="*/ 2837 h 10000"/>
                <a:gd name="connsiteX69-19483" fmla="*/ 3709 w 10000"/>
                <a:gd name="connsiteY69-19484" fmla="*/ 2977 h 10000"/>
                <a:gd name="connsiteX70-19485" fmla="*/ 3668 w 10000"/>
                <a:gd name="connsiteY70-19486" fmla="*/ 3107 h 10000"/>
                <a:gd name="connsiteX71-19487" fmla="*/ 3638 w 10000"/>
                <a:gd name="connsiteY71-19488" fmla="*/ 3219 h 10000"/>
                <a:gd name="connsiteX72-19489" fmla="*/ 3598 w 10000"/>
                <a:gd name="connsiteY72-19490" fmla="*/ 3312 h 10000"/>
                <a:gd name="connsiteX73-19491" fmla="*/ 3548 w 10000"/>
                <a:gd name="connsiteY73-19492" fmla="*/ 3377 h 10000"/>
                <a:gd name="connsiteX74-19493" fmla="*/ 3518 w 10000"/>
                <a:gd name="connsiteY74-19494" fmla="*/ 3423 h 10000"/>
                <a:gd name="connsiteX75-19495" fmla="*/ 3518 w 10000"/>
                <a:gd name="connsiteY75-19496" fmla="*/ 3423 h 10000"/>
                <a:gd name="connsiteX76-19497" fmla="*/ 3518 w 10000"/>
                <a:gd name="connsiteY76-19498" fmla="*/ 3423 h 10000"/>
                <a:gd name="connsiteX77-19499" fmla="*/ 3518 w 10000"/>
                <a:gd name="connsiteY77-19500" fmla="*/ 3423 h 10000"/>
                <a:gd name="connsiteX78-19501" fmla="*/ 3518 w 10000"/>
                <a:gd name="connsiteY78-19502" fmla="*/ 3423 h 10000"/>
                <a:gd name="connsiteX79-19503" fmla="*/ 3518 w 10000"/>
                <a:gd name="connsiteY79-19504" fmla="*/ 3423 h 10000"/>
                <a:gd name="connsiteX80-19505" fmla="*/ 3518 w 10000"/>
                <a:gd name="connsiteY80-19506" fmla="*/ 3423 h 10000"/>
                <a:gd name="connsiteX81-19507" fmla="*/ 3518 w 10000"/>
                <a:gd name="connsiteY81-19508" fmla="*/ 3423 h 10000"/>
                <a:gd name="connsiteX82-19509" fmla="*/ 3518 w 10000"/>
                <a:gd name="connsiteY82-19510" fmla="*/ 3423 h 10000"/>
                <a:gd name="connsiteX83-19511" fmla="*/ 3518 w 10000"/>
                <a:gd name="connsiteY83-19512" fmla="*/ 3423 h 10000"/>
                <a:gd name="connsiteX84-19513" fmla="*/ 3518 w 10000"/>
                <a:gd name="connsiteY84-19514" fmla="*/ 3433 h 10000"/>
                <a:gd name="connsiteX85-19515" fmla="*/ 3347 w 10000"/>
                <a:gd name="connsiteY85-19516" fmla="*/ 3535 h 10000"/>
                <a:gd name="connsiteX86-19517" fmla="*/ 3246 w 10000"/>
                <a:gd name="connsiteY86-19518" fmla="*/ 3563 h 10000"/>
                <a:gd name="connsiteX87-19519" fmla="*/ 3136 w 10000"/>
                <a:gd name="connsiteY87-19520" fmla="*/ 3572 h 10000"/>
                <a:gd name="connsiteX88-19521" fmla="*/ 3136 w 10000"/>
                <a:gd name="connsiteY88-19522" fmla="*/ 3572 h 10000"/>
                <a:gd name="connsiteX89-19523" fmla="*/ 3136 w 10000"/>
                <a:gd name="connsiteY89-19524" fmla="*/ 3572 h 10000"/>
                <a:gd name="connsiteX90-19525" fmla="*/ 3136 w 10000"/>
                <a:gd name="connsiteY90-19526" fmla="*/ 3572 h 10000"/>
                <a:gd name="connsiteX91-19527" fmla="*/ 3136 w 10000"/>
                <a:gd name="connsiteY91-19528" fmla="*/ 3572 h 10000"/>
                <a:gd name="connsiteX92-19529" fmla="*/ 3136 w 10000"/>
                <a:gd name="connsiteY92-19530" fmla="*/ 3572 h 10000"/>
                <a:gd name="connsiteX93-19531" fmla="*/ 3116 w 10000"/>
                <a:gd name="connsiteY93-19532" fmla="*/ 3572 h 10000"/>
                <a:gd name="connsiteX94-19533" fmla="*/ 3116 w 10000"/>
                <a:gd name="connsiteY94-19534" fmla="*/ 3572 h 10000"/>
                <a:gd name="connsiteX95-19535" fmla="*/ 3025 w 10000"/>
                <a:gd name="connsiteY95-19536" fmla="*/ 3572 h 10000"/>
                <a:gd name="connsiteX96-19537" fmla="*/ 2925 w 10000"/>
                <a:gd name="connsiteY96-19538" fmla="*/ 3553 h 10000"/>
                <a:gd name="connsiteX97-19539" fmla="*/ 2814 w 10000"/>
                <a:gd name="connsiteY97-19540" fmla="*/ 3526 h 10000"/>
                <a:gd name="connsiteX98-19541" fmla="*/ 2693 w 10000"/>
                <a:gd name="connsiteY98-19542" fmla="*/ 3479 h 10000"/>
                <a:gd name="connsiteX99-19543" fmla="*/ 2553 w 10000"/>
                <a:gd name="connsiteY99-19544" fmla="*/ 3423 h 10000"/>
                <a:gd name="connsiteX100-19545" fmla="*/ 2392 w 10000"/>
                <a:gd name="connsiteY100-19546" fmla="*/ 3349 h 10000"/>
                <a:gd name="connsiteX101-19547" fmla="*/ 2010 w 10000"/>
                <a:gd name="connsiteY101-19548" fmla="*/ 3153 h 10000"/>
                <a:gd name="connsiteX102-19549" fmla="*/ 2010 w 10000"/>
                <a:gd name="connsiteY102-19550" fmla="*/ 3153 h 10000"/>
                <a:gd name="connsiteX103-19551" fmla="*/ 2010 w 10000"/>
                <a:gd name="connsiteY103-19552" fmla="*/ 3153 h 10000"/>
                <a:gd name="connsiteX104-19553" fmla="*/ 2010 w 10000"/>
                <a:gd name="connsiteY104-19554" fmla="*/ 3153 h 10000"/>
                <a:gd name="connsiteX105-19555" fmla="*/ 2000 w 10000"/>
                <a:gd name="connsiteY105-19556" fmla="*/ 3153 h 10000"/>
                <a:gd name="connsiteX106-19557" fmla="*/ 2000 w 10000"/>
                <a:gd name="connsiteY106-19558" fmla="*/ 3153 h 10000"/>
                <a:gd name="connsiteX107-19559" fmla="*/ 2000 w 10000"/>
                <a:gd name="connsiteY107-19560" fmla="*/ 3153 h 10000"/>
                <a:gd name="connsiteX108-19561" fmla="*/ 2000 w 10000"/>
                <a:gd name="connsiteY108-19562" fmla="*/ 3153 h 10000"/>
                <a:gd name="connsiteX109-19563" fmla="*/ 1769 w 10000"/>
                <a:gd name="connsiteY109-19564" fmla="*/ 3033 h 10000"/>
                <a:gd name="connsiteX110-19565" fmla="*/ 1588 w 10000"/>
                <a:gd name="connsiteY110-19566" fmla="*/ 2967 h 10000"/>
                <a:gd name="connsiteX111-19567" fmla="*/ 1427 w 10000"/>
                <a:gd name="connsiteY111-19568" fmla="*/ 2921 h 10000"/>
                <a:gd name="connsiteX112-19569" fmla="*/ 1347 w 10000"/>
                <a:gd name="connsiteY112-19570" fmla="*/ 2902 h 10000"/>
                <a:gd name="connsiteX113-19571" fmla="*/ 1266 w 10000"/>
                <a:gd name="connsiteY113-19572" fmla="*/ 2902 h 10000"/>
                <a:gd name="connsiteX114-19573" fmla="*/ 1266 w 10000"/>
                <a:gd name="connsiteY114-19574" fmla="*/ 2902 h 10000"/>
                <a:gd name="connsiteX115-19575" fmla="*/ 1266 w 10000"/>
                <a:gd name="connsiteY115-19576" fmla="*/ 2902 h 10000"/>
                <a:gd name="connsiteX116-19577" fmla="*/ 1266 w 10000"/>
                <a:gd name="connsiteY116-19578" fmla="*/ 2902 h 10000"/>
                <a:gd name="connsiteX117-19579" fmla="*/ 1266 w 10000"/>
                <a:gd name="connsiteY117-19580" fmla="*/ 2902 h 10000"/>
                <a:gd name="connsiteX118-19581" fmla="*/ 1266 w 10000"/>
                <a:gd name="connsiteY118-19582" fmla="*/ 2902 h 10000"/>
                <a:gd name="connsiteX119-19583" fmla="*/ 1146 w 10000"/>
                <a:gd name="connsiteY119-19584" fmla="*/ 2921 h 10000"/>
                <a:gd name="connsiteX120-19585" fmla="*/ 1085 w 10000"/>
                <a:gd name="connsiteY120-19586" fmla="*/ 2940 h 10000"/>
                <a:gd name="connsiteX121-19587" fmla="*/ 1025 w 10000"/>
                <a:gd name="connsiteY121-19588" fmla="*/ 2949 h 10000"/>
                <a:gd name="connsiteX122-19589" fmla="*/ 965 w 10000"/>
                <a:gd name="connsiteY122-19590" fmla="*/ 2986 h 10000"/>
                <a:gd name="connsiteX123-19591" fmla="*/ 915 w 10000"/>
                <a:gd name="connsiteY123-19592" fmla="*/ 3023 h 10000"/>
                <a:gd name="connsiteX124-19593" fmla="*/ 864 w 10000"/>
                <a:gd name="connsiteY124-19594" fmla="*/ 3060 h 10000"/>
                <a:gd name="connsiteX125-19595" fmla="*/ 814 w 10000"/>
                <a:gd name="connsiteY125-19596" fmla="*/ 3107 h 10000"/>
                <a:gd name="connsiteX126-19597" fmla="*/ 784 w 10000"/>
                <a:gd name="connsiteY126-19598" fmla="*/ 3163 h 10000"/>
                <a:gd name="connsiteX127-19599" fmla="*/ 744 w 10000"/>
                <a:gd name="connsiteY127-19600" fmla="*/ 3237 h 10000"/>
                <a:gd name="connsiteX128-19601" fmla="*/ 673 w 10000"/>
                <a:gd name="connsiteY128-19602" fmla="*/ 3377 h 10000"/>
                <a:gd name="connsiteX129-19603" fmla="*/ 623 w 10000"/>
                <a:gd name="connsiteY129-19604" fmla="*/ 3563 h 10000"/>
                <a:gd name="connsiteX130-19605" fmla="*/ 603 w 10000"/>
                <a:gd name="connsiteY130-19606" fmla="*/ 3786 h 10000"/>
                <a:gd name="connsiteX131-19607" fmla="*/ 573 w 10000"/>
                <a:gd name="connsiteY131-19608" fmla="*/ 4037 h 10000"/>
                <a:gd name="connsiteX132-19609" fmla="*/ 583 w 10000"/>
                <a:gd name="connsiteY132-19610" fmla="*/ 4326 h 10000"/>
                <a:gd name="connsiteX133-19611" fmla="*/ 613 w 10000"/>
                <a:gd name="connsiteY133-19612" fmla="*/ 4651 h 10000"/>
                <a:gd name="connsiteX134-19613" fmla="*/ 663 w 10000"/>
                <a:gd name="connsiteY134-19614" fmla="*/ 5014 h 10000"/>
                <a:gd name="connsiteX135-19615" fmla="*/ 734 w 10000"/>
                <a:gd name="connsiteY135-19616" fmla="*/ 5423 h 10000"/>
                <a:gd name="connsiteX136-19617" fmla="*/ 814 w 10000"/>
                <a:gd name="connsiteY136-19618" fmla="*/ 5870 h 10000"/>
                <a:gd name="connsiteX137-19619" fmla="*/ 945 w 10000"/>
                <a:gd name="connsiteY137-19620" fmla="*/ 6372 h 10000"/>
                <a:gd name="connsiteX138-19621" fmla="*/ 1085 w 10000"/>
                <a:gd name="connsiteY138-19622" fmla="*/ 6912 h 10000"/>
                <a:gd name="connsiteX139-19623" fmla="*/ 1085 w 10000"/>
                <a:gd name="connsiteY139-19624" fmla="*/ 6912 h 10000"/>
                <a:gd name="connsiteX140-19625" fmla="*/ 1085 w 10000"/>
                <a:gd name="connsiteY140-19626" fmla="*/ 6930 h 10000"/>
                <a:gd name="connsiteX141-19627" fmla="*/ 1085 w 10000"/>
                <a:gd name="connsiteY141-19628" fmla="*/ 6930 h 10000"/>
                <a:gd name="connsiteX142-19629" fmla="*/ 1116 w 10000"/>
                <a:gd name="connsiteY142-19630" fmla="*/ 7005 h 10000"/>
                <a:gd name="connsiteX143-19631" fmla="*/ 1116 w 10000"/>
                <a:gd name="connsiteY143-19632" fmla="*/ 7005 h 10000"/>
                <a:gd name="connsiteX144-19633" fmla="*/ 1116 w 10000"/>
                <a:gd name="connsiteY144-19634" fmla="*/ 7005 h 10000"/>
                <a:gd name="connsiteX145-19635" fmla="*/ 1116 w 10000"/>
                <a:gd name="connsiteY145-19636" fmla="*/ 7005 h 10000"/>
                <a:gd name="connsiteX146-19637" fmla="*/ 1116 w 10000"/>
                <a:gd name="connsiteY146-19638" fmla="*/ 7005 h 10000"/>
                <a:gd name="connsiteX147-19639" fmla="*/ 1126 w 10000"/>
                <a:gd name="connsiteY147-19640" fmla="*/ 7060 h 10000"/>
                <a:gd name="connsiteX148-19641" fmla="*/ 1126 w 10000"/>
                <a:gd name="connsiteY148-19642" fmla="*/ 7060 h 10000"/>
                <a:gd name="connsiteX149-19643" fmla="*/ 1126 w 10000"/>
                <a:gd name="connsiteY149-19644" fmla="*/ 7060 h 10000"/>
                <a:gd name="connsiteX150-19645" fmla="*/ 1126 w 10000"/>
                <a:gd name="connsiteY150-19646" fmla="*/ 7060 h 10000"/>
                <a:gd name="connsiteX151-19647" fmla="*/ 1146 w 10000"/>
                <a:gd name="connsiteY151-19648" fmla="*/ 7060 h 10000"/>
                <a:gd name="connsiteX152-19649" fmla="*/ 1146 w 10000"/>
                <a:gd name="connsiteY152-19650" fmla="*/ 7060 h 10000"/>
                <a:gd name="connsiteX153-19651" fmla="*/ 1156 w 10000"/>
                <a:gd name="connsiteY153-19652" fmla="*/ 7060 h 10000"/>
                <a:gd name="connsiteX154-19653" fmla="*/ 1156 w 10000"/>
                <a:gd name="connsiteY154-19654" fmla="*/ 7060 h 10000"/>
                <a:gd name="connsiteX155-19655" fmla="*/ 1156 w 10000"/>
                <a:gd name="connsiteY155-19656" fmla="*/ 7060 h 10000"/>
                <a:gd name="connsiteX156-19657" fmla="*/ 1156 w 10000"/>
                <a:gd name="connsiteY156-19658" fmla="*/ 7060 h 10000"/>
                <a:gd name="connsiteX157-19659" fmla="*/ 1457 w 10000"/>
                <a:gd name="connsiteY157-19660" fmla="*/ 7051 h 10000"/>
                <a:gd name="connsiteX158-19661" fmla="*/ 1749 w 10000"/>
                <a:gd name="connsiteY158-19662" fmla="*/ 7051 h 10000"/>
                <a:gd name="connsiteX159-19663" fmla="*/ 1749 w 10000"/>
                <a:gd name="connsiteY159-19664" fmla="*/ 7051 h 10000"/>
                <a:gd name="connsiteX160-19665" fmla="*/ 1749 w 10000"/>
                <a:gd name="connsiteY160-19666" fmla="*/ 7051 h 10000"/>
                <a:gd name="connsiteX161-19667" fmla="*/ 1749 w 10000"/>
                <a:gd name="connsiteY161-19668" fmla="*/ 7051 h 10000"/>
                <a:gd name="connsiteX162-19669" fmla="*/ 1749 w 10000"/>
                <a:gd name="connsiteY162-19670" fmla="*/ 7051 h 10000"/>
                <a:gd name="connsiteX163-19671" fmla="*/ 1749 w 10000"/>
                <a:gd name="connsiteY163-19672" fmla="*/ 7051 h 10000"/>
                <a:gd name="connsiteX164-19673" fmla="*/ 1759 w 10000"/>
                <a:gd name="connsiteY164-19674" fmla="*/ 7051 h 10000"/>
                <a:gd name="connsiteX165-19675" fmla="*/ 1759 w 10000"/>
                <a:gd name="connsiteY165-19676" fmla="*/ 7051 h 10000"/>
                <a:gd name="connsiteX166-19677" fmla="*/ 1759 w 10000"/>
                <a:gd name="connsiteY166-19678" fmla="*/ 7051 h 10000"/>
                <a:gd name="connsiteX167-19679" fmla="*/ 1759 w 10000"/>
                <a:gd name="connsiteY167-19680" fmla="*/ 7051 h 10000"/>
                <a:gd name="connsiteX168-19681" fmla="*/ 1759 w 10000"/>
                <a:gd name="connsiteY168-19682" fmla="*/ 7051 h 10000"/>
                <a:gd name="connsiteX169-19683" fmla="*/ 1759 w 10000"/>
                <a:gd name="connsiteY169-19684" fmla="*/ 7051 h 10000"/>
                <a:gd name="connsiteX170-19685" fmla="*/ 1769 w 10000"/>
                <a:gd name="connsiteY170-19686" fmla="*/ 7051 h 10000"/>
                <a:gd name="connsiteX171-19687" fmla="*/ 1769 w 10000"/>
                <a:gd name="connsiteY171-19688" fmla="*/ 7051 h 10000"/>
                <a:gd name="connsiteX172-19689" fmla="*/ 1769 w 10000"/>
                <a:gd name="connsiteY172-19690" fmla="*/ 7051 h 10000"/>
                <a:gd name="connsiteX173-19691" fmla="*/ 1769 w 10000"/>
                <a:gd name="connsiteY173-19692" fmla="*/ 7051 h 10000"/>
                <a:gd name="connsiteX174-19693" fmla="*/ 1769 w 10000"/>
                <a:gd name="connsiteY174-19694" fmla="*/ 7051 h 10000"/>
                <a:gd name="connsiteX175-19695" fmla="*/ 1980 w 10000"/>
                <a:gd name="connsiteY175-19696" fmla="*/ 7051 h 10000"/>
                <a:gd name="connsiteX176-19697" fmla="*/ 1980 w 10000"/>
                <a:gd name="connsiteY176-19698" fmla="*/ 7051 h 10000"/>
                <a:gd name="connsiteX177-19699" fmla="*/ 2281 w 10000"/>
                <a:gd name="connsiteY177-19700" fmla="*/ 7033 h 10000"/>
                <a:gd name="connsiteX178-19701" fmla="*/ 2281 w 10000"/>
                <a:gd name="connsiteY178-19702" fmla="*/ 7033 h 10000"/>
                <a:gd name="connsiteX179-19703" fmla="*/ 2281 w 10000"/>
                <a:gd name="connsiteY179-19704" fmla="*/ 7033 h 10000"/>
                <a:gd name="connsiteX180-19705" fmla="*/ 2281 w 10000"/>
                <a:gd name="connsiteY180-19706" fmla="*/ 7033 h 10000"/>
                <a:gd name="connsiteX181-19707" fmla="*/ 2291 w 10000"/>
                <a:gd name="connsiteY181-19708" fmla="*/ 7033 h 10000"/>
                <a:gd name="connsiteX182-19709" fmla="*/ 2291 w 10000"/>
                <a:gd name="connsiteY182-19710" fmla="*/ 7033 h 10000"/>
                <a:gd name="connsiteX183-19711" fmla="*/ 2302 w 10000"/>
                <a:gd name="connsiteY183-19712" fmla="*/ 7033 h 10000"/>
                <a:gd name="connsiteX184-19713" fmla="*/ 2302 w 10000"/>
                <a:gd name="connsiteY184-19714" fmla="*/ 7033 h 10000"/>
                <a:gd name="connsiteX185-19715" fmla="*/ 2332 w 10000"/>
                <a:gd name="connsiteY185-19716" fmla="*/ 7033 h 10000"/>
                <a:gd name="connsiteX186-19717" fmla="*/ 2332 w 10000"/>
                <a:gd name="connsiteY186-19718" fmla="*/ 7033 h 10000"/>
                <a:gd name="connsiteX187-19719" fmla="*/ 2854 w 10000"/>
                <a:gd name="connsiteY187-19720" fmla="*/ 7033 h 10000"/>
                <a:gd name="connsiteX188-19721" fmla="*/ 2854 w 10000"/>
                <a:gd name="connsiteY188-19722" fmla="*/ 7033 h 10000"/>
                <a:gd name="connsiteX189-19723" fmla="*/ 2854 w 10000"/>
                <a:gd name="connsiteY189-19724" fmla="*/ 7033 h 10000"/>
                <a:gd name="connsiteX190-19725" fmla="*/ 2854 w 10000"/>
                <a:gd name="connsiteY190-19726" fmla="*/ 7033 h 10000"/>
                <a:gd name="connsiteX191-19727" fmla="*/ 2854 w 10000"/>
                <a:gd name="connsiteY191-19728" fmla="*/ 7033 h 10000"/>
                <a:gd name="connsiteX192-19729" fmla="*/ 2854 w 10000"/>
                <a:gd name="connsiteY192-19730" fmla="*/ 7033 h 10000"/>
                <a:gd name="connsiteX193-19731" fmla="*/ 2854 w 10000"/>
                <a:gd name="connsiteY193-19732" fmla="*/ 7033 h 10000"/>
                <a:gd name="connsiteX194-19733" fmla="*/ 2854 w 10000"/>
                <a:gd name="connsiteY194-19734" fmla="*/ 7033 h 10000"/>
                <a:gd name="connsiteX195-19735" fmla="*/ 3286 w 10000"/>
                <a:gd name="connsiteY195-19736" fmla="*/ 7033 h 10000"/>
                <a:gd name="connsiteX196-19737" fmla="*/ 3709 w 10000"/>
                <a:gd name="connsiteY196-19738" fmla="*/ 7060 h 10000"/>
                <a:gd name="connsiteX197-19739" fmla="*/ 4101 w 10000"/>
                <a:gd name="connsiteY197-19740" fmla="*/ 7088 h 10000"/>
                <a:gd name="connsiteX198-19741" fmla="*/ 4291 w 10000"/>
                <a:gd name="connsiteY198-19742" fmla="*/ 7116 h 10000"/>
                <a:gd name="connsiteX199-19743" fmla="*/ 4462 w 10000"/>
                <a:gd name="connsiteY199-19744" fmla="*/ 7135 h 10000"/>
                <a:gd name="connsiteX200-19745" fmla="*/ 4623 w 10000"/>
                <a:gd name="connsiteY200-19746" fmla="*/ 7172 h 10000"/>
                <a:gd name="connsiteX201-19747" fmla="*/ 4764 w 10000"/>
                <a:gd name="connsiteY201-19748" fmla="*/ 7219 h 10000"/>
                <a:gd name="connsiteX202-19749" fmla="*/ 4894 w 10000"/>
                <a:gd name="connsiteY202-19750" fmla="*/ 7274 h 10000"/>
                <a:gd name="connsiteX203-19751" fmla="*/ 4985 w 10000"/>
                <a:gd name="connsiteY203-19752" fmla="*/ 7330 h 10000"/>
                <a:gd name="connsiteX204-19753" fmla="*/ 5075 w 10000"/>
                <a:gd name="connsiteY204-19754" fmla="*/ 7395 h 10000"/>
                <a:gd name="connsiteX205-19755" fmla="*/ 5136 w 10000"/>
                <a:gd name="connsiteY205-19756" fmla="*/ 7460 h 10000"/>
                <a:gd name="connsiteX206-19757" fmla="*/ 5156 w 10000"/>
                <a:gd name="connsiteY206-19758" fmla="*/ 7507 h 10000"/>
                <a:gd name="connsiteX207-19759" fmla="*/ 5176 w 10000"/>
                <a:gd name="connsiteY207-19760" fmla="*/ 7553 h 10000"/>
                <a:gd name="connsiteX208-19761" fmla="*/ 5176 w 10000"/>
                <a:gd name="connsiteY208-19762" fmla="*/ 7600 h 10000"/>
                <a:gd name="connsiteX209-19763" fmla="*/ 5176 w 10000"/>
                <a:gd name="connsiteY209-19764" fmla="*/ 7656 h 10000"/>
                <a:gd name="connsiteX210-19765" fmla="*/ 5176 w 10000"/>
                <a:gd name="connsiteY210-19766" fmla="*/ 7656 h 10000"/>
                <a:gd name="connsiteX211-19767" fmla="*/ 5176 w 10000"/>
                <a:gd name="connsiteY211-19768" fmla="*/ 7665 h 10000"/>
                <a:gd name="connsiteX212-19769" fmla="*/ 5176 w 10000"/>
                <a:gd name="connsiteY212-19770" fmla="*/ 7665 h 10000"/>
                <a:gd name="connsiteX213-19771" fmla="*/ 5176 w 10000"/>
                <a:gd name="connsiteY213-19772" fmla="*/ 7665 h 10000"/>
                <a:gd name="connsiteX214-19773" fmla="*/ 5146 w 10000"/>
                <a:gd name="connsiteY214-19774" fmla="*/ 7851 h 10000"/>
                <a:gd name="connsiteX215-19775" fmla="*/ 5095 w 10000"/>
                <a:gd name="connsiteY215-19776" fmla="*/ 8037 h 10000"/>
                <a:gd name="connsiteX216-19777" fmla="*/ 5005 w 10000"/>
                <a:gd name="connsiteY216-19778" fmla="*/ 8437 h 10000"/>
                <a:gd name="connsiteX217-19779" fmla="*/ 4955 w 10000"/>
                <a:gd name="connsiteY217-19780" fmla="*/ 8642 h 10000"/>
                <a:gd name="connsiteX218-19781" fmla="*/ 4915 w 10000"/>
                <a:gd name="connsiteY218-19782" fmla="*/ 8828 h 10000"/>
                <a:gd name="connsiteX219-19783" fmla="*/ 4894 w 10000"/>
                <a:gd name="connsiteY219-19784" fmla="*/ 9023 h 10000"/>
                <a:gd name="connsiteX220-19785" fmla="*/ 4874 w 10000"/>
                <a:gd name="connsiteY220-19786" fmla="*/ 9200 h 10000"/>
                <a:gd name="connsiteX221-19787" fmla="*/ 4874 w 10000"/>
                <a:gd name="connsiteY221-19788" fmla="*/ 9200 h 10000"/>
                <a:gd name="connsiteX222-19789" fmla="*/ 4874 w 10000"/>
                <a:gd name="connsiteY222-19790" fmla="*/ 9293 h 10000"/>
                <a:gd name="connsiteX223-19791" fmla="*/ 4894 w 10000"/>
                <a:gd name="connsiteY223-19792" fmla="*/ 9395 h 10000"/>
                <a:gd name="connsiteX224-19793" fmla="*/ 4915 w 10000"/>
                <a:gd name="connsiteY224-19794" fmla="*/ 9488 h 10000"/>
                <a:gd name="connsiteX225-19795" fmla="*/ 4935 w 10000"/>
                <a:gd name="connsiteY225-19796" fmla="*/ 9563 h 10000"/>
                <a:gd name="connsiteX226-19797" fmla="*/ 4985 w 10000"/>
                <a:gd name="connsiteY226-19798" fmla="*/ 9647 h 10000"/>
                <a:gd name="connsiteX227-19799" fmla="*/ 5035 w 10000"/>
                <a:gd name="connsiteY227-19800" fmla="*/ 9721 h 10000"/>
                <a:gd name="connsiteX228-19801" fmla="*/ 5095 w 10000"/>
                <a:gd name="connsiteY228-19802" fmla="*/ 9786 h 10000"/>
                <a:gd name="connsiteX229-19803" fmla="*/ 5176 w 10000"/>
                <a:gd name="connsiteY229-19804" fmla="*/ 9842 h 10000"/>
                <a:gd name="connsiteX230-19805" fmla="*/ 5176 w 10000"/>
                <a:gd name="connsiteY230-19806" fmla="*/ 9842 h 10000"/>
                <a:gd name="connsiteX231-19807" fmla="*/ 5176 w 10000"/>
                <a:gd name="connsiteY231-19808" fmla="*/ 9842 h 10000"/>
                <a:gd name="connsiteX232-19809" fmla="*/ 5236 w 10000"/>
                <a:gd name="connsiteY232-19810" fmla="*/ 9879 h 10000"/>
                <a:gd name="connsiteX233-19811" fmla="*/ 5307 w 10000"/>
                <a:gd name="connsiteY233-19812" fmla="*/ 9916 h 10000"/>
                <a:gd name="connsiteX234-19813" fmla="*/ 5447 w 10000"/>
                <a:gd name="connsiteY234-19814" fmla="*/ 9963 h 10000"/>
                <a:gd name="connsiteX235-19815" fmla="*/ 5608 w 10000"/>
                <a:gd name="connsiteY235-19816" fmla="*/ 9991 h 10000"/>
                <a:gd name="connsiteX236-19817" fmla="*/ 5779 w 10000"/>
                <a:gd name="connsiteY236-19818" fmla="*/ 10000 h 10000"/>
                <a:gd name="connsiteX237-19819" fmla="*/ 5779 w 10000"/>
                <a:gd name="connsiteY237-19820" fmla="*/ 10000 h 10000"/>
                <a:gd name="connsiteX238-19821" fmla="*/ 5779 w 10000"/>
                <a:gd name="connsiteY238-19822" fmla="*/ 10000 h 10000"/>
                <a:gd name="connsiteX239-19823" fmla="*/ 5779 w 10000"/>
                <a:gd name="connsiteY239-19824" fmla="*/ 10000 h 10000"/>
                <a:gd name="connsiteX240-19825" fmla="*/ 5779 w 10000"/>
                <a:gd name="connsiteY240-19826" fmla="*/ 10000 h 10000"/>
                <a:gd name="connsiteX241-19827" fmla="*/ 5779 w 10000"/>
                <a:gd name="connsiteY241-19828" fmla="*/ 10000 h 10000"/>
                <a:gd name="connsiteX242-19829" fmla="*/ 5899 w 10000"/>
                <a:gd name="connsiteY242-19830" fmla="*/ 9991 h 10000"/>
                <a:gd name="connsiteX243-19831" fmla="*/ 6040 w 10000"/>
                <a:gd name="connsiteY243-19832" fmla="*/ 9981 h 10000"/>
                <a:gd name="connsiteX244-19833" fmla="*/ 6171 w 10000"/>
                <a:gd name="connsiteY244-19834" fmla="*/ 9963 h 10000"/>
                <a:gd name="connsiteX245-19835" fmla="*/ 6291 w 10000"/>
                <a:gd name="connsiteY245-19836" fmla="*/ 9926 h 10000"/>
                <a:gd name="connsiteX246-19837" fmla="*/ 6412 w 10000"/>
                <a:gd name="connsiteY246-19838" fmla="*/ 9888 h 10000"/>
                <a:gd name="connsiteX247-19839" fmla="*/ 6533 w 10000"/>
                <a:gd name="connsiteY247-19840" fmla="*/ 9842 h 10000"/>
                <a:gd name="connsiteX248-19841" fmla="*/ 6643 w 10000"/>
                <a:gd name="connsiteY248-19842" fmla="*/ 9805 h 10000"/>
                <a:gd name="connsiteX249-19843" fmla="*/ 6744 w 10000"/>
                <a:gd name="connsiteY249-19844" fmla="*/ 9740 h 10000"/>
                <a:gd name="connsiteX250-19845" fmla="*/ 6824 w 10000"/>
                <a:gd name="connsiteY250-19846" fmla="*/ 9674 h 10000"/>
                <a:gd name="connsiteX251-19847" fmla="*/ 6905 w 10000"/>
                <a:gd name="connsiteY251-19848" fmla="*/ 9609 h 10000"/>
                <a:gd name="connsiteX252-19849" fmla="*/ 6965 w 10000"/>
                <a:gd name="connsiteY252-19850" fmla="*/ 9544 h 10000"/>
                <a:gd name="connsiteX253-19851" fmla="*/ 7015 w 10000"/>
                <a:gd name="connsiteY253-19852" fmla="*/ 9460 h 10000"/>
                <a:gd name="connsiteX254-19853" fmla="*/ 7035 w 10000"/>
                <a:gd name="connsiteY254-19854" fmla="*/ 9395 h 10000"/>
                <a:gd name="connsiteX255-19855" fmla="*/ 7045 w 10000"/>
                <a:gd name="connsiteY255-19856" fmla="*/ 9302 h 10000"/>
                <a:gd name="connsiteX256-19857" fmla="*/ 7035 w 10000"/>
                <a:gd name="connsiteY256-19858" fmla="*/ 9228 h 10000"/>
                <a:gd name="connsiteX257-19859" fmla="*/ 6995 w 10000"/>
                <a:gd name="connsiteY257-19860" fmla="*/ 9144 h 10000"/>
                <a:gd name="connsiteX258-19861" fmla="*/ 6995 w 10000"/>
                <a:gd name="connsiteY258-19862" fmla="*/ 9144 h 10000"/>
                <a:gd name="connsiteX259-19863" fmla="*/ 6995 w 10000"/>
                <a:gd name="connsiteY259-19864" fmla="*/ 9135 h 10000"/>
                <a:gd name="connsiteX260-19865" fmla="*/ 6995 w 10000"/>
                <a:gd name="connsiteY260-19866" fmla="*/ 9135 h 10000"/>
                <a:gd name="connsiteX261-19867" fmla="*/ 6985 w 10000"/>
                <a:gd name="connsiteY261-19868" fmla="*/ 9135 h 10000"/>
                <a:gd name="connsiteX262-19869" fmla="*/ 6985 w 10000"/>
                <a:gd name="connsiteY262-19870" fmla="*/ 9135 h 10000"/>
                <a:gd name="connsiteX263-19871" fmla="*/ 6985 w 10000"/>
                <a:gd name="connsiteY263-19872" fmla="*/ 9135 h 10000"/>
                <a:gd name="connsiteX264-19873" fmla="*/ 6985 w 10000"/>
                <a:gd name="connsiteY264-19874" fmla="*/ 9135 h 10000"/>
                <a:gd name="connsiteX265-19875" fmla="*/ 6985 w 10000"/>
                <a:gd name="connsiteY265-19876" fmla="*/ 9135 h 10000"/>
                <a:gd name="connsiteX266-19877" fmla="*/ 6985 w 10000"/>
                <a:gd name="connsiteY266-19878" fmla="*/ 9135 h 10000"/>
                <a:gd name="connsiteX267-19879" fmla="*/ 6985 w 10000"/>
                <a:gd name="connsiteY267-19880" fmla="*/ 9135 h 10000"/>
                <a:gd name="connsiteX268-19881" fmla="*/ 6985 w 10000"/>
                <a:gd name="connsiteY268-19882" fmla="*/ 9135 h 10000"/>
                <a:gd name="connsiteX269-19883" fmla="*/ 6985 w 10000"/>
                <a:gd name="connsiteY269-19884" fmla="*/ 9126 h 10000"/>
                <a:gd name="connsiteX270-19885" fmla="*/ 6985 w 10000"/>
                <a:gd name="connsiteY270-19886" fmla="*/ 9126 h 10000"/>
                <a:gd name="connsiteX271-19887" fmla="*/ 6985 w 10000"/>
                <a:gd name="connsiteY271-19888" fmla="*/ 9126 h 10000"/>
                <a:gd name="connsiteX272-19889" fmla="*/ 6985 w 10000"/>
                <a:gd name="connsiteY272-19890" fmla="*/ 9126 h 10000"/>
                <a:gd name="connsiteX273-19891" fmla="*/ 6985 w 10000"/>
                <a:gd name="connsiteY273-19892" fmla="*/ 9126 h 10000"/>
                <a:gd name="connsiteX274-19893" fmla="*/ 6985 w 10000"/>
                <a:gd name="connsiteY274-19894" fmla="*/ 9126 h 10000"/>
                <a:gd name="connsiteX275-19895" fmla="*/ 6985 w 10000"/>
                <a:gd name="connsiteY275-19896" fmla="*/ 9126 h 10000"/>
                <a:gd name="connsiteX276-19897" fmla="*/ 6985 w 10000"/>
                <a:gd name="connsiteY276-19898" fmla="*/ 9126 h 10000"/>
                <a:gd name="connsiteX277-19899" fmla="*/ 6794 w 10000"/>
                <a:gd name="connsiteY277-19900" fmla="*/ 8837 h 10000"/>
                <a:gd name="connsiteX278-19901" fmla="*/ 6693 w 10000"/>
                <a:gd name="connsiteY278-19902" fmla="*/ 8679 h 10000"/>
                <a:gd name="connsiteX279-19903" fmla="*/ 6593 w 10000"/>
                <a:gd name="connsiteY279-19904" fmla="*/ 8521 h 10000"/>
                <a:gd name="connsiteX280-19905" fmla="*/ 6513 w 10000"/>
                <a:gd name="connsiteY280-19906" fmla="*/ 8372 h 10000"/>
                <a:gd name="connsiteX281-19907" fmla="*/ 6442 w 10000"/>
                <a:gd name="connsiteY281-19908" fmla="*/ 8214 h 10000"/>
                <a:gd name="connsiteX282-19909" fmla="*/ 6392 w 10000"/>
                <a:gd name="connsiteY282-19910" fmla="*/ 8056 h 10000"/>
                <a:gd name="connsiteX283-19911" fmla="*/ 6382 w 10000"/>
                <a:gd name="connsiteY283-19912" fmla="*/ 7981 h 10000"/>
                <a:gd name="connsiteX284-19913" fmla="*/ 6382 w 10000"/>
                <a:gd name="connsiteY284-19914" fmla="*/ 7907 h 10000"/>
                <a:gd name="connsiteX285-19915" fmla="*/ 6382 w 10000"/>
                <a:gd name="connsiteY285-19916" fmla="*/ 7907 h 10000"/>
                <a:gd name="connsiteX286-19917" fmla="*/ 6392 w 10000"/>
                <a:gd name="connsiteY286-19918" fmla="*/ 7805 h 10000"/>
                <a:gd name="connsiteX287-19919" fmla="*/ 6422 w 10000"/>
                <a:gd name="connsiteY287-19920" fmla="*/ 7702 h 10000"/>
                <a:gd name="connsiteX288-19921" fmla="*/ 6452 w 10000"/>
                <a:gd name="connsiteY288-19922" fmla="*/ 7656 h 10000"/>
                <a:gd name="connsiteX289-19923" fmla="*/ 6492 w 10000"/>
                <a:gd name="connsiteY289-19924" fmla="*/ 7609 h 10000"/>
                <a:gd name="connsiteX290-19925" fmla="*/ 6523 w 10000"/>
                <a:gd name="connsiteY290-19926" fmla="*/ 7563 h 10000"/>
                <a:gd name="connsiteX291-19927" fmla="*/ 6573 w 10000"/>
                <a:gd name="connsiteY291-19928" fmla="*/ 7526 h 10000"/>
                <a:gd name="connsiteX292-19929" fmla="*/ 6704 w 10000"/>
                <a:gd name="connsiteY292-19930" fmla="*/ 7451 h 10000"/>
                <a:gd name="connsiteX293-19931" fmla="*/ 6864 w 10000"/>
                <a:gd name="connsiteY293-19932" fmla="*/ 7395 h 10000"/>
                <a:gd name="connsiteX294-19933" fmla="*/ 7065 w 10000"/>
                <a:gd name="connsiteY294-19934" fmla="*/ 7349 h 10000"/>
                <a:gd name="connsiteX295-19935" fmla="*/ 7307 w 10000"/>
                <a:gd name="connsiteY295-19936" fmla="*/ 7321 h 10000"/>
                <a:gd name="connsiteX296-19937" fmla="*/ 7307 w 10000"/>
                <a:gd name="connsiteY296-19938" fmla="*/ 7321 h 10000"/>
                <a:gd name="connsiteX297-19939" fmla="*/ 8533 w 10000"/>
                <a:gd name="connsiteY297-19940" fmla="*/ 7219 h 10000"/>
                <a:gd name="connsiteX298-19941" fmla="*/ 10000 w 10000"/>
                <a:gd name="connsiteY298-19942" fmla="*/ 7116 h 10000"/>
                <a:gd name="connsiteX299-19943" fmla="*/ 10000 w 10000"/>
                <a:gd name="connsiteY299-19944" fmla="*/ 7116 h 10000"/>
                <a:gd name="connsiteX300-19945" fmla="*/ 10000 w 10000"/>
                <a:gd name="connsiteY300-19946" fmla="*/ 7116 h 10000"/>
                <a:gd name="connsiteX301-19947" fmla="*/ 10000 w 10000"/>
                <a:gd name="connsiteY301-19948" fmla="*/ 7116 h 10000"/>
                <a:gd name="connsiteX302-19949" fmla="*/ 10000 w 10000"/>
                <a:gd name="connsiteY302-19950" fmla="*/ 0 h 10000"/>
                <a:gd name="connsiteX0-19951" fmla="*/ 10000 w 10000"/>
                <a:gd name="connsiteY0-19952" fmla="*/ 0 h 10000"/>
                <a:gd name="connsiteX1-19953" fmla="*/ 40 w 10000"/>
                <a:gd name="connsiteY1-19954" fmla="*/ 0 h 10000"/>
                <a:gd name="connsiteX2-19955" fmla="*/ 40 w 10000"/>
                <a:gd name="connsiteY2-19956" fmla="*/ 0 h 10000"/>
                <a:gd name="connsiteX3-19957" fmla="*/ 10 w 10000"/>
                <a:gd name="connsiteY3-19958" fmla="*/ 270 h 10000"/>
                <a:gd name="connsiteX4-19959" fmla="*/ 0 w 10000"/>
                <a:gd name="connsiteY4-19960" fmla="*/ 530 h 10000"/>
                <a:gd name="connsiteX5-19961" fmla="*/ 0 w 10000"/>
                <a:gd name="connsiteY5-19962" fmla="*/ 530 h 10000"/>
                <a:gd name="connsiteX6-19963" fmla="*/ 0 w 10000"/>
                <a:gd name="connsiteY6-19964" fmla="*/ 698 h 10000"/>
                <a:gd name="connsiteX7-19965" fmla="*/ 30 w 10000"/>
                <a:gd name="connsiteY7-19966" fmla="*/ 856 h 10000"/>
                <a:gd name="connsiteX8-19967" fmla="*/ 50 w 10000"/>
                <a:gd name="connsiteY8-19968" fmla="*/ 986 h 10000"/>
                <a:gd name="connsiteX9-19969" fmla="*/ 101 w 10000"/>
                <a:gd name="connsiteY9-19970" fmla="*/ 1088 h 10000"/>
                <a:gd name="connsiteX10-19971" fmla="*/ 101 w 10000"/>
                <a:gd name="connsiteY10-19972" fmla="*/ 1088 h 10000"/>
                <a:gd name="connsiteX11-19973" fmla="*/ 101 w 10000"/>
                <a:gd name="connsiteY11-19974" fmla="*/ 1088 h 10000"/>
                <a:gd name="connsiteX12-19975" fmla="*/ 101 w 10000"/>
                <a:gd name="connsiteY12-19976" fmla="*/ 1098 h 10000"/>
                <a:gd name="connsiteX13-19977" fmla="*/ 101 w 10000"/>
                <a:gd name="connsiteY13-19978" fmla="*/ 1098 h 10000"/>
                <a:gd name="connsiteX14-19979" fmla="*/ 111 w 10000"/>
                <a:gd name="connsiteY14-19980" fmla="*/ 1116 h 10000"/>
                <a:gd name="connsiteX15-19981" fmla="*/ 111 w 10000"/>
                <a:gd name="connsiteY15-19982" fmla="*/ 1116 h 10000"/>
                <a:gd name="connsiteX16-19983" fmla="*/ 201 w 10000"/>
                <a:gd name="connsiteY16-19984" fmla="*/ 1274 h 10000"/>
                <a:gd name="connsiteX17-19985" fmla="*/ 291 w 10000"/>
                <a:gd name="connsiteY17-19986" fmla="*/ 1433 h 10000"/>
                <a:gd name="connsiteX18-19987" fmla="*/ 412 w 10000"/>
                <a:gd name="connsiteY18-19988" fmla="*/ 1572 h 10000"/>
                <a:gd name="connsiteX19-19989" fmla="*/ 482 w 10000"/>
                <a:gd name="connsiteY19-19990" fmla="*/ 1647 h 10000"/>
                <a:gd name="connsiteX20-19991" fmla="*/ 553 w 10000"/>
                <a:gd name="connsiteY20-19992" fmla="*/ 1712 h 10000"/>
                <a:gd name="connsiteX21-19993" fmla="*/ 623 w 10000"/>
                <a:gd name="connsiteY21-19994" fmla="*/ 1767 h 10000"/>
                <a:gd name="connsiteX22-19995" fmla="*/ 714 w 10000"/>
                <a:gd name="connsiteY22-19996" fmla="*/ 1823 h 10000"/>
                <a:gd name="connsiteX23-19997" fmla="*/ 804 w 10000"/>
                <a:gd name="connsiteY23-19998" fmla="*/ 1870 h 10000"/>
                <a:gd name="connsiteX24-19999" fmla="*/ 905 w 10000"/>
                <a:gd name="connsiteY24-20000" fmla="*/ 1916 h 10000"/>
                <a:gd name="connsiteX25-20001" fmla="*/ 1015 w 10000"/>
                <a:gd name="connsiteY25-20002" fmla="*/ 1935 h 10000"/>
                <a:gd name="connsiteX26-20003" fmla="*/ 1136 w 10000"/>
                <a:gd name="connsiteY26-20004" fmla="*/ 1972 h 10000"/>
                <a:gd name="connsiteX27-20005" fmla="*/ 1256 w 10000"/>
                <a:gd name="connsiteY27-20006" fmla="*/ 1981 h 10000"/>
                <a:gd name="connsiteX28-20007" fmla="*/ 1407 w 10000"/>
                <a:gd name="connsiteY28-20008" fmla="*/ 1981 h 10000"/>
                <a:gd name="connsiteX29-20009" fmla="*/ 1407 w 10000"/>
                <a:gd name="connsiteY29-20010" fmla="*/ 1981 h 10000"/>
                <a:gd name="connsiteX30-20011" fmla="*/ 1407 w 10000"/>
                <a:gd name="connsiteY30-20012" fmla="*/ 1981 h 10000"/>
                <a:gd name="connsiteX31-20013" fmla="*/ 1407 w 10000"/>
                <a:gd name="connsiteY31-20014" fmla="*/ 1981 h 10000"/>
                <a:gd name="connsiteX32-20015" fmla="*/ 1407 w 10000"/>
                <a:gd name="connsiteY32-20016" fmla="*/ 1981 h 10000"/>
                <a:gd name="connsiteX33-20017" fmla="*/ 1407 w 10000"/>
                <a:gd name="connsiteY33-20018" fmla="*/ 1981 h 10000"/>
                <a:gd name="connsiteX34-20019" fmla="*/ 1558 w 10000"/>
                <a:gd name="connsiteY34-20020" fmla="*/ 1981 h 10000"/>
                <a:gd name="connsiteX35-20021" fmla="*/ 1749 w 10000"/>
                <a:gd name="connsiteY35-20022" fmla="*/ 1963 h 10000"/>
                <a:gd name="connsiteX36-20023" fmla="*/ 1940 w 10000"/>
                <a:gd name="connsiteY36-20024" fmla="*/ 1926 h 10000"/>
                <a:gd name="connsiteX37-20025" fmla="*/ 2151 w 10000"/>
                <a:gd name="connsiteY37-20026" fmla="*/ 1879 h 10000"/>
                <a:gd name="connsiteX38-20027" fmla="*/ 2151 w 10000"/>
                <a:gd name="connsiteY38-20028" fmla="*/ 1879 h 10000"/>
                <a:gd name="connsiteX39-20029" fmla="*/ 2161 w 10000"/>
                <a:gd name="connsiteY39-20030" fmla="*/ 1879 h 10000"/>
                <a:gd name="connsiteX40-20031" fmla="*/ 2161 w 10000"/>
                <a:gd name="connsiteY40-20032" fmla="*/ 1879 h 10000"/>
                <a:gd name="connsiteX41-20033" fmla="*/ 2171 w 10000"/>
                <a:gd name="connsiteY41-20034" fmla="*/ 1879 h 10000"/>
                <a:gd name="connsiteX42-20035" fmla="*/ 2171 w 10000"/>
                <a:gd name="connsiteY42-20036" fmla="*/ 1879 h 10000"/>
                <a:gd name="connsiteX43-20037" fmla="*/ 2352 w 10000"/>
                <a:gd name="connsiteY43-20038" fmla="*/ 1833 h 10000"/>
                <a:gd name="connsiteX44-20039" fmla="*/ 2513 w 10000"/>
                <a:gd name="connsiteY44-20040" fmla="*/ 1814 h 10000"/>
                <a:gd name="connsiteX45-20041" fmla="*/ 2673 w 10000"/>
                <a:gd name="connsiteY45-20042" fmla="*/ 1786 h 10000"/>
                <a:gd name="connsiteX46-20043" fmla="*/ 2804 w 10000"/>
                <a:gd name="connsiteY46-20044" fmla="*/ 1786 h 10000"/>
                <a:gd name="connsiteX47-20045" fmla="*/ 2804 w 10000"/>
                <a:gd name="connsiteY47-20046" fmla="*/ 1786 h 10000"/>
                <a:gd name="connsiteX48-20047" fmla="*/ 2804 w 10000"/>
                <a:gd name="connsiteY48-20048" fmla="*/ 1786 h 10000"/>
                <a:gd name="connsiteX49-20049" fmla="*/ 2804 w 10000"/>
                <a:gd name="connsiteY49-20050" fmla="*/ 1786 h 10000"/>
                <a:gd name="connsiteX50-20051" fmla="*/ 2804 w 10000"/>
                <a:gd name="connsiteY50-20052" fmla="*/ 1786 h 10000"/>
                <a:gd name="connsiteX51-20053" fmla="*/ 2804 w 10000"/>
                <a:gd name="connsiteY51-20054" fmla="*/ 1786 h 10000"/>
                <a:gd name="connsiteX52-20055" fmla="*/ 2804 w 10000"/>
                <a:gd name="connsiteY52-20056" fmla="*/ 1786 h 10000"/>
                <a:gd name="connsiteX53-20057" fmla="*/ 2804 w 10000"/>
                <a:gd name="connsiteY53-20058" fmla="*/ 1786 h 10000"/>
                <a:gd name="connsiteX54-20059" fmla="*/ 2925 w 10000"/>
                <a:gd name="connsiteY54-20060" fmla="*/ 1786 h 10000"/>
                <a:gd name="connsiteX55-20061" fmla="*/ 3035 w 10000"/>
                <a:gd name="connsiteY55-20062" fmla="*/ 1805 h 10000"/>
                <a:gd name="connsiteX56-20063" fmla="*/ 3136 w 10000"/>
                <a:gd name="connsiteY56-20064" fmla="*/ 1823 h 10000"/>
                <a:gd name="connsiteX57-20065" fmla="*/ 3236 w 10000"/>
                <a:gd name="connsiteY57-20066" fmla="*/ 1842 h 10000"/>
                <a:gd name="connsiteX58-20067" fmla="*/ 3307 w 10000"/>
                <a:gd name="connsiteY58-20068" fmla="*/ 1879 h 10000"/>
                <a:gd name="connsiteX59-20069" fmla="*/ 3377 w 10000"/>
                <a:gd name="connsiteY59-20070" fmla="*/ 1926 h 10000"/>
                <a:gd name="connsiteX60-20071" fmla="*/ 3447 w 10000"/>
                <a:gd name="connsiteY60-20072" fmla="*/ 1972 h 10000"/>
                <a:gd name="connsiteX61-20073" fmla="*/ 3497 w 10000"/>
                <a:gd name="connsiteY61-20074" fmla="*/ 2028 h 10000"/>
                <a:gd name="connsiteX62-20075" fmla="*/ 3548 w 10000"/>
                <a:gd name="connsiteY62-20076" fmla="*/ 2074 h 10000"/>
                <a:gd name="connsiteX63-20077" fmla="*/ 3598 w 10000"/>
                <a:gd name="connsiteY63-20078" fmla="*/ 2140 h 10000"/>
                <a:gd name="connsiteX64-20079" fmla="*/ 3658 w 10000"/>
                <a:gd name="connsiteY64-20080" fmla="*/ 2260 h 10000"/>
                <a:gd name="connsiteX65-20081" fmla="*/ 3709 w 10000"/>
                <a:gd name="connsiteY65-20082" fmla="*/ 2400 h 10000"/>
                <a:gd name="connsiteX66-20083" fmla="*/ 3729 w 10000"/>
                <a:gd name="connsiteY66-20084" fmla="*/ 2549 h 10000"/>
                <a:gd name="connsiteX67-20085" fmla="*/ 3729 w 10000"/>
                <a:gd name="connsiteY67-20086" fmla="*/ 2688 h 10000"/>
                <a:gd name="connsiteX68-20087" fmla="*/ 3729 w 10000"/>
                <a:gd name="connsiteY68-20088" fmla="*/ 2837 h 10000"/>
                <a:gd name="connsiteX69-20089" fmla="*/ 3709 w 10000"/>
                <a:gd name="connsiteY69-20090" fmla="*/ 2977 h 10000"/>
                <a:gd name="connsiteX70-20091" fmla="*/ 3668 w 10000"/>
                <a:gd name="connsiteY70-20092" fmla="*/ 3107 h 10000"/>
                <a:gd name="connsiteX71-20093" fmla="*/ 3638 w 10000"/>
                <a:gd name="connsiteY71-20094" fmla="*/ 3219 h 10000"/>
                <a:gd name="connsiteX72-20095" fmla="*/ 3598 w 10000"/>
                <a:gd name="connsiteY72-20096" fmla="*/ 3312 h 10000"/>
                <a:gd name="connsiteX73-20097" fmla="*/ 3548 w 10000"/>
                <a:gd name="connsiteY73-20098" fmla="*/ 3377 h 10000"/>
                <a:gd name="connsiteX74-20099" fmla="*/ 3518 w 10000"/>
                <a:gd name="connsiteY74-20100" fmla="*/ 3423 h 10000"/>
                <a:gd name="connsiteX75-20101" fmla="*/ 3518 w 10000"/>
                <a:gd name="connsiteY75-20102" fmla="*/ 3423 h 10000"/>
                <a:gd name="connsiteX76-20103" fmla="*/ 3518 w 10000"/>
                <a:gd name="connsiteY76-20104" fmla="*/ 3423 h 10000"/>
                <a:gd name="connsiteX77-20105" fmla="*/ 3518 w 10000"/>
                <a:gd name="connsiteY77-20106" fmla="*/ 3423 h 10000"/>
                <a:gd name="connsiteX78-20107" fmla="*/ 3518 w 10000"/>
                <a:gd name="connsiteY78-20108" fmla="*/ 3423 h 10000"/>
                <a:gd name="connsiteX79-20109" fmla="*/ 3518 w 10000"/>
                <a:gd name="connsiteY79-20110" fmla="*/ 3423 h 10000"/>
                <a:gd name="connsiteX80-20111" fmla="*/ 3518 w 10000"/>
                <a:gd name="connsiteY80-20112" fmla="*/ 3423 h 10000"/>
                <a:gd name="connsiteX81-20113" fmla="*/ 3518 w 10000"/>
                <a:gd name="connsiteY81-20114" fmla="*/ 3423 h 10000"/>
                <a:gd name="connsiteX82-20115" fmla="*/ 3518 w 10000"/>
                <a:gd name="connsiteY82-20116" fmla="*/ 3423 h 10000"/>
                <a:gd name="connsiteX83-20117" fmla="*/ 3518 w 10000"/>
                <a:gd name="connsiteY83-20118" fmla="*/ 3423 h 10000"/>
                <a:gd name="connsiteX84-20119" fmla="*/ 4646 w 10000"/>
                <a:gd name="connsiteY84-20120" fmla="*/ 4353 h 10000"/>
                <a:gd name="connsiteX85-20121" fmla="*/ 3347 w 10000"/>
                <a:gd name="connsiteY85-20122" fmla="*/ 3535 h 10000"/>
                <a:gd name="connsiteX86-20123" fmla="*/ 3246 w 10000"/>
                <a:gd name="connsiteY86-20124" fmla="*/ 3563 h 10000"/>
                <a:gd name="connsiteX87-20125" fmla="*/ 3136 w 10000"/>
                <a:gd name="connsiteY87-20126" fmla="*/ 3572 h 10000"/>
                <a:gd name="connsiteX88-20127" fmla="*/ 3136 w 10000"/>
                <a:gd name="connsiteY88-20128" fmla="*/ 3572 h 10000"/>
                <a:gd name="connsiteX89-20129" fmla="*/ 3136 w 10000"/>
                <a:gd name="connsiteY89-20130" fmla="*/ 3572 h 10000"/>
                <a:gd name="connsiteX90-20131" fmla="*/ 3136 w 10000"/>
                <a:gd name="connsiteY90-20132" fmla="*/ 3572 h 10000"/>
                <a:gd name="connsiteX91-20133" fmla="*/ 3136 w 10000"/>
                <a:gd name="connsiteY91-20134" fmla="*/ 3572 h 10000"/>
                <a:gd name="connsiteX92-20135" fmla="*/ 3136 w 10000"/>
                <a:gd name="connsiteY92-20136" fmla="*/ 3572 h 10000"/>
                <a:gd name="connsiteX93-20137" fmla="*/ 3116 w 10000"/>
                <a:gd name="connsiteY93-20138" fmla="*/ 3572 h 10000"/>
                <a:gd name="connsiteX94-20139" fmla="*/ 3116 w 10000"/>
                <a:gd name="connsiteY94-20140" fmla="*/ 3572 h 10000"/>
                <a:gd name="connsiteX95-20141" fmla="*/ 3025 w 10000"/>
                <a:gd name="connsiteY95-20142" fmla="*/ 3572 h 10000"/>
                <a:gd name="connsiteX96-20143" fmla="*/ 2925 w 10000"/>
                <a:gd name="connsiteY96-20144" fmla="*/ 3553 h 10000"/>
                <a:gd name="connsiteX97-20145" fmla="*/ 2814 w 10000"/>
                <a:gd name="connsiteY97-20146" fmla="*/ 3526 h 10000"/>
                <a:gd name="connsiteX98-20147" fmla="*/ 2693 w 10000"/>
                <a:gd name="connsiteY98-20148" fmla="*/ 3479 h 10000"/>
                <a:gd name="connsiteX99-20149" fmla="*/ 2553 w 10000"/>
                <a:gd name="connsiteY99-20150" fmla="*/ 3423 h 10000"/>
                <a:gd name="connsiteX100-20151" fmla="*/ 2392 w 10000"/>
                <a:gd name="connsiteY100-20152" fmla="*/ 3349 h 10000"/>
                <a:gd name="connsiteX101-20153" fmla="*/ 2010 w 10000"/>
                <a:gd name="connsiteY101-20154" fmla="*/ 3153 h 10000"/>
                <a:gd name="connsiteX102-20155" fmla="*/ 2010 w 10000"/>
                <a:gd name="connsiteY102-20156" fmla="*/ 3153 h 10000"/>
                <a:gd name="connsiteX103-20157" fmla="*/ 2010 w 10000"/>
                <a:gd name="connsiteY103-20158" fmla="*/ 3153 h 10000"/>
                <a:gd name="connsiteX104-20159" fmla="*/ 2010 w 10000"/>
                <a:gd name="connsiteY104-20160" fmla="*/ 3153 h 10000"/>
                <a:gd name="connsiteX105-20161" fmla="*/ 2000 w 10000"/>
                <a:gd name="connsiteY105-20162" fmla="*/ 3153 h 10000"/>
                <a:gd name="connsiteX106-20163" fmla="*/ 2000 w 10000"/>
                <a:gd name="connsiteY106-20164" fmla="*/ 3153 h 10000"/>
                <a:gd name="connsiteX107-20165" fmla="*/ 2000 w 10000"/>
                <a:gd name="connsiteY107-20166" fmla="*/ 3153 h 10000"/>
                <a:gd name="connsiteX108-20167" fmla="*/ 2000 w 10000"/>
                <a:gd name="connsiteY108-20168" fmla="*/ 3153 h 10000"/>
                <a:gd name="connsiteX109-20169" fmla="*/ 1769 w 10000"/>
                <a:gd name="connsiteY109-20170" fmla="*/ 3033 h 10000"/>
                <a:gd name="connsiteX110-20171" fmla="*/ 1588 w 10000"/>
                <a:gd name="connsiteY110-20172" fmla="*/ 2967 h 10000"/>
                <a:gd name="connsiteX111-20173" fmla="*/ 1427 w 10000"/>
                <a:gd name="connsiteY111-20174" fmla="*/ 2921 h 10000"/>
                <a:gd name="connsiteX112-20175" fmla="*/ 1347 w 10000"/>
                <a:gd name="connsiteY112-20176" fmla="*/ 2902 h 10000"/>
                <a:gd name="connsiteX113-20177" fmla="*/ 1266 w 10000"/>
                <a:gd name="connsiteY113-20178" fmla="*/ 2902 h 10000"/>
                <a:gd name="connsiteX114-20179" fmla="*/ 1266 w 10000"/>
                <a:gd name="connsiteY114-20180" fmla="*/ 2902 h 10000"/>
                <a:gd name="connsiteX115-20181" fmla="*/ 1266 w 10000"/>
                <a:gd name="connsiteY115-20182" fmla="*/ 2902 h 10000"/>
                <a:gd name="connsiteX116-20183" fmla="*/ 1266 w 10000"/>
                <a:gd name="connsiteY116-20184" fmla="*/ 2902 h 10000"/>
                <a:gd name="connsiteX117-20185" fmla="*/ 1266 w 10000"/>
                <a:gd name="connsiteY117-20186" fmla="*/ 2902 h 10000"/>
                <a:gd name="connsiteX118-20187" fmla="*/ 1266 w 10000"/>
                <a:gd name="connsiteY118-20188" fmla="*/ 2902 h 10000"/>
                <a:gd name="connsiteX119-20189" fmla="*/ 1146 w 10000"/>
                <a:gd name="connsiteY119-20190" fmla="*/ 2921 h 10000"/>
                <a:gd name="connsiteX120-20191" fmla="*/ 1085 w 10000"/>
                <a:gd name="connsiteY120-20192" fmla="*/ 2940 h 10000"/>
                <a:gd name="connsiteX121-20193" fmla="*/ 1025 w 10000"/>
                <a:gd name="connsiteY121-20194" fmla="*/ 2949 h 10000"/>
                <a:gd name="connsiteX122-20195" fmla="*/ 965 w 10000"/>
                <a:gd name="connsiteY122-20196" fmla="*/ 2986 h 10000"/>
                <a:gd name="connsiteX123-20197" fmla="*/ 915 w 10000"/>
                <a:gd name="connsiteY123-20198" fmla="*/ 3023 h 10000"/>
                <a:gd name="connsiteX124-20199" fmla="*/ 864 w 10000"/>
                <a:gd name="connsiteY124-20200" fmla="*/ 3060 h 10000"/>
                <a:gd name="connsiteX125-20201" fmla="*/ 814 w 10000"/>
                <a:gd name="connsiteY125-20202" fmla="*/ 3107 h 10000"/>
                <a:gd name="connsiteX126-20203" fmla="*/ 784 w 10000"/>
                <a:gd name="connsiteY126-20204" fmla="*/ 3163 h 10000"/>
                <a:gd name="connsiteX127-20205" fmla="*/ 744 w 10000"/>
                <a:gd name="connsiteY127-20206" fmla="*/ 3237 h 10000"/>
                <a:gd name="connsiteX128-20207" fmla="*/ 673 w 10000"/>
                <a:gd name="connsiteY128-20208" fmla="*/ 3377 h 10000"/>
                <a:gd name="connsiteX129-20209" fmla="*/ 623 w 10000"/>
                <a:gd name="connsiteY129-20210" fmla="*/ 3563 h 10000"/>
                <a:gd name="connsiteX130-20211" fmla="*/ 603 w 10000"/>
                <a:gd name="connsiteY130-20212" fmla="*/ 3786 h 10000"/>
                <a:gd name="connsiteX131-20213" fmla="*/ 573 w 10000"/>
                <a:gd name="connsiteY131-20214" fmla="*/ 4037 h 10000"/>
                <a:gd name="connsiteX132-20215" fmla="*/ 583 w 10000"/>
                <a:gd name="connsiteY132-20216" fmla="*/ 4326 h 10000"/>
                <a:gd name="connsiteX133-20217" fmla="*/ 613 w 10000"/>
                <a:gd name="connsiteY133-20218" fmla="*/ 4651 h 10000"/>
                <a:gd name="connsiteX134-20219" fmla="*/ 663 w 10000"/>
                <a:gd name="connsiteY134-20220" fmla="*/ 5014 h 10000"/>
                <a:gd name="connsiteX135-20221" fmla="*/ 734 w 10000"/>
                <a:gd name="connsiteY135-20222" fmla="*/ 5423 h 10000"/>
                <a:gd name="connsiteX136-20223" fmla="*/ 814 w 10000"/>
                <a:gd name="connsiteY136-20224" fmla="*/ 5870 h 10000"/>
                <a:gd name="connsiteX137-20225" fmla="*/ 945 w 10000"/>
                <a:gd name="connsiteY137-20226" fmla="*/ 6372 h 10000"/>
                <a:gd name="connsiteX138-20227" fmla="*/ 1085 w 10000"/>
                <a:gd name="connsiteY138-20228" fmla="*/ 6912 h 10000"/>
                <a:gd name="connsiteX139-20229" fmla="*/ 1085 w 10000"/>
                <a:gd name="connsiteY139-20230" fmla="*/ 6912 h 10000"/>
                <a:gd name="connsiteX140-20231" fmla="*/ 1085 w 10000"/>
                <a:gd name="connsiteY140-20232" fmla="*/ 6930 h 10000"/>
                <a:gd name="connsiteX141-20233" fmla="*/ 1085 w 10000"/>
                <a:gd name="connsiteY141-20234" fmla="*/ 6930 h 10000"/>
                <a:gd name="connsiteX142-20235" fmla="*/ 1116 w 10000"/>
                <a:gd name="connsiteY142-20236" fmla="*/ 7005 h 10000"/>
                <a:gd name="connsiteX143-20237" fmla="*/ 1116 w 10000"/>
                <a:gd name="connsiteY143-20238" fmla="*/ 7005 h 10000"/>
                <a:gd name="connsiteX144-20239" fmla="*/ 1116 w 10000"/>
                <a:gd name="connsiteY144-20240" fmla="*/ 7005 h 10000"/>
                <a:gd name="connsiteX145-20241" fmla="*/ 1116 w 10000"/>
                <a:gd name="connsiteY145-20242" fmla="*/ 7005 h 10000"/>
                <a:gd name="connsiteX146-20243" fmla="*/ 1116 w 10000"/>
                <a:gd name="connsiteY146-20244" fmla="*/ 7005 h 10000"/>
                <a:gd name="connsiteX147-20245" fmla="*/ 1126 w 10000"/>
                <a:gd name="connsiteY147-20246" fmla="*/ 7060 h 10000"/>
                <a:gd name="connsiteX148-20247" fmla="*/ 1126 w 10000"/>
                <a:gd name="connsiteY148-20248" fmla="*/ 7060 h 10000"/>
                <a:gd name="connsiteX149-20249" fmla="*/ 1126 w 10000"/>
                <a:gd name="connsiteY149-20250" fmla="*/ 7060 h 10000"/>
                <a:gd name="connsiteX150-20251" fmla="*/ 1126 w 10000"/>
                <a:gd name="connsiteY150-20252" fmla="*/ 7060 h 10000"/>
                <a:gd name="connsiteX151-20253" fmla="*/ 1146 w 10000"/>
                <a:gd name="connsiteY151-20254" fmla="*/ 7060 h 10000"/>
                <a:gd name="connsiteX152-20255" fmla="*/ 1146 w 10000"/>
                <a:gd name="connsiteY152-20256" fmla="*/ 7060 h 10000"/>
                <a:gd name="connsiteX153-20257" fmla="*/ 1156 w 10000"/>
                <a:gd name="connsiteY153-20258" fmla="*/ 7060 h 10000"/>
                <a:gd name="connsiteX154-20259" fmla="*/ 1156 w 10000"/>
                <a:gd name="connsiteY154-20260" fmla="*/ 7060 h 10000"/>
                <a:gd name="connsiteX155-20261" fmla="*/ 1156 w 10000"/>
                <a:gd name="connsiteY155-20262" fmla="*/ 7060 h 10000"/>
                <a:gd name="connsiteX156-20263" fmla="*/ 1156 w 10000"/>
                <a:gd name="connsiteY156-20264" fmla="*/ 7060 h 10000"/>
                <a:gd name="connsiteX157-20265" fmla="*/ 1457 w 10000"/>
                <a:gd name="connsiteY157-20266" fmla="*/ 7051 h 10000"/>
                <a:gd name="connsiteX158-20267" fmla="*/ 1749 w 10000"/>
                <a:gd name="connsiteY158-20268" fmla="*/ 7051 h 10000"/>
                <a:gd name="connsiteX159-20269" fmla="*/ 1749 w 10000"/>
                <a:gd name="connsiteY159-20270" fmla="*/ 7051 h 10000"/>
                <a:gd name="connsiteX160-20271" fmla="*/ 1749 w 10000"/>
                <a:gd name="connsiteY160-20272" fmla="*/ 7051 h 10000"/>
                <a:gd name="connsiteX161-20273" fmla="*/ 1749 w 10000"/>
                <a:gd name="connsiteY161-20274" fmla="*/ 7051 h 10000"/>
                <a:gd name="connsiteX162-20275" fmla="*/ 1749 w 10000"/>
                <a:gd name="connsiteY162-20276" fmla="*/ 7051 h 10000"/>
                <a:gd name="connsiteX163-20277" fmla="*/ 1749 w 10000"/>
                <a:gd name="connsiteY163-20278" fmla="*/ 7051 h 10000"/>
                <a:gd name="connsiteX164-20279" fmla="*/ 1759 w 10000"/>
                <a:gd name="connsiteY164-20280" fmla="*/ 7051 h 10000"/>
                <a:gd name="connsiteX165-20281" fmla="*/ 1759 w 10000"/>
                <a:gd name="connsiteY165-20282" fmla="*/ 7051 h 10000"/>
                <a:gd name="connsiteX166-20283" fmla="*/ 1759 w 10000"/>
                <a:gd name="connsiteY166-20284" fmla="*/ 7051 h 10000"/>
                <a:gd name="connsiteX167-20285" fmla="*/ 1759 w 10000"/>
                <a:gd name="connsiteY167-20286" fmla="*/ 7051 h 10000"/>
                <a:gd name="connsiteX168-20287" fmla="*/ 1759 w 10000"/>
                <a:gd name="connsiteY168-20288" fmla="*/ 7051 h 10000"/>
                <a:gd name="connsiteX169-20289" fmla="*/ 1759 w 10000"/>
                <a:gd name="connsiteY169-20290" fmla="*/ 7051 h 10000"/>
                <a:gd name="connsiteX170-20291" fmla="*/ 1769 w 10000"/>
                <a:gd name="connsiteY170-20292" fmla="*/ 7051 h 10000"/>
                <a:gd name="connsiteX171-20293" fmla="*/ 1769 w 10000"/>
                <a:gd name="connsiteY171-20294" fmla="*/ 7051 h 10000"/>
                <a:gd name="connsiteX172-20295" fmla="*/ 1769 w 10000"/>
                <a:gd name="connsiteY172-20296" fmla="*/ 7051 h 10000"/>
                <a:gd name="connsiteX173-20297" fmla="*/ 1769 w 10000"/>
                <a:gd name="connsiteY173-20298" fmla="*/ 7051 h 10000"/>
                <a:gd name="connsiteX174-20299" fmla="*/ 1769 w 10000"/>
                <a:gd name="connsiteY174-20300" fmla="*/ 7051 h 10000"/>
                <a:gd name="connsiteX175-20301" fmla="*/ 1980 w 10000"/>
                <a:gd name="connsiteY175-20302" fmla="*/ 7051 h 10000"/>
                <a:gd name="connsiteX176-20303" fmla="*/ 1980 w 10000"/>
                <a:gd name="connsiteY176-20304" fmla="*/ 7051 h 10000"/>
                <a:gd name="connsiteX177-20305" fmla="*/ 2281 w 10000"/>
                <a:gd name="connsiteY177-20306" fmla="*/ 7033 h 10000"/>
                <a:gd name="connsiteX178-20307" fmla="*/ 2281 w 10000"/>
                <a:gd name="connsiteY178-20308" fmla="*/ 7033 h 10000"/>
                <a:gd name="connsiteX179-20309" fmla="*/ 2281 w 10000"/>
                <a:gd name="connsiteY179-20310" fmla="*/ 7033 h 10000"/>
                <a:gd name="connsiteX180-20311" fmla="*/ 2281 w 10000"/>
                <a:gd name="connsiteY180-20312" fmla="*/ 7033 h 10000"/>
                <a:gd name="connsiteX181-20313" fmla="*/ 2291 w 10000"/>
                <a:gd name="connsiteY181-20314" fmla="*/ 7033 h 10000"/>
                <a:gd name="connsiteX182-20315" fmla="*/ 2291 w 10000"/>
                <a:gd name="connsiteY182-20316" fmla="*/ 7033 h 10000"/>
                <a:gd name="connsiteX183-20317" fmla="*/ 2302 w 10000"/>
                <a:gd name="connsiteY183-20318" fmla="*/ 7033 h 10000"/>
                <a:gd name="connsiteX184-20319" fmla="*/ 2302 w 10000"/>
                <a:gd name="connsiteY184-20320" fmla="*/ 7033 h 10000"/>
                <a:gd name="connsiteX185-20321" fmla="*/ 2332 w 10000"/>
                <a:gd name="connsiteY185-20322" fmla="*/ 7033 h 10000"/>
                <a:gd name="connsiteX186-20323" fmla="*/ 2332 w 10000"/>
                <a:gd name="connsiteY186-20324" fmla="*/ 7033 h 10000"/>
                <a:gd name="connsiteX187-20325" fmla="*/ 2854 w 10000"/>
                <a:gd name="connsiteY187-20326" fmla="*/ 7033 h 10000"/>
                <a:gd name="connsiteX188-20327" fmla="*/ 2854 w 10000"/>
                <a:gd name="connsiteY188-20328" fmla="*/ 7033 h 10000"/>
                <a:gd name="connsiteX189-20329" fmla="*/ 2854 w 10000"/>
                <a:gd name="connsiteY189-20330" fmla="*/ 7033 h 10000"/>
                <a:gd name="connsiteX190-20331" fmla="*/ 2854 w 10000"/>
                <a:gd name="connsiteY190-20332" fmla="*/ 7033 h 10000"/>
                <a:gd name="connsiteX191-20333" fmla="*/ 2854 w 10000"/>
                <a:gd name="connsiteY191-20334" fmla="*/ 7033 h 10000"/>
                <a:gd name="connsiteX192-20335" fmla="*/ 2854 w 10000"/>
                <a:gd name="connsiteY192-20336" fmla="*/ 7033 h 10000"/>
                <a:gd name="connsiteX193-20337" fmla="*/ 2854 w 10000"/>
                <a:gd name="connsiteY193-20338" fmla="*/ 7033 h 10000"/>
                <a:gd name="connsiteX194-20339" fmla="*/ 2854 w 10000"/>
                <a:gd name="connsiteY194-20340" fmla="*/ 7033 h 10000"/>
                <a:gd name="connsiteX195-20341" fmla="*/ 3286 w 10000"/>
                <a:gd name="connsiteY195-20342" fmla="*/ 7033 h 10000"/>
                <a:gd name="connsiteX196-20343" fmla="*/ 3709 w 10000"/>
                <a:gd name="connsiteY196-20344" fmla="*/ 7060 h 10000"/>
                <a:gd name="connsiteX197-20345" fmla="*/ 4101 w 10000"/>
                <a:gd name="connsiteY197-20346" fmla="*/ 7088 h 10000"/>
                <a:gd name="connsiteX198-20347" fmla="*/ 4291 w 10000"/>
                <a:gd name="connsiteY198-20348" fmla="*/ 7116 h 10000"/>
                <a:gd name="connsiteX199-20349" fmla="*/ 4462 w 10000"/>
                <a:gd name="connsiteY199-20350" fmla="*/ 7135 h 10000"/>
                <a:gd name="connsiteX200-20351" fmla="*/ 4623 w 10000"/>
                <a:gd name="connsiteY200-20352" fmla="*/ 7172 h 10000"/>
                <a:gd name="connsiteX201-20353" fmla="*/ 4764 w 10000"/>
                <a:gd name="connsiteY201-20354" fmla="*/ 7219 h 10000"/>
                <a:gd name="connsiteX202-20355" fmla="*/ 4894 w 10000"/>
                <a:gd name="connsiteY202-20356" fmla="*/ 7274 h 10000"/>
                <a:gd name="connsiteX203-20357" fmla="*/ 4985 w 10000"/>
                <a:gd name="connsiteY203-20358" fmla="*/ 7330 h 10000"/>
                <a:gd name="connsiteX204-20359" fmla="*/ 5075 w 10000"/>
                <a:gd name="connsiteY204-20360" fmla="*/ 7395 h 10000"/>
                <a:gd name="connsiteX205-20361" fmla="*/ 5136 w 10000"/>
                <a:gd name="connsiteY205-20362" fmla="*/ 7460 h 10000"/>
                <a:gd name="connsiteX206-20363" fmla="*/ 5156 w 10000"/>
                <a:gd name="connsiteY206-20364" fmla="*/ 7507 h 10000"/>
                <a:gd name="connsiteX207-20365" fmla="*/ 5176 w 10000"/>
                <a:gd name="connsiteY207-20366" fmla="*/ 7553 h 10000"/>
                <a:gd name="connsiteX208-20367" fmla="*/ 5176 w 10000"/>
                <a:gd name="connsiteY208-20368" fmla="*/ 7600 h 10000"/>
                <a:gd name="connsiteX209-20369" fmla="*/ 5176 w 10000"/>
                <a:gd name="connsiteY209-20370" fmla="*/ 7656 h 10000"/>
                <a:gd name="connsiteX210-20371" fmla="*/ 5176 w 10000"/>
                <a:gd name="connsiteY210-20372" fmla="*/ 7656 h 10000"/>
                <a:gd name="connsiteX211-20373" fmla="*/ 5176 w 10000"/>
                <a:gd name="connsiteY211-20374" fmla="*/ 7665 h 10000"/>
                <a:gd name="connsiteX212-20375" fmla="*/ 5176 w 10000"/>
                <a:gd name="connsiteY212-20376" fmla="*/ 7665 h 10000"/>
                <a:gd name="connsiteX213-20377" fmla="*/ 5176 w 10000"/>
                <a:gd name="connsiteY213-20378" fmla="*/ 7665 h 10000"/>
                <a:gd name="connsiteX214-20379" fmla="*/ 5146 w 10000"/>
                <a:gd name="connsiteY214-20380" fmla="*/ 7851 h 10000"/>
                <a:gd name="connsiteX215-20381" fmla="*/ 5095 w 10000"/>
                <a:gd name="connsiteY215-20382" fmla="*/ 8037 h 10000"/>
                <a:gd name="connsiteX216-20383" fmla="*/ 5005 w 10000"/>
                <a:gd name="connsiteY216-20384" fmla="*/ 8437 h 10000"/>
                <a:gd name="connsiteX217-20385" fmla="*/ 4955 w 10000"/>
                <a:gd name="connsiteY217-20386" fmla="*/ 8642 h 10000"/>
                <a:gd name="connsiteX218-20387" fmla="*/ 4915 w 10000"/>
                <a:gd name="connsiteY218-20388" fmla="*/ 8828 h 10000"/>
                <a:gd name="connsiteX219-20389" fmla="*/ 4894 w 10000"/>
                <a:gd name="connsiteY219-20390" fmla="*/ 9023 h 10000"/>
                <a:gd name="connsiteX220-20391" fmla="*/ 4874 w 10000"/>
                <a:gd name="connsiteY220-20392" fmla="*/ 9200 h 10000"/>
                <a:gd name="connsiteX221-20393" fmla="*/ 4874 w 10000"/>
                <a:gd name="connsiteY221-20394" fmla="*/ 9200 h 10000"/>
                <a:gd name="connsiteX222-20395" fmla="*/ 4874 w 10000"/>
                <a:gd name="connsiteY222-20396" fmla="*/ 9293 h 10000"/>
                <a:gd name="connsiteX223-20397" fmla="*/ 4894 w 10000"/>
                <a:gd name="connsiteY223-20398" fmla="*/ 9395 h 10000"/>
                <a:gd name="connsiteX224-20399" fmla="*/ 4915 w 10000"/>
                <a:gd name="connsiteY224-20400" fmla="*/ 9488 h 10000"/>
                <a:gd name="connsiteX225-20401" fmla="*/ 4935 w 10000"/>
                <a:gd name="connsiteY225-20402" fmla="*/ 9563 h 10000"/>
                <a:gd name="connsiteX226-20403" fmla="*/ 4985 w 10000"/>
                <a:gd name="connsiteY226-20404" fmla="*/ 9647 h 10000"/>
                <a:gd name="connsiteX227-20405" fmla="*/ 5035 w 10000"/>
                <a:gd name="connsiteY227-20406" fmla="*/ 9721 h 10000"/>
                <a:gd name="connsiteX228-20407" fmla="*/ 5095 w 10000"/>
                <a:gd name="connsiteY228-20408" fmla="*/ 9786 h 10000"/>
                <a:gd name="connsiteX229-20409" fmla="*/ 5176 w 10000"/>
                <a:gd name="connsiteY229-20410" fmla="*/ 9842 h 10000"/>
                <a:gd name="connsiteX230-20411" fmla="*/ 5176 w 10000"/>
                <a:gd name="connsiteY230-20412" fmla="*/ 9842 h 10000"/>
                <a:gd name="connsiteX231-20413" fmla="*/ 5176 w 10000"/>
                <a:gd name="connsiteY231-20414" fmla="*/ 9842 h 10000"/>
                <a:gd name="connsiteX232-20415" fmla="*/ 5236 w 10000"/>
                <a:gd name="connsiteY232-20416" fmla="*/ 9879 h 10000"/>
                <a:gd name="connsiteX233-20417" fmla="*/ 5307 w 10000"/>
                <a:gd name="connsiteY233-20418" fmla="*/ 9916 h 10000"/>
                <a:gd name="connsiteX234-20419" fmla="*/ 5447 w 10000"/>
                <a:gd name="connsiteY234-20420" fmla="*/ 9963 h 10000"/>
                <a:gd name="connsiteX235-20421" fmla="*/ 5608 w 10000"/>
                <a:gd name="connsiteY235-20422" fmla="*/ 9991 h 10000"/>
                <a:gd name="connsiteX236-20423" fmla="*/ 5779 w 10000"/>
                <a:gd name="connsiteY236-20424" fmla="*/ 10000 h 10000"/>
                <a:gd name="connsiteX237-20425" fmla="*/ 5779 w 10000"/>
                <a:gd name="connsiteY237-20426" fmla="*/ 10000 h 10000"/>
                <a:gd name="connsiteX238-20427" fmla="*/ 5779 w 10000"/>
                <a:gd name="connsiteY238-20428" fmla="*/ 10000 h 10000"/>
                <a:gd name="connsiteX239-20429" fmla="*/ 5779 w 10000"/>
                <a:gd name="connsiteY239-20430" fmla="*/ 10000 h 10000"/>
                <a:gd name="connsiteX240-20431" fmla="*/ 5779 w 10000"/>
                <a:gd name="connsiteY240-20432" fmla="*/ 10000 h 10000"/>
                <a:gd name="connsiteX241-20433" fmla="*/ 5779 w 10000"/>
                <a:gd name="connsiteY241-20434" fmla="*/ 10000 h 10000"/>
                <a:gd name="connsiteX242-20435" fmla="*/ 5899 w 10000"/>
                <a:gd name="connsiteY242-20436" fmla="*/ 9991 h 10000"/>
                <a:gd name="connsiteX243-20437" fmla="*/ 6040 w 10000"/>
                <a:gd name="connsiteY243-20438" fmla="*/ 9981 h 10000"/>
                <a:gd name="connsiteX244-20439" fmla="*/ 6171 w 10000"/>
                <a:gd name="connsiteY244-20440" fmla="*/ 9963 h 10000"/>
                <a:gd name="connsiteX245-20441" fmla="*/ 6291 w 10000"/>
                <a:gd name="connsiteY245-20442" fmla="*/ 9926 h 10000"/>
                <a:gd name="connsiteX246-20443" fmla="*/ 6412 w 10000"/>
                <a:gd name="connsiteY246-20444" fmla="*/ 9888 h 10000"/>
                <a:gd name="connsiteX247-20445" fmla="*/ 6533 w 10000"/>
                <a:gd name="connsiteY247-20446" fmla="*/ 9842 h 10000"/>
                <a:gd name="connsiteX248-20447" fmla="*/ 6643 w 10000"/>
                <a:gd name="connsiteY248-20448" fmla="*/ 9805 h 10000"/>
                <a:gd name="connsiteX249-20449" fmla="*/ 6744 w 10000"/>
                <a:gd name="connsiteY249-20450" fmla="*/ 9740 h 10000"/>
                <a:gd name="connsiteX250-20451" fmla="*/ 6824 w 10000"/>
                <a:gd name="connsiteY250-20452" fmla="*/ 9674 h 10000"/>
                <a:gd name="connsiteX251-20453" fmla="*/ 6905 w 10000"/>
                <a:gd name="connsiteY251-20454" fmla="*/ 9609 h 10000"/>
                <a:gd name="connsiteX252-20455" fmla="*/ 6965 w 10000"/>
                <a:gd name="connsiteY252-20456" fmla="*/ 9544 h 10000"/>
                <a:gd name="connsiteX253-20457" fmla="*/ 7015 w 10000"/>
                <a:gd name="connsiteY253-20458" fmla="*/ 9460 h 10000"/>
                <a:gd name="connsiteX254-20459" fmla="*/ 7035 w 10000"/>
                <a:gd name="connsiteY254-20460" fmla="*/ 9395 h 10000"/>
                <a:gd name="connsiteX255-20461" fmla="*/ 7045 w 10000"/>
                <a:gd name="connsiteY255-20462" fmla="*/ 9302 h 10000"/>
                <a:gd name="connsiteX256-20463" fmla="*/ 7035 w 10000"/>
                <a:gd name="connsiteY256-20464" fmla="*/ 9228 h 10000"/>
                <a:gd name="connsiteX257-20465" fmla="*/ 6995 w 10000"/>
                <a:gd name="connsiteY257-20466" fmla="*/ 9144 h 10000"/>
                <a:gd name="connsiteX258-20467" fmla="*/ 6995 w 10000"/>
                <a:gd name="connsiteY258-20468" fmla="*/ 9144 h 10000"/>
                <a:gd name="connsiteX259-20469" fmla="*/ 6995 w 10000"/>
                <a:gd name="connsiteY259-20470" fmla="*/ 9135 h 10000"/>
                <a:gd name="connsiteX260-20471" fmla="*/ 6995 w 10000"/>
                <a:gd name="connsiteY260-20472" fmla="*/ 9135 h 10000"/>
                <a:gd name="connsiteX261-20473" fmla="*/ 6985 w 10000"/>
                <a:gd name="connsiteY261-20474" fmla="*/ 9135 h 10000"/>
                <a:gd name="connsiteX262-20475" fmla="*/ 6985 w 10000"/>
                <a:gd name="connsiteY262-20476" fmla="*/ 9135 h 10000"/>
                <a:gd name="connsiteX263-20477" fmla="*/ 6985 w 10000"/>
                <a:gd name="connsiteY263-20478" fmla="*/ 9135 h 10000"/>
                <a:gd name="connsiteX264-20479" fmla="*/ 6985 w 10000"/>
                <a:gd name="connsiteY264-20480" fmla="*/ 9135 h 10000"/>
                <a:gd name="connsiteX265-20481" fmla="*/ 6985 w 10000"/>
                <a:gd name="connsiteY265-20482" fmla="*/ 9135 h 10000"/>
                <a:gd name="connsiteX266-20483" fmla="*/ 6985 w 10000"/>
                <a:gd name="connsiteY266-20484" fmla="*/ 9135 h 10000"/>
                <a:gd name="connsiteX267-20485" fmla="*/ 6985 w 10000"/>
                <a:gd name="connsiteY267-20486" fmla="*/ 9135 h 10000"/>
                <a:gd name="connsiteX268-20487" fmla="*/ 6985 w 10000"/>
                <a:gd name="connsiteY268-20488" fmla="*/ 9135 h 10000"/>
                <a:gd name="connsiteX269-20489" fmla="*/ 6985 w 10000"/>
                <a:gd name="connsiteY269-20490" fmla="*/ 9126 h 10000"/>
                <a:gd name="connsiteX270-20491" fmla="*/ 6985 w 10000"/>
                <a:gd name="connsiteY270-20492" fmla="*/ 9126 h 10000"/>
                <a:gd name="connsiteX271-20493" fmla="*/ 6985 w 10000"/>
                <a:gd name="connsiteY271-20494" fmla="*/ 9126 h 10000"/>
                <a:gd name="connsiteX272-20495" fmla="*/ 6985 w 10000"/>
                <a:gd name="connsiteY272-20496" fmla="*/ 9126 h 10000"/>
                <a:gd name="connsiteX273-20497" fmla="*/ 6985 w 10000"/>
                <a:gd name="connsiteY273-20498" fmla="*/ 9126 h 10000"/>
                <a:gd name="connsiteX274-20499" fmla="*/ 6985 w 10000"/>
                <a:gd name="connsiteY274-20500" fmla="*/ 9126 h 10000"/>
                <a:gd name="connsiteX275-20501" fmla="*/ 6985 w 10000"/>
                <a:gd name="connsiteY275-20502" fmla="*/ 9126 h 10000"/>
                <a:gd name="connsiteX276-20503" fmla="*/ 6985 w 10000"/>
                <a:gd name="connsiteY276-20504" fmla="*/ 9126 h 10000"/>
                <a:gd name="connsiteX277-20505" fmla="*/ 6794 w 10000"/>
                <a:gd name="connsiteY277-20506" fmla="*/ 8837 h 10000"/>
                <a:gd name="connsiteX278-20507" fmla="*/ 6693 w 10000"/>
                <a:gd name="connsiteY278-20508" fmla="*/ 8679 h 10000"/>
                <a:gd name="connsiteX279-20509" fmla="*/ 6593 w 10000"/>
                <a:gd name="connsiteY279-20510" fmla="*/ 8521 h 10000"/>
                <a:gd name="connsiteX280-20511" fmla="*/ 6513 w 10000"/>
                <a:gd name="connsiteY280-20512" fmla="*/ 8372 h 10000"/>
                <a:gd name="connsiteX281-20513" fmla="*/ 6442 w 10000"/>
                <a:gd name="connsiteY281-20514" fmla="*/ 8214 h 10000"/>
                <a:gd name="connsiteX282-20515" fmla="*/ 6392 w 10000"/>
                <a:gd name="connsiteY282-20516" fmla="*/ 8056 h 10000"/>
                <a:gd name="connsiteX283-20517" fmla="*/ 6382 w 10000"/>
                <a:gd name="connsiteY283-20518" fmla="*/ 7981 h 10000"/>
                <a:gd name="connsiteX284-20519" fmla="*/ 6382 w 10000"/>
                <a:gd name="connsiteY284-20520" fmla="*/ 7907 h 10000"/>
                <a:gd name="connsiteX285-20521" fmla="*/ 6382 w 10000"/>
                <a:gd name="connsiteY285-20522" fmla="*/ 7907 h 10000"/>
                <a:gd name="connsiteX286-20523" fmla="*/ 6392 w 10000"/>
                <a:gd name="connsiteY286-20524" fmla="*/ 7805 h 10000"/>
                <a:gd name="connsiteX287-20525" fmla="*/ 6422 w 10000"/>
                <a:gd name="connsiteY287-20526" fmla="*/ 7702 h 10000"/>
                <a:gd name="connsiteX288-20527" fmla="*/ 6452 w 10000"/>
                <a:gd name="connsiteY288-20528" fmla="*/ 7656 h 10000"/>
                <a:gd name="connsiteX289-20529" fmla="*/ 6492 w 10000"/>
                <a:gd name="connsiteY289-20530" fmla="*/ 7609 h 10000"/>
                <a:gd name="connsiteX290-20531" fmla="*/ 6523 w 10000"/>
                <a:gd name="connsiteY290-20532" fmla="*/ 7563 h 10000"/>
                <a:gd name="connsiteX291-20533" fmla="*/ 6573 w 10000"/>
                <a:gd name="connsiteY291-20534" fmla="*/ 7526 h 10000"/>
                <a:gd name="connsiteX292-20535" fmla="*/ 6704 w 10000"/>
                <a:gd name="connsiteY292-20536" fmla="*/ 7451 h 10000"/>
                <a:gd name="connsiteX293-20537" fmla="*/ 6864 w 10000"/>
                <a:gd name="connsiteY293-20538" fmla="*/ 7395 h 10000"/>
                <a:gd name="connsiteX294-20539" fmla="*/ 7065 w 10000"/>
                <a:gd name="connsiteY294-20540" fmla="*/ 7349 h 10000"/>
                <a:gd name="connsiteX295-20541" fmla="*/ 7307 w 10000"/>
                <a:gd name="connsiteY295-20542" fmla="*/ 7321 h 10000"/>
                <a:gd name="connsiteX296-20543" fmla="*/ 7307 w 10000"/>
                <a:gd name="connsiteY296-20544" fmla="*/ 7321 h 10000"/>
                <a:gd name="connsiteX297-20545" fmla="*/ 8533 w 10000"/>
                <a:gd name="connsiteY297-20546" fmla="*/ 7219 h 10000"/>
                <a:gd name="connsiteX298-20547" fmla="*/ 10000 w 10000"/>
                <a:gd name="connsiteY298-20548" fmla="*/ 7116 h 10000"/>
                <a:gd name="connsiteX299-20549" fmla="*/ 10000 w 10000"/>
                <a:gd name="connsiteY299-20550" fmla="*/ 7116 h 10000"/>
                <a:gd name="connsiteX300-20551" fmla="*/ 10000 w 10000"/>
                <a:gd name="connsiteY300-20552" fmla="*/ 7116 h 10000"/>
                <a:gd name="connsiteX301-20553" fmla="*/ 10000 w 10000"/>
                <a:gd name="connsiteY301-20554" fmla="*/ 7116 h 10000"/>
                <a:gd name="connsiteX302-20555" fmla="*/ 10000 w 10000"/>
                <a:gd name="connsiteY302-20556" fmla="*/ 0 h 10000"/>
                <a:gd name="connsiteX0-20557" fmla="*/ 10000 w 10000"/>
                <a:gd name="connsiteY0-20558" fmla="*/ 0 h 10000"/>
                <a:gd name="connsiteX1-20559" fmla="*/ 40 w 10000"/>
                <a:gd name="connsiteY1-20560" fmla="*/ 0 h 10000"/>
                <a:gd name="connsiteX2-20561" fmla="*/ 40 w 10000"/>
                <a:gd name="connsiteY2-20562" fmla="*/ 0 h 10000"/>
                <a:gd name="connsiteX3-20563" fmla="*/ 10 w 10000"/>
                <a:gd name="connsiteY3-20564" fmla="*/ 270 h 10000"/>
                <a:gd name="connsiteX4-20565" fmla="*/ 0 w 10000"/>
                <a:gd name="connsiteY4-20566" fmla="*/ 530 h 10000"/>
                <a:gd name="connsiteX5-20567" fmla="*/ 0 w 10000"/>
                <a:gd name="connsiteY5-20568" fmla="*/ 530 h 10000"/>
                <a:gd name="connsiteX6-20569" fmla="*/ 0 w 10000"/>
                <a:gd name="connsiteY6-20570" fmla="*/ 698 h 10000"/>
                <a:gd name="connsiteX7-20571" fmla="*/ 30 w 10000"/>
                <a:gd name="connsiteY7-20572" fmla="*/ 856 h 10000"/>
                <a:gd name="connsiteX8-20573" fmla="*/ 50 w 10000"/>
                <a:gd name="connsiteY8-20574" fmla="*/ 986 h 10000"/>
                <a:gd name="connsiteX9-20575" fmla="*/ 101 w 10000"/>
                <a:gd name="connsiteY9-20576" fmla="*/ 1088 h 10000"/>
                <a:gd name="connsiteX10-20577" fmla="*/ 101 w 10000"/>
                <a:gd name="connsiteY10-20578" fmla="*/ 1088 h 10000"/>
                <a:gd name="connsiteX11-20579" fmla="*/ 101 w 10000"/>
                <a:gd name="connsiteY11-20580" fmla="*/ 1088 h 10000"/>
                <a:gd name="connsiteX12-20581" fmla="*/ 101 w 10000"/>
                <a:gd name="connsiteY12-20582" fmla="*/ 1098 h 10000"/>
                <a:gd name="connsiteX13-20583" fmla="*/ 101 w 10000"/>
                <a:gd name="connsiteY13-20584" fmla="*/ 1098 h 10000"/>
                <a:gd name="connsiteX14-20585" fmla="*/ 111 w 10000"/>
                <a:gd name="connsiteY14-20586" fmla="*/ 1116 h 10000"/>
                <a:gd name="connsiteX15-20587" fmla="*/ 111 w 10000"/>
                <a:gd name="connsiteY15-20588" fmla="*/ 1116 h 10000"/>
                <a:gd name="connsiteX16-20589" fmla="*/ 201 w 10000"/>
                <a:gd name="connsiteY16-20590" fmla="*/ 1274 h 10000"/>
                <a:gd name="connsiteX17-20591" fmla="*/ 291 w 10000"/>
                <a:gd name="connsiteY17-20592" fmla="*/ 1433 h 10000"/>
                <a:gd name="connsiteX18-20593" fmla="*/ 412 w 10000"/>
                <a:gd name="connsiteY18-20594" fmla="*/ 1572 h 10000"/>
                <a:gd name="connsiteX19-20595" fmla="*/ 482 w 10000"/>
                <a:gd name="connsiteY19-20596" fmla="*/ 1647 h 10000"/>
                <a:gd name="connsiteX20-20597" fmla="*/ 553 w 10000"/>
                <a:gd name="connsiteY20-20598" fmla="*/ 1712 h 10000"/>
                <a:gd name="connsiteX21-20599" fmla="*/ 623 w 10000"/>
                <a:gd name="connsiteY21-20600" fmla="*/ 1767 h 10000"/>
                <a:gd name="connsiteX22-20601" fmla="*/ 714 w 10000"/>
                <a:gd name="connsiteY22-20602" fmla="*/ 1823 h 10000"/>
                <a:gd name="connsiteX23-20603" fmla="*/ 804 w 10000"/>
                <a:gd name="connsiteY23-20604" fmla="*/ 1870 h 10000"/>
                <a:gd name="connsiteX24-20605" fmla="*/ 905 w 10000"/>
                <a:gd name="connsiteY24-20606" fmla="*/ 1916 h 10000"/>
                <a:gd name="connsiteX25-20607" fmla="*/ 1015 w 10000"/>
                <a:gd name="connsiteY25-20608" fmla="*/ 1935 h 10000"/>
                <a:gd name="connsiteX26-20609" fmla="*/ 1136 w 10000"/>
                <a:gd name="connsiteY26-20610" fmla="*/ 1972 h 10000"/>
                <a:gd name="connsiteX27-20611" fmla="*/ 1256 w 10000"/>
                <a:gd name="connsiteY27-20612" fmla="*/ 1981 h 10000"/>
                <a:gd name="connsiteX28-20613" fmla="*/ 1407 w 10000"/>
                <a:gd name="connsiteY28-20614" fmla="*/ 1981 h 10000"/>
                <a:gd name="connsiteX29-20615" fmla="*/ 1407 w 10000"/>
                <a:gd name="connsiteY29-20616" fmla="*/ 1981 h 10000"/>
                <a:gd name="connsiteX30-20617" fmla="*/ 1407 w 10000"/>
                <a:gd name="connsiteY30-20618" fmla="*/ 1981 h 10000"/>
                <a:gd name="connsiteX31-20619" fmla="*/ 1407 w 10000"/>
                <a:gd name="connsiteY31-20620" fmla="*/ 1981 h 10000"/>
                <a:gd name="connsiteX32-20621" fmla="*/ 1407 w 10000"/>
                <a:gd name="connsiteY32-20622" fmla="*/ 1981 h 10000"/>
                <a:gd name="connsiteX33-20623" fmla="*/ 1407 w 10000"/>
                <a:gd name="connsiteY33-20624" fmla="*/ 1981 h 10000"/>
                <a:gd name="connsiteX34-20625" fmla="*/ 1558 w 10000"/>
                <a:gd name="connsiteY34-20626" fmla="*/ 1981 h 10000"/>
                <a:gd name="connsiteX35-20627" fmla="*/ 1749 w 10000"/>
                <a:gd name="connsiteY35-20628" fmla="*/ 1963 h 10000"/>
                <a:gd name="connsiteX36-20629" fmla="*/ 1940 w 10000"/>
                <a:gd name="connsiteY36-20630" fmla="*/ 1926 h 10000"/>
                <a:gd name="connsiteX37-20631" fmla="*/ 2151 w 10000"/>
                <a:gd name="connsiteY37-20632" fmla="*/ 1879 h 10000"/>
                <a:gd name="connsiteX38-20633" fmla="*/ 2151 w 10000"/>
                <a:gd name="connsiteY38-20634" fmla="*/ 1879 h 10000"/>
                <a:gd name="connsiteX39-20635" fmla="*/ 2161 w 10000"/>
                <a:gd name="connsiteY39-20636" fmla="*/ 1879 h 10000"/>
                <a:gd name="connsiteX40-20637" fmla="*/ 2161 w 10000"/>
                <a:gd name="connsiteY40-20638" fmla="*/ 1879 h 10000"/>
                <a:gd name="connsiteX41-20639" fmla="*/ 2171 w 10000"/>
                <a:gd name="connsiteY41-20640" fmla="*/ 1879 h 10000"/>
                <a:gd name="connsiteX42-20641" fmla="*/ 2171 w 10000"/>
                <a:gd name="connsiteY42-20642" fmla="*/ 1879 h 10000"/>
                <a:gd name="connsiteX43-20643" fmla="*/ 2352 w 10000"/>
                <a:gd name="connsiteY43-20644" fmla="*/ 1833 h 10000"/>
                <a:gd name="connsiteX44-20645" fmla="*/ 2513 w 10000"/>
                <a:gd name="connsiteY44-20646" fmla="*/ 1814 h 10000"/>
                <a:gd name="connsiteX45-20647" fmla="*/ 2673 w 10000"/>
                <a:gd name="connsiteY45-20648" fmla="*/ 1786 h 10000"/>
                <a:gd name="connsiteX46-20649" fmla="*/ 2804 w 10000"/>
                <a:gd name="connsiteY46-20650" fmla="*/ 1786 h 10000"/>
                <a:gd name="connsiteX47-20651" fmla="*/ 2804 w 10000"/>
                <a:gd name="connsiteY47-20652" fmla="*/ 1786 h 10000"/>
                <a:gd name="connsiteX48-20653" fmla="*/ 2804 w 10000"/>
                <a:gd name="connsiteY48-20654" fmla="*/ 1786 h 10000"/>
                <a:gd name="connsiteX49-20655" fmla="*/ 2804 w 10000"/>
                <a:gd name="connsiteY49-20656" fmla="*/ 1786 h 10000"/>
                <a:gd name="connsiteX50-20657" fmla="*/ 2804 w 10000"/>
                <a:gd name="connsiteY50-20658" fmla="*/ 1786 h 10000"/>
                <a:gd name="connsiteX51-20659" fmla="*/ 2804 w 10000"/>
                <a:gd name="connsiteY51-20660" fmla="*/ 1786 h 10000"/>
                <a:gd name="connsiteX52-20661" fmla="*/ 2804 w 10000"/>
                <a:gd name="connsiteY52-20662" fmla="*/ 1786 h 10000"/>
                <a:gd name="connsiteX53-20663" fmla="*/ 2804 w 10000"/>
                <a:gd name="connsiteY53-20664" fmla="*/ 1786 h 10000"/>
                <a:gd name="connsiteX54-20665" fmla="*/ 2925 w 10000"/>
                <a:gd name="connsiteY54-20666" fmla="*/ 1786 h 10000"/>
                <a:gd name="connsiteX55-20667" fmla="*/ 3035 w 10000"/>
                <a:gd name="connsiteY55-20668" fmla="*/ 1805 h 10000"/>
                <a:gd name="connsiteX56-20669" fmla="*/ 3136 w 10000"/>
                <a:gd name="connsiteY56-20670" fmla="*/ 1823 h 10000"/>
                <a:gd name="connsiteX57-20671" fmla="*/ 3236 w 10000"/>
                <a:gd name="connsiteY57-20672" fmla="*/ 1842 h 10000"/>
                <a:gd name="connsiteX58-20673" fmla="*/ 3307 w 10000"/>
                <a:gd name="connsiteY58-20674" fmla="*/ 1879 h 10000"/>
                <a:gd name="connsiteX59-20675" fmla="*/ 3377 w 10000"/>
                <a:gd name="connsiteY59-20676" fmla="*/ 1926 h 10000"/>
                <a:gd name="connsiteX60-20677" fmla="*/ 3447 w 10000"/>
                <a:gd name="connsiteY60-20678" fmla="*/ 1972 h 10000"/>
                <a:gd name="connsiteX61-20679" fmla="*/ 3497 w 10000"/>
                <a:gd name="connsiteY61-20680" fmla="*/ 2028 h 10000"/>
                <a:gd name="connsiteX62-20681" fmla="*/ 3548 w 10000"/>
                <a:gd name="connsiteY62-20682" fmla="*/ 2074 h 10000"/>
                <a:gd name="connsiteX63-20683" fmla="*/ 3598 w 10000"/>
                <a:gd name="connsiteY63-20684" fmla="*/ 2140 h 10000"/>
                <a:gd name="connsiteX64-20685" fmla="*/ 3658 w 10000"/>
                <a:gd name="connsiteY64-20686" fmla="*/ 2260 h 10000"/>
                <a:gd name="connsiteX65-20687" fmla="*/ 3709 w 10000"/>
                <a:gd name="connsiteY65-20688" fmla="*/ 2400 h 10000"/>
                <a:gd name="connsiteX66-20689" fmla="*/ 3729 w 10000"/>
                <a:gd name="connsiteY66-20690" fmla="*/ 2549 h 10000"/>
                <a:gd name="connsiteX67-20691" fmla="*/ 3729 w 10000"/>
                <a:gd name="connsiteY67-20692" fmla="*/ 2688 h 10000"/>
                <a:gd name="connsiteX68-20693" fmla="*/ 3729 w 10000"/>
                <a:gd name="connsiteY68-20694" fmla="*/ 2837 h 10000"/>
                <a:gd name="connsiteX69-20695" fmla="*/ 3709 w 10000"/>
                <a:gd name="connsiteY69-20696" fmla="*/ 2977 h 10000"/>
                <a:gd name="connsiteX70-20697" fmla="*/ 3668 w 10000"/>
                <a:gd name="connsiteY70-20698" fmla="*/ 3107 h 10000"/>
                <a:gd name="connsiteX71-20699" fmla="*/ 3638 w 10000"/>
                <a:gd name="connsiteY71-20700" fmla="*/ 3219 h 10000"/>
                <a:gd name="connsiteX72-20701" fmla="*/ 3598 w 10000"/>
                <a:gd name="connsiteY72-20702" fmla="*/ 3312 h 10000"/>
                <a:gd name="connsiteX73-20703" fmla="*/ 3548 w 10000"/>
                <a:gd name="connsiteY73-20704" fmla="*/ 3377 h 10000"/>
                <a:gd name="connsiteX74-20705" fmla="*/ 3518 w 10000"/>
                <a:gd name="connsiteY74-20706" fmla="*/ 3423 h 10000"/>
                <a:gd name="connsiteX75-20707" fmla="*/ 3518 w 10000"/>
                <a:gd name="connsiteY75-20708" fmla="*/ 3423 h 10000"/>
                <a:gd name="connsiteX76-20709" fmla="*/ 3518 w 10000"/>
                <a:gd name="connsiteY76-20710" fmla="*/ 3423 h 10000"/>
                <a:gd name="connsiteX77-20711" fmla="*/ 3518 w 10000"/>
                <a:gd name="connsiteY77-20712" fmla="*/ 3423 h 10000"/>
                <a:gd name="connsiteX78-20713" fmla="*/ 3518 w 10000"/>
                <a:gd name="connsiteY78-20714" fmla="*/ 3423 h 10000"/>
                <a:gd name="connsiteX79-20715" fmla="*/ 3518 w 10000"/>
                <a:gd name="connsiteY79-20716" fmla="*/ 3423 h 10000"/>
                <a:gd name="connsiteX80-20717" fmla="*/ 3518 w 10000"/>
                <a:gd name="connsiteY80-20718" fmla="*/ 3423 h 10000"/>
                <a:gd name="connsiteX81-20719" fmla="*/ 3518 w 10000"/>
                <a:gd name="connsiteY81-20720" fmla="*/ 3423 h 10000"/>
                <a:gd name="connsiteX82-20721" fmla="*/ 3518 w 10000"/>
                <a:gd name="connsiteY82-20722" fmla="*/ 3423 h 10000"/>
                <a:gd name="connsiteX83-20723" fmla="*/ 3518 w 10000"/>
                <a:gd name="connsiteY83-20724" fmla="*/ 3423 h 10000"/>
                <a:gd name="connsiteX84-20725" fmla="*/ 3347 w 10000"/>
                <a:gd name="connsiteY84-20726" fmla="*/ 3535 h 10000"/>
                <a:gd name="connsiteX85-20727" fmla="*/ 3246 w 10000"/>
                <a:gd name="connsiteY85-20728" fmla="*/ 3563 h 10000"/>
                <a:gd name="connsiteX86-20729" fmla="*/ 3136 w 10000"/>
                <a:gd name="connsiteY86-20730" fmla="*/ 3572 h 10000"/>
                <a:gd name="connsiteX87-20731" fmla="*/ 3136 w 10000"/>
                <a:gd name="connsiteY87-20732" fmla="*/ 3572 h 10000"/>
                <a:gd name="connsiteX88-20733" fmla="*/ 3136 w 10000"/>
                <a:gd name="connsiteY88-20734" fmla="*/ 3572 h 10000"/>
                <a:gd name="connsiteX89-20735" fmla="*/ 3136 w 10000"/>
                <a:gd name="connsiteY89-20736" fmla="*/ 3572 h 10000"/>
                <a:gd name="connsiteX90-20737" fmla="*/ 3136 w 10000"/>
                <a:gd name="connsiteY90-20738" fmla="*/ 3572 h 10000"/>
                <a:gd name="connsiteX91-20739" fmla="*/ 3136 w 10000"/>
                <a:gd name="connsiteY91-20740" fmla="*/ 3572 h 10000"/>
                <a:gd name="connsiteX92-20741" fmla="*/ 3116 w 10000"/>
                <a:gd name="connsiteY92-20742" fmla="*/ 3572 h 10000"/>
                <a:gd name="connsiteX93-20743" fmla="*/ 3116 w 10000"/>
                <a:gd name="connsiteY93-20744" fmla="*/ 3572 h 10000"/>
                <a:gd name="connsiteX94-20745" fmla="*/ 3025 w 10000"/>
                <a:gd name="connsiteY94-20746" fmla="*/ 3572 h 10000"/>
                <a:gd name="connsiteX95-20747" fmla="*/ 2925 w 10000"/>
                <a:gd name="connsiteY95-20748" fmla="*/ 3553 h 10000"/>
                <a:gd name="connsiteX96-20749" fmla="*/ 2814 w 10000"/>
                <a:gd name="connsiteY96-20750" fmla="*/ 3526 h 10000"/>
                <a:gd name="connsiteX97-20751" fmla="*/ 2693 w 10000"/>
                <a:gd name="connsiteY97-20752" fmla="*/ 3479 h 10000"/>
                <a:gd name="connsiteX98-20753" fmla="*/ 2553 w 10000"/>
                <a:gd name="connsiteY98-20754" fmla="*/ 3423 h 10000"/>
                <a:gd name="connsiteX99-20755" fmla="*/ 2392 w 10000"/>
                <a:gd name="connsiteY99-20756" fmla="*/ 3349 h 10000"/>
                <a:gd name="connsiteX100-20757" fmla="*/ 2010 w 10000"/>
                <a:gd name="connsiteY100-20758" fmla="*/ 3153 h 10000"/>
                <a:gd name="connsiteX101-20759" fmla="*/ 2010 w 10000"/>
                <a:gd name="connsiteY101-20760" fmla="*/ 3153 h 10000"/>
                <a:gd name="connsiteX102-20761" fmla="*/ 2010 w 10000"/>
                <a:gd name="connsiteY102-20762" fmla="*/ 3153 h 10000"/>
                <a:gd name="connsiteX103-20763" fmla="*/ 2010 w 10000"/>
                <a:gd name="connsiteY103-20764" fmla="*/ 3153 h 10000"/>
                <a:gd name="connsiteX104-20765" fmla="*/ 2000 w 10000"/>
                <a:gd name="connsiteY104-20766" fmla="*/ 3153 h 10000"/>
                <a:gd name="connsiteX105-20767" fmla="*/ 2000 w 10000"/>
                <a:gd name="connsiteY105-20768" fmla="*/ 3153 h 10000"/>
                <a:gd name="connsiteX106-20769" fmla="*/ 2000 w 10000"/>
                <a:gd name="connsiteY106-20770" fmla="*/ 3153 h 10000"/>
                <a:gd name="connsiteX107-20771" fmla="*/ 2000 w 10000"/>
                <a:gd name="connsiteY107-20772" fmla="*/ 3153 h 10000"/>
                <a:gd name="connsiteX108-20773" fmla="*/ 1769 w 10000"/>
                <a:gd name="connsiteY108-20774" fmla="*/ 3033 h 10000"/>
                <a:gd name="connsiteX109-20775" fmla="*/ 1588 w 10000"/>
                <a:gd name="connsiteY109-20776" fmla="*/ 2967 h 10000"/>
                <a:gd name="connsiteX110-20777" fmla="*/ 1427 w 10000"/>
                <a:gd name="connsiteY110-20778" fmla="*/ 2921 h 10000"/>
                <a:gd name="connsiteX111-20779" fmla="*/ 1347 w 10000"/>
                <a:gd name="connsiteY111-20780" fmla="*/ 2902 h 10000"/>
                <a:gd name="connsiteX112-20781" fmla="*/ 1266 w 10000"/>
                <a:gd name="connsiteY112-20782" fmla="*/ 2902 h 10000"/>
                <a:gd name="connsiteX113-20783" fmla="*/ 1266 w 10000"/>
                <a:gd name="connsiteY113-20784" fmla="*/ 2902 h 10000"/>
                <a:gd name="connsiteX114-20785" fmla="*/ 1266 w 10000"/>
                <a:gd name="connsiteY114-20786" fmla="*/ 2902 h 10000"/>
                <a:gd name="connsiteX115-20787" fmla="*/ 1266 w 10000"/>
                <a:gd name="connsiteY115-20788" fmla="*/ 2902 h 10000"/>
                <a:gd name="connsiteX116-20789" fmla="*/ 1266 w 10000"/>
                <a:gd name="connsiteY116-20790" fmla="*/ 2902 h 10000"/>
                <a:gd name="connsiteX117-20791" fmla="*/ 1266 w 10000"/>
                <a:gd name="connsiteY117-20792" fmla="*/ 2902 h 10000"/>
                <a:gd name="connsiteX118-20793" fmla="*/ 1146 w 10000"/>
                <a:gd name="connsiteY118-20794" fmla="*/ 2921 h 10000"/>
                <a:gd name="connsiteX119-20795" fmla="*/ 1085 w 10000"/>
                <a:gd name="connsiteY119-20796" fmla="*/ 2940 h 10000"/>
                <a:gd name="connsiteX120-20797" fmla="*/ 1025 w 10000"/>
                <a:gd name="connsiteY120-20798" fmla="*/ 2949 h 10000"/>
                <a:gd name="connsiteX121-20799" fmla="*/ 965 w 10000"/>
                <a:gd name="connsiteY121-20800" fmla="*/ 2986 h 10000"/>
                <a:gd name="connsiteX122-20801" fmla="*/ 915 w 10000"/>
                <a:gd name="connsiteY122-20802" fmla="*/ 3023 h 10000"/>
                <a:gd name="connsiteX123-20803" fmla="*/ 864 w 10000"/>
                <a:gd name="connsiteY123-20804" fmla="*/ 3060 h 10000"/>
                <a:gd name="connsiteX124-20805" fmla="*/ 814 w 10000"/>
                <a:gd name="connsiteY124-20806" fmla="*/ 3107 h 10000"/>
                <a:gd name="connsiteX125-20807" fmla="*/ 784 w 10000"/>
                <a:gd name="connsiteY125-20808" fmla="*/ 3163 h 10000"/>
                <a:gd name="connsiteX126-20809" fmla="*/ 744 w 10000"/>
                <a:gd name="connsiteY126-20810" fmla="*/ 3237 h 10000"/>
                <a:gd name="connsiteX127-20811" fmla="*/ 673 w 10000"/>
                <a:gd name="connsiteY127-20812" fmla="*/ 3377 h 10000"/>
                <a:gd name="connsiteX128-20813" fmla="*/ 623 w 10000"/>
                <a:gd name="connsiteY128-20814" fmla="*/ 3563 h 10000"/>
                <a:gd name="connsiteX129-20815" fmla="*/ 603 w 10000"/>
                <a:gd name="connsiteY129-20816" fmla="*/ 3786 h 10000"/>
                <a:gd name="connsiteX130-20817" fmla="*/ 573 w 10000"/>
                <a:gd name="connsiteY130-20818" fmla="*/ 4037 h 10000"/>
                <a:gd name="connsiteX131-20819" fmla="*/ 583 w 10000"/>
                <a:gd name="connsiteY131-20820" fmla="*/ 4326 h 10000"/>
                <a:gd name="connsiteX132-20821" fmla="*/ 613 w 10000"/>
                <a:gd name="connsiteY132-20822" fmla="*/ 4651 h 10000"/>
                <a:gd name="connsiteX133-20823" fmla="*/ 663 w 10000"/>
                <a:gd name="connsiteY133-20824" fmla="*/ 5014 h 10000"/>
                <a:gd name="connsiteX134-20825" fmla="*/ 734 w 10000"/>
                <a:gd name="connsiteY134-20826" fmla="*/ 5423 h 10000"/>
                <a:gd name="connsiteX135-20827" fmla="*/ 814 w 10000"/>
                <a:gd name="connsiteY135-20828" fmla="*/ 5870 h 10000"/>
                <a:gd name="connsiteX136-20829" fmla="*/ 945 w 10000"/>
                <a:gd name="connsiteY136-20830" fmla="*/ 6372 h 10000"/>
                <a:gd name="connsiteX137-20831" fmla="*/ 1085 w 10000"/>
                <a:gd name="connsiteY137-20832" fmla="*/ 6912 h 10000"/>
                <a:gd name="connsiteX138-20833" fmla="*/ 1085 w 10000"/>
                <a:gd name="connsiteY138-20834" fmla="*/ 6912 h 10000"/>
                <a:gd name="connsiteX139-20835" fmla="*/ 1085 w 10000"/>
                <a:gd name="connsiteY139-20836" fmla="*/ 6930 h 10000"/>
                <a:gd name="connsiteX140-20837" fmla="*/ 1085 w 10000"/>
                <a:gd name="connsiteY140-20838" fmla="*/ 6930 h 10000"/>
                <a:gd name="connsiteX141-20839" fmla="*/ 1116 w 10000"/>
                <a:gd name="connsiteY141-20840" fmla="*/ 7005 h 10000"/>
                <a:gd name="connsiteX142-20841" fmla="*/ 1116 w 10000"/>
                <a:gd name="connsiteY142-20842" fmla="*/ 7005 h 10000"/>
                <a:gd name="connsiteX143-20843" fmla="*/ 1116 w 10000"/>
                <a:gd name="connsiteY143-20844" fmla="*/ 7005 h 10000"/>
                <a:gd name="connsiteX144-20845" fmla="*/ 1116 w 10000"/>
                <a:gd name="connsiteY144-20846" fmla="*/ 7005 h 10000"/>
                <a:gd name="connsiteX145-20847" fmla="*/ 1116 w 10000"/>
                <a:gd name="connsiteY145-20848" fmla="*/ 7005 h 10000"/>
                <a:gd name="connsiteX146-20849" fmla="*/ 1126 w 10000"/>
                <a:gd name="connsiteY146-20850" fmla="*/ 7060 h 10000"/>
                <a:gd name="connsiteX147-20851" fmla="*/ 1126 w 10000"/>
                <a:gd name="connsiteY147-20852" fmla="*/ 7060 h 10000"/>
                <a:gd name="connsiteX148-20853" fmla="*/ 1126 w 10000"/>
                <a:gd name="connsiteY148-20854" fmla="*/ 7060 h 10000"/>
                <a:gd name="connsiteX149-20855" fmla="*/ 1126 w 10000"/>
                <a:gd name="connsiteY149-20856" fmla="*/ 7060 h 10000"/>
                <a:gd name="connsiteX150-20857" fmla="*/ 1146 w 10000"/>
                <a:gd name="connsiteY150-20858" fmla="*/ 7060 h 10000"/>
                <a:gd name="connsiteX151-20859" fmla="*/ 1146 w 10000"/>
                <a:gd name="connsiteY151-20860" fmla="*/ 7060 h 10000"/>
                <a:gd name="connsiteX152-20861" fmla="*/ 1156 w 10000"/>
                <a:gd name="connsiteY152-20862" fmla="*/ 7060 h 10000"/>
                <a:gd name="connsiteX153-20863" fmla="*/ 1156 w 10000"/>
                <a:gd name="connsiteY153-20864" fmla="*/ 7060 h 10000"/>
                <a:gd name="connsiteX154-20865" fmla="*/ 1156 w 10000"/>
                <a:gd name="connsiteY154-20866" fmla="*/ 7060 h 10000"/>
                <a:gd name="connsiteX155-20867" fmla="*/ 1156 w 10000"/>
                <a:gd name="connsiteY155-20868" fmla="*/ 7060 h 10000"/>
                <a:gd name="connsiteX156-20869" fmla="*/ 1457 w 10000"/>
                <a:gd name="connsiteY156-20870" fmla="*/ 7051 h 10000"/>
                <a:gd name="connsiteX157-20871" fmla="*/ 1749 w 10000"/>
                <a:gd name="connsiteY157-20872" fmla="*/ 7051 h 10000"/>
                <a:gd name="connsiteX158-20873" fmla="*/ 1749 w 10000"/>
                <a:gd name="connsiteY158-20874" fmla="*/ 7051 h 10000"/>
                <a:gd name="connsiteX159-20875" fmla="*/ 1749 w 10000"/>
                <a:gd name="connsiteY159-20876" fmla="*/ 7051 h 10000"/>
                <a:gd name="connsiteX160-20877" fmla="*/ 1749 w 10000"/>
                <a:gd name="connsiteY160-20878" fmla="*/ 7051 h 10000"/>
                <a:gd name="connsiteX161-20879" fmla="*/ 1749 w 10000"/>
                <a:gd name="connsiteY161-20880" fmla="*/ 7051 h 10000"/>
                <a:gd name="connsiteX162-20881" fmla="*/ 1749 w 10000"/>
                <a:gd name="connsiteY162-20882" fmla="*/ 7051 h 10000"/>
                <a:gd name="connsiteX163-20883" fmla="*/ 1759 w 10000"/>
                <a:gd name="connsiteY163-20884" fmla="*/ 7051 h 10000"/>
                <a:gd name="connsiteX164-20885" fmla="*/ 1759 w 10000"/>
                <a:gd name="connsiteY164-20886" fmla="*/ 7051 h 10000"/>
                <a:gd name="connsiteX165-20887" fmla="*/ 1759 w 10000"/>
                <a:gd name="connsiteY165-20888" fmla="*/ 7051 h 10000"/>
                <a:gd name="connsiteX166-20889" fmla="*/ 1759 w 10000"/>
                <a:gd name="connsiteY166-20890" fmla="*/ 7051 h 10000"/>
                <a:gd name="connsiteX167-20891" fmla="*/ 1759 w 10000"/>
                <a:gd name="connsiteY167-20892" fmla="*/ 7051 h 10000"/>
                <a:gd name="connsiteX168-20893" fmla="*/ 1759 w 10000"/>
                <a:gd name="connsiteY168-20894" fmla="*/ 7051 h 10000"/>
                <a:gd name="connsiteX169-20895" fmla="*/ 1769 w 10000"/>
                <a:gd name="connsiteY169-20896" fmla="*/ 7051 h 10000"/>
                <a:gd name="connsiteX170-20897" fmla="*/ 1769 w 10000"/>
                <a:gd name="connsiteY170-20898" fmla="*/ 7051 h 10000"/>
                <a:gd name="connsiteX171-20899" fmla="*/ 1769 w 10000"/>
                <a:gd name="connsiteY171-20900" fmla="*/ 7051 h 10000"/>
                <a:gd name="connsiteX172-20901" fmla="*/ 1769 w 10000"/>
                <a:gd name="connsiteY172-20902" fmla="*/ 7051 h 10000"/>
                <a:gd name="connsiteX173-20903" fmla="*/ 1769 w 10000"/>
                <a:gd name="connsiteY173-20904" fmla="*/ 7051 h 10000"/>
                <a:gd name="connsiteX174-20905" fmla="*/ 1980 w 10000"/>
                <a:gd name="connsiteY174-20906" fmla="*/ 7051 h 10000"/>
                <a:gd name="connsiteX175-20907" fmla="*/ 1980 w 10000"/>
                <a:gd name="connsiteY175-20908" fmla="*/ 7051 h 10000"/>
                <a:gd name="connsiteX176-20909" fmla="*/ 2281 w 10000"/>
                <a:gd name="connsiteY176-20910" fmla="*/ 7033 h 10000"/>
                <a:gd name="connsiteX177-20911" fmla="*/ 2281 w 10000"/>
                <a:gd name="connsiteY177-20912" fmla="*/ 7033 h 10000"/>
                <a:gd name="connsiteX178-20913" fmla="*/ 2281 w 10000"/>
                <a:gd name="connsiteY178-20914" fmla="*/ 7033 h 10000"/>
                <a:gd name="connsiteX179-20915" fmla="*/ 2281 w 10000"/>
                <a:gd name="connsiteY179-20916" fmla="*/ 7033 h 10000"/>
                <a:gd name="connsiteX180-20917" fmla="*/ 2291 w 10000"/>
                <a:gd name="connsiteY180-20918" fmla="*/ 7033 h 10000"/>
                <a:gd name="connsiteX181-20919" fmla="*/ 2291 w 10000"/>
                <a:gd name="connsiteY181-20920" fmla="*/ 7033 h 10000"/>
                <a:gd name="connsiteX182-20921" fmla="*/ 2302 w 10000"/>
                <a:gd name="connsiteY182-20922" fmla="*/ 7033 h 10000"/>
                <a:gd name="connsiteX183-20923" fmla="*/ 2302 w 10000"/>
                <a:gd name="connsiteY183-20924" fmla="*/ 7033 h 10000"/>
                <a:gd name="connsiteX184-20925" fmla="*/ 2332 w 10000"/>
                <a:gd name="connsiteY184-20926" fmla="*/ 7033 h 10000"/>
                <a:gd name="connsiteX185-20927" fmla="*/ 2332 w 10000"/>
                <a:gd name="connsiteY185-20928" fmla="*/ 7033 h 10000"/>
                <a:gd name="connsiteX186-20929" fmla="*/ 2854 w 10000"/>
                <a:gd name="connsiteY186-20930" fmla="*/ 7033 h 10000"/>
                <a:gd name="connsiteX187-20931" fmla="*/ 2854 w 10000"/>
                <a:gd name="connsiteY187-20932" fmla="*/ 7033 h 10000"/>
                <a:gd name="connsiteX188-20933" fmla="*/ 2854 w 10000"/>
                <a:gd name="connsiteY188-20934" fmla="*/ 7033 h 10000"/>
                <a:gd name="connsiteX189-20935" fmla="*/ 2854 w 10000"/>
                <a:gd name="connsiteY189-20936" fmla="*/ 7033 h 10000"/>
                <a:gd name="connsiteX190-20937" fmla="*/ 2854 w 10000"/>
                <a:gd name="connsiteY190-20938" fmla="*/ 7033 h 10000"/>
                <a:gd name="connsiteX191-20939" fmla="*/ 2854 w 10000"/>
                <a:gd name="connsiteY191-20940" fmla="*/ 7033 h 10000"/>
                <a:gd name="connsiteX192-20941" fmla="*/ 2854 w 10000"/>
                <a:gd name="connsiteY192-20942" fmla="*/ 7033 h 10000"/>
                <a:gd name="connsiteX193-20943" fmla="*/ 2854 w 10000"/>
                <a:gd name="connsiteY193-20944" fmla="*/ 7033 h 10000"/>
                <a:gd name="connsiteX194-20945" fmla="*/ 3286 w 10000"/>
                <a:gd name="connsiteY194-20946" fmla="*/ 7033 h 10000"/>
                <a:gd name="connsiteX195-20947" fmla="*/ 3709 w 10000"/>
                <a:gd name="connsiteY195-20948" fmla="*/ 7060 h 10000"/>
                <a:gd name="connsiteX196-20949" fmla="*/ 4101 w 10000"/>
                <a:gd name="connsiteY196-20950" fmla="*/ 7088 h 10000"/>
                <a:gd name="connsiteX197-20951" fmla="*/ 4291 w 10000"/>
                <a:gd name="connsiteY197-20952" fmla="*/ 7116 h 10000"/>
                <a:gd name="connsiteX198-20953" fmla="*/ 4462 w 10000"/>
                <a:gd name="connsiteY198-20954" fmla="*/ 7135 h 10000"/>
                <a:gd name="connsiteX199-20955" fmla="*/ 4623 w 10000"/>
                <a:gd name="connsiteY199-20956" fmla="*/ 7172 h 10000"/>
                <a:gd name="connsiteX200-20957" fmla="*/ 4764 w 10000"/>
                <a:gd name="connsiteY200-20958" fmla="*/ 7219 h 10000"/>
                <a:gd name="connsiteX201-20959" fmla="*/ 4894 w 10000"/>
                <a:gd name="connsiteY201-20960" fmla="*/ 7274 h 10000"/>
                <a:gd name="connsiteX202-20961" fmla="*/ 4985 w 10000"/>
                <a:gd name="connsiteY202-20962" fmla="*/ 7330 h 10000"/>
                <a:gd name="connsiteX203-20963" fmla="*/ 5075 w 10000"/>
                <a:gd name="connsiteY203-20964" fmla="*/ 7395 h 10000"/>
                <a:gd name="connsiteX204-20965" fmla="*/ 5136 w 10000"/>
                <a:gd name="connsiteY204-20966" fmla="*/ 7460 h 10000"/>
                <a:gd name="connsiteX205-20967" fmla="*/ 5156 w 10000"/>
                <a:gd name="connsiteY205-20968" fmla="*/ 7507 h 10000"/>
                <a:gd name="connsiteX206-20969" fmla="*/ 5176 w 10000"/>
                <a:gd name="connsiteY206-20970" fmla="*/ 7553 h 10000"/>
                <a:gd name="connsiteX207-20971" fmla="*/ 5176 w 10000"/>
                <a:gd name="connsiteY207-20972" fmla="*/ 7600 h 10000"/>
                <a:gd name="connsiteX208-20973" fmla="*/ 5176 w 10000"/>
                <a:gd name="connsiteY208-20974" fmla="*/ 7656 h 10000"/>
                <a:gd name="connsiteX209-20975" fmla="*/ 5176 w 10000"/>
                <a:gd name="connsiteY209-20976" fmla="*/ 7656 h 10000"/>
                <a:gd name="connsiteX210-20977" fmla="*/ 5176 w 10000"/>
                <a:gd name="connsiteY210-20978" fmla="*/ 7665 h 10000"/>
                <a:gd name="connsiteX211-20979" fmla="*/ 5176 w 10000"/>
                <a:gd name="connsiteY211-20980" fmla="*/ 7665 h 10000"/>
                <a:gd name="connsiteX212-20981" fmla="*/ 5176 w 10000"/>
                <a:gd name="connsiteY212-20982" fmla="*/ 7665 h 10000"/>
                <a:gd name="connsiteX213-20983" fmla="*/ 5146 w 10000"/>
                <a:gd name="connsiteY213-20984" fmla="*/ 7851 h 10000"/>
                <a:gd name="connsiteX214-20985" fmla="*/ 5095 w 10000"/>
                <a:gd name="connsiteY214-20986" fmla="*/ 8037 h 10000"/>
                <a:gd name="connsiteX215-20987" fmla="*/ 5005 w 10000"/>
                <a:gd name="connsiteY215-20988" fmla="*/ 8437 h 10000"/>
                <a:gd name="connsiteX216-20989" fmla="*/ 4955 w 10000"/>
                <a:gd name="connsiteY216-20990" fmla="*/ 8642 h 10000"/>
                <a:gd name="connsiteX217-20991" fmla="*/ 4915 w 10000"/>
                <a:gd name="connsiteY217-20992" fmla="*/ 8828 h 10000"/>
                <a:gd name="connsiteX218-20993" fmla="*/ 4894 w 10000"/>
                <a:gd name="connsiteY218-20994" fmla="*/ 9023 h 10000"/>
                <a:gd name="connsiteX219-20995" fmla="*/ 4874 w 10000"/>
                <a:gd name="connsiteY219-20996" fmla="*/ 9200 h 10000"/>
                <a:gd name="connsiteX220-20997" fmla="*/ 4874 w 10000"/>
                <a:gd name="connsiteY220-20998" fmla="*/ 9200 h 10000"/>
                <a:gd name="connsiteX221-20999" fmla="*/ 4874 w 10000"/>
                <a:gd name="connsiteY221-21000" fmla="*/ 9293 h 10000"/>
                <a:gd name="connsiteX222-21001" fmla="*/ 4894 w 10000"/>
                <a:gd name="connsiteY222-21002" fmla="*/ 9395 h 10000"/>
                <a:gd name="connsiteX223-21003" fmla="*/ 4915 w 10000"/>
                <a:gd name="connsiteY223-21004" fmla="*/ 9488 h 10000"/>
                <a:gd name="connsiteX224-21005" fmla="*/ 4935 w 10000"/>
                <a:gd name="connsiteY224-21006" fmla="*/ 9563 h 10000"/>
                <a:gd name="connsiteX225-21007" fmla="*/ 4985 w 10000"/>
                <a:gd name="connsiteY225-21008" fmla="*/ 9647 h 10000"/>
                <a:gd name="connsiteX226-21009" fmla="*/ 5035 w 10000"/>
                <a:gd name="connsiteY226-21010" fmla="*/ 9721 h 10000"/>
                <a:gd name="connsiteX227-21011" fmla="*/ 5095 w 10000"/>
                <a:gd name="connsiteY227-21012" fmla="*/ 9786 h 10000"/>
                <a:gd name="connsiteX228-21013" fmla="*/ 5176 w 10000"/>
                <a:gd name="connsiteY228-21014" fmla="*/ 9842 h 10000"/>
                <a:gd name="connsiteX229-21015" fmla="*/ 5176 w 10000"/>
                <a:gd name="connsiteY229-21016" fmla="*/ 9842 h 10000"/>
                <a:gd name="connsiteX230-21017" fmla="*/ 5176 w 10000"/>
                <a:gd name="connsiteY230-21018" fmla="*/ 9842 h 10000"/>
                <a:gd name="connsiteX231-21019" fmla="*/ 5236 w 10000"/>
                <a:gd name="connsiteY231-21020" fmla="*/ 9879 h 10000"/>
                <a:gd name="connsiteX232-21021" fmla="*/ 5307 w 10000"/>
                <a:gd name="connsiteY232-21022" fmla="*/ 9916 h 10000"/>
                <a:gd name="connsiteX233-21023" fmla="*/ 5447 w 10000"/>
                <a:gd name="connsiteY233-21024" fmla="*/ 9963 h 10000"/>
                <a:gd name="connsiteX234-21025" fmla="*/ 5608 w 10000"/>
                <a:gd name="connsiteY234-21026" fmla="*/ 9991 h 10000"/>
                <a:gd name="connsiteX235-21027" fmla="*/ 5779 w 10000"/>
                <a:gd name="connsiteY235-21028" fmla="*/ 10000 h 10000"/>
                <a:gd name="connsiteX236-21029" fmla="*/ 5779 w 10000"/>
                <a:gd name="connsiteY236-21030" fmla="*/ 10000 h 10000"/>
                <a:gd name="connsiteX237-21031" fmla="*/ 5779 w 10000"/>
                <a:gd name="connsiteY237-21032" fmla="*/ 10000 h 10000"/>
                <a:gd name="connsiteX238-21033" fmla="*/ 5779 w 10000"/>
                <a:gd name="connsiteY238-21034" fmla="*/ 10000 h 10000"/>
                <a:gd name="connsiteX239-21035" fmla="*/ 5779 w 10000"/>
                <a:gd name="connsiteY239-21036" fmla="*/ 10000 h 10000"/>
                <a:gd name="connsiteX240-21037" fmla="*/ 5779 w 10000"/>
                <a:gd name="connsiteY240-21038" fmla="*/ 10000 h 10000"/>
                <a:gd name="connsiteX241-21039" fmla="*/ 5899 w 10000"/>
                <a:gd name="connsiteY241-21040" fmla="*/ 9991 h 10000"/>
                <a:gd name="connsiteX242-21041" fmla="*/ 6040 w 10000"/>
                <a:gd name="connsiteY242-21042" fmla="*/ 9981 h 10000"/>
                <a:gd name="connsiteX243-21043" fmla="*/ 6171 w 10000"/>
                <a:gd name="connsiteY243-21044" fmla="*/ 9963 h 10000"/>
                <a:gd name="connsiteX244-21045" fmla="*/ 6291 w 10000"/>
                <a:gd name="connsiteY244-21046" fmla="*/ 9926 h 10000"/>
                <a:gd name="connsiteX245-21047" fmla="*/ 6412 w 10000"/>
                <a:gd name="connsiteY245-21048" fmla="*/ 9888 h 10000"/>
                <a:gd name="connsiteX246-21049" fmla="*/ 6533 w 10000"/>
                <a:gd name="connsiteY246-21050" fmla="*/ 9842 h 10000"/>
                <a:gd name="connsiteX247-21051" fmla="*/ 6643 w 10000"/>
                <a:gd name="connsiteY247-21052" fmla="*/ 9805 h 10000"/>
                <a:gd name="connsiteX248-21053" fmla="*/ 6744 w 10000"/>
                <a:gd name="connsiteY248-21054" fmla="*/ 9740 h 10000"/>
                <a:gd name="connsiteX249-21055" fmla="*/ 6824 w 10000"/>
                <a:gd name="connsiteY249-21056" fmla="*/ 9674 h 10000"/>
                <a:gd name="connsiteX250-21057" fmla="*/ 6905 w 10000"/>
                <a:gd name="connsiteY250-21058" fmla="*/ 9609 h 10000"/>
                <a:gd name="connsiteX251-21059" fmla="*/ 6965 w 10000"/>
                <a:gd name="connsiteY251-21060" fmla="*/ 9544 h 10000"/>
                <a:gd name="connsiteX252-21061" fmla="*/ 7015 w 10000"/>
                <a:gd name="connsiteY252-21062" fmla="*/ 9460 h 10000"/>
                <a:gd name="connsiteX253-21063" fmla="*/ 7035 w 10000"/>
                <a:gd name="connsiteY253-21064" fmla="*/ 9395 h 10000"/>
                <a:gd name="connsiteX254-21065" fmla="*/ 7045 w 10000"/>
                <a:gd name="connsiteY254-21066" fmla="*/ 9302 h 10000"/>
                <a:gd name="connsiteX255-21067" fmla="*/ 7035 w 10000"/>
                <a:gd name="connsiteY255-21068" fmla="*/ 9228 h 10000"/>
                <a:gd name="connsiteX256-21069" fmla="*/ 6995 w 10000"/>
                <a:gd name="connsiteY256-21070" fmla="*/ 9144 h 10000"/>
                <a:gd name="connsiteX257-21071" fmla="*/ 6995 w 10000"/>
                <a:gd name="connsiteY257-21072" fmla="*/ 9144 h 10000"/>
                <a:gd name="connsiteX258-21073" fmla="*/ 6995 w 10000"/>
                <a:gd name="connsiteY258-21074" fmla="*/ 9135 h 10000"/>
                <a:gd name="connsiteX259-21075" fmla="*/ 6995 w 10000"/>
                <a:gd name="connsiteY259-21076" fmla="*/ 9135 h 10000"/>
                <a:gd name="connsiteX260-21077" fmla="*/ 6985 w 10000"/>
                <a:gd name="connsiteY260-21078" fmla="*/ 9135 h 10000"/>
                <a:gd name="connsiteX261-21079" fmla="*/ 6985 w 10000"/>
                <a:gd name="connsiteY261-21080" fmla="*/ 9135 h 10000"/>
                <a:gd name="connsiteX262-21081" fmla="*/ 6985 w 10000"/>
                <a:gd name="connsiteY262-21082" fmla="*/ 9135 h 10000"/>
                <a:gd name="connsiteX263-21083" fmla="*/ 6985 w 10000"/>
                <a:gd name="connsiteY263-21084" fmla="*/ 9135 h 10000"/>
                <a:gd name="connsiteX264-21085" fmla="*/ 6985 w 10000"/>
                <a:gd name="connsiteY264-21086" fmla="*/ 9135 h 10000"/>
                <a:gd name="connsiteX265-21087" fmla="*/ 6985 w 10000"/>
                <a:gd name="connsiteY265-21088" fmla="*/ 9135 h 10000"/>
                <a:gd name="connsiteX266-21089" fmla="*/ 6985 w 10000"/>
                <a:gd name="connsiteY266-21090" fmla="*/ 9135 h 10000"/>
                <a:gd name="connsiteX267-21091" fmla="*/ 6985 w 10000"/>
                <a:gd name="connsiteY267-21092" fmla="*/ 9135 h 10000"/>
                <a:gd name="connsiteX268-21093" fmla="*/ 6985 w 10000"/>
                <a:gd name="connsiteY268-21094" fmla="*/ 9126 h 10000"/>
                <a:gd name="connsiteX269-21095" fmla="*/ 6985 w 10000"/>
                <a:gd name="connsiteY269-21096" fmla="*/ 9126 h 10000"/>
                <a:gd name="connsiteX270-21097" fmla="*/ 6985 w 10000"/>
                <a:gd name="connsiteY270-21098" fmla="*/ 9126 h 10000"/>
                <a:gd name="connsiteX271-21099" fmla="*/ 6985 w 10000"/>
                <a:gd name="connsiteY271-21100" fmla="*/ 9126 h 10000"/>
                <a:gd name="connsiteX272-21101" fmla="*/ 6985 w 10000"/>
                <a:gd name="connsiteY272-21102" fmla="*/ 9126 h 10000"/>
                <a:gd name="connsiteX273-21103" fmla="*/ 6985 w 10000"/>
                <a:gd name="connsiteY273-21104" fmla="*/ 9126 h 10000"/>
                <a:gd name="connsiteX274-21105" fmla="*/ 6985 w 10000"/>
                <a:gd name="connsiteY274-21106" fmla="*/ 9126 h 10000"/>
                <a:gd name="connsiteX275-21107" fmla="*/ 6985 w 10000"/>
                <a:gd name="connsiteY275-21108" fmla="*/ 9126 h 10000"/>
                <a:gd name="connsiteX276-21109" fmla="*/ 6794 w 10000"/>
                <a:gd name="connsiteY276-21110" fmla="*/ 8837 h 10000"/>
                <a:gd name="connsiteX277-21111" fmla="*/ 6693 w 10000"/>
                <a:gd name="connsiteY277-21112" fmla="*/ 8679 h 10000"/>
                <a:gd name="connsiteX278-21113" fmla="*/ 6593 w 10000"/>
                <a:gd name="connsiteY278-21114" fmla="*/ 8521 h 10000"/>
                <a:gd name="connsiteX279-21115" fmla="*/ 6513 w 10000"/>
                <a:gd name="connsiteY279-21116" fmla="*/ 8372 h 10000"/>
                <a:gd name="connsiteX280-21117" fmla="*/ 6442 w 10000"/>
                <a:gd name="connsiteY280-21118" fmla="*/ 8214 h 10000"/>
                <a:gd name="connsiteX281-21119" fmla="*/ 6392 w 10000"/>
                <a:gd name="connsiteY281-21120" fmla="*/ 8056 h 10000"/>
                <a:gd name="connsiteX282-21121" fmla="*/ 6382 w 10000"/>
                <a:gd name="connsiteY282-21122" fmla="*/ 7981 h 10000"/>
                <a:gd name="connsiteX283-21123" fmla="*/ 6382 w 10000"/>
                <a:gd name="connsiteY283-21124" fmla="*/ 7907 h 10000"/>
                <a:gd name="connsiteX284-21125" fmla="*/ 6382 w 10000"/>
                <a:gd name="connsiteY284-21126" fmla="*/ 7907 h 10000"/>
                <a:gd name="connsiteX285-21127" fmla="*/ 6392 w 10000"/>
                <a:gd name="connsiteY285-21128" fmla="*/ 7805 h 10000"/>
                <a:gd name="connsiteX286-21129" fmla="*/ 6422 w 10000"/>
                <a:gd name="connsiteY286-21130" fmla="*/ 7702 h 10000"/>
                <a:gd name="connsiteX287-21131" fmla="*/ 6452 w 10000"/>
                <a:gd name="connsiteY287-21132" fmla="*/ 7656 h 10000"/>
                <a:gd name="connsiteX288-21133" fmla="*/ 6492 w 10000"/>
                <a:gd name="connsiteY288-21134" fmla="*/ 7609 h 10000"/>
                <a:gd name="connsiteX289-21135" fmla="*/ 6523 w 10000"/>
                <a:gd name="connsiteY289-21136" fmla="*/ 7563 h 10000"/>
                <a:gd name="connsiteX290-21137" fmla="*/ 6573 w 10000"/>
                <a:gd name="connsiteY290-21138" fmla="*/ 7526 h 10000"/>
                <a:gd name="connsiteX291-21139" fmla="*/ 6704 w 10000"/>
                <a:gd name="connsiteY291-21140" fmla="*/ 7451 h 10000"/>
                <a:gd name="connsiteX292-21141" fmla="*/ 6864 w 10000"/>
                <a:gd name="connsiteY292-21142" fmla="*/ 7395 h 10000"/>
                <a:gd name="connsiteX293-21143" fmla="*/ 7065 w 10000"/>
                <a:gd name="connsiteY293-21144" fmla="*/ 7349 h 10000"/>
                <a:gd name="connsiteX294-21145" fmla="*/ 7307 w 10000"/>
                <a:gd name="connsiteY294-21146" fmla="*/ 7321 h 10000"/>
                <a:gd name="connsiteX295-21147" fmla="*/ 7307 w 10000"/>
                <a:gd name="connsiteY295-21148" fmla="*/ 7321 h 10000"/>
                <a:gd name="connsiteX296-21149" fmla="*/ 8533 w 10000"/>
                <a:gd name="connsiteY296-21150" fmla="*/ 7219 h 10000"/>
                <a:gd name="connsiteX297-21151" fmla="*/ 10000 w 10000"/>
                <a:gd name="connsiteY297-21152" fmla="*/ 7116 h 10000"/>
                <a:gd name="connsiteX298-21153" fmla="*/ 10000 w 10000"/>
                <a:gd name="connsiteY298-21154" fmla="*/ 7116 h 10000"/>
                <a:gd name="connsiteX299-21155" fmla="*/ 10000 w 10000"/>
                <a:gd name="connsiteY299-21156" fmla="*/ 7116 h 10000"/>
                <a:gd name="connsiteX300-21157" fmla="*/ 10000 w 10000"/>
                <a:gd name="connsiteY300-21158" fmla="*/ 7116 h 10000"/>
                <a:gd name="connsiteX301-21159" fmla="*/ 10000 w 10000"/>
                <a:gd name="connsiteY301-21160" fmla="*/ 0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 ang="0">
                  <a:pos x="connsiteX69-139" y="connsiteY69-140"/>
                </a:cxn>
                <a:cxn ang="0">
                  <a:pos x="connsiteX70-141" y="connsiteY70-142"/>
                </a:cxn>
                <a:cxn ang="0">
                  <a:pos x="connsiteX71-143" y="connsiteY71-144"/>
                </a:cxn>
                <a:cxn ang="0">
                  <a:pos x="connsiteX72-145" y="connsiteY72-146"/>
                </a:cxn>
                <a:cxn ang="0">
                  <a:pos x="connsiteX73-147" y="connsiteY73-148"/>
                </a:cxn>
                <a:cxn ang="0">
                  <a:pos x="connsiteX74-149" y="connsiteY74-150"/>
                </a:cxn>
                <a:cxn ang="0">
                  <a:pos x="connsiteX75-151" y="connsiteY75-152"/>
                </a:cxn>
                <a:cxn ang="0">
                  <a:pos x="connsiteX76-153" y="connsiteY76-154"/>
                </a:cxn>
                <a:cxn ang="0">
                  <a:pos x="connsiteX77-155" y="connsiteY77-156"/>
                </a:cxn>
                <a:cxn ang="0">
                  <a:pos x="connsiteX78-157" y="connsiteY78-158"/>
                </a:cxn>
                <a:cxn ang="0">
                  <a:pos x="connsiteX79-159" y="connsiteY79-160"/>
                </a:cxn>
                <a:cxn ang="0">
                  <a:pos x="connsiteX80-161" y="connsiteY80-162"/>
                </a:cxn>
                <a:cxn ang="0">
                  <a:pos x="connsiteX81-163" y="connsiteY81-164"/>
                </a:cxn>
                <a:cxn ang="0">
                  <a:pos x="connsiteX82-165" y="connsiteY82-166"/>
                </a:cxn>
                <a:cxn ang="0">
                  <a:pos x="connsiteX83-167" y="connsiteY83-168"/>
                </a:cxn>
                <a:cxn ang="0">
                  <a:pos x="connsiteX84-169" y="connsiteY84-170"/>
                </a:cxn>
                <a:cxn ang="0">
                  <a:pos x="connsiteX85-171" y="connsiteY85-172"/>
                </a:cxn>
                <a:cxn ang="0">
                  <a:pos x="connsiteX86-173" y="connsiteY86-174"/>
                </a:cxn>
                <a:cxn ang="0">
                  <a:pos x="connsiteX87-175" y="connsiteY87-176"/>
                </a:cxn>
                <a:cxn ang="0">
                  <a:pos x="connsiteX88-177" y="connsiteY88-178"/>
                </a:cxn>
                <a:cxn ang="0">
                  <a:pos x="connsiteX89-179" y="connsiteY89-180"/>
                </a:cxn>
                <a:cxn ang="0">
                  <a:pos x="connsiteX90-181" y="connsiteY90-182"/>
                </a:cxn>
                <a:cxn ang="0">
                  <a:pos x="connsiteX91-183" y="connsiteY91-184"/>
                </a:cxn>
                <a:cxn ang="0">
                  <a:pos x="connsiteX92-185" y="connsiteY92-186"/>
                </a:cxn>
                <a:cxn ang="0">
                  <a:pos x="connsiteX93-187" y="connsiteY93-188"/>
                </a:cxn>
                <a:cxn ang="0">
                  <a:pos x="connsiteX94-189" y="connsiteY94-190"/>
                </a:cxn>
                <a:cxn ang="0">
                  <a:pos x="connsiteX95-191" y="connsiteY95-192"/>
                </a:cxn>
                <a:cxn ang="0">
                  <a:pos x="connsiteX96-193" y="connsiteY96-194"/>
                </a:cxn>
                <a:cxn ang="0">
                  <a:pos x="connsiteX97-195" y="connsiteY97-196"/>
                </a:cxn>
                <a:cxn ang="0">
                  <a:pos x="connsiteX98-197" y="connsiteY98-198"/>
                </a:cxn>
                <a:cxn ang="0">
                  <a:pos x="connsiteX99-199" y="connsiteY99-200"/>
                </a:cxn>
                <a:cxn ang="0">
                  <a:pos x="connsiteX100-201" y="connsiteY100-202"/>
                </a:cxn>
                <a:cxn ang="0">
                  <a:pos x="connsiteX101-203" y="connsiteY101-204"/>
                </a:cxn>
                <a:cxn ang="0">
                  <a:pos x="connsiteX102-205" y="connsiteY102-206"/>
                </a:cxn>
                <a:cxn ang="0">
                  <a:pos x="connsiteX103-207" y="connsiteY103-208"/>
                </a:cxn>
                <a:cxn ang="0">
                  <a:pos x="connsiteX104-209" y="connsiteY104-210"/>
                </a:cxn>
                <a:cxn ang="0">
                  <a:pos x="connsiteX105-211" y="connsiteY105-212"/>
                </a:cxn>
                <a:cxn ang="0">
                  <a:pos x="connsiteX106-213" y="connsiteY106-214"/>
                </a:cxn>
                <a:cxn ang="0">
                  <a:pos x="connsiteX107-215" y="connsiteY107-216"/>
                </a:cxn>
                <a:cxn ang="0">
                  <a:pos x="connsiteX108-217" y="connsiteY108-218"/>
                </a:cxn>
                <a:cxn ang="0">
                  <a:pos x="connsiteX109-219" y="connsiteY109-220"/>
                </a:cxn>
                <a:cxn ang="0">
                  <a:pos x="connsiteX110-221" y="connsiteY110-222"/>
                </a:cxn>
                <a:cxn ang="0">
                  <a:pos x="connsiteX111-223" y="connsiteY111-224"/>
                </a:cxn>
                <a:cxn ang="0">
                  <a:pos x="connsiteX112-225" y="connsiteY112-226"/>
                </a:cxn>
                <a:cxn ang="0">
                  <a:pos x="connsiteX113-227" y="connsiteY113-228"/>
                </a:cxn>
                <a:cxn ang="0">
                  <a:pos x="connsiteX114-229" y="connsiteY114-230"/>
                </a:cxn>
                <a:cxn ang="0">
                  <a:pos x="connsiteX115-231" y="connsiteY115-232"/>
                </a:cxn>
                <a:cxn ang="0">
                  <a:pos x="connsiteX116-233" y="connsiteY116-234"/>
                </a:cxn>
                <a:cxn ang="0">
                  <a:pos x="connsiteX117-235" y="connsiteY117-236"/>
                </a:cxn>
                <a:cxn ang="0">
                  <a:pos x="connsiteX118-237" y="connsiteY118-238"/>
                </a:cxn>
                <a:cxn ang="0">
                  <a:pos x="connsiteX119-239" y="connsiteY119-240"/>
                </a:cxn>
                <a:cxn ang="0">
                  <a:pos x="connsiteX120-241" y="connsiteY120-242"/>
                </a:cxn>
                <a:cxn ang="0">
                  <a:pos x="connsiteX121-243" y="connsiteY121-244"/>
                </a:cxn>
                <a:cxn ang="0">
                  <a:pos x="connsiteX122-245" y="connsiteY122-246"/>
                </a:cxn>
                <a:cxn ang="0">
                  <a:pos x="connsiteX123-247" y="connsiteY123-248"/>
                </a:cxn>
                <a:cxn ang="0">
                  <a:pos x="connsiteX124-249" y="connsiteY124-250"/>
                </a:cxn>
                <a:cxn ang="0">
                  <a:pos x="connsiteX125-251" y="connsiteY125-252"/>
                </a:cxn>
                <a:cxn ang="0">
                  <a:pos x="connsiteX126-253" y="connsiteY126-254"/>
                </a:cxn>
                <a:cxn ang="0">
                  <a:pos x="connsiteX127-255" y="connsiteY127-256"/>
                </a:cxn>
                <a:cxn ang="0">
                  <a:pos x="connsiteX128-257" y="connsiteY128-258"/>
                </a:cxn>
                <a:cxn ang="0">
                  <a:pos x="connsiteX129-259" y="connsiteY129-260"/>
                </a:cxn>
                <a:cxn ang="0">
                  <a:pos x="connsiteX130-261" y="connsiteY130-262"/>
                </a:cxn>
                <a:cxn ang="0">
                  <a:pos x="connsiteX131-263" y="connsiteY131-264"/>
                </a:cxn>
                <a:cxn ang="0">
                  <a:pos x="connsiteX132-265" y="connsiteY132-266"/>
                </a:cxn>
                <a:cxn ang="0">
                  <a:pos x="connsiteX133-267" y="connsiteY133-268"/>
                </a:cxn>
                <a:cxn ang="0">
                  <a:pos x="connsiteX134-269" y="connsiteY134-270"/>
                </a:cxn>
                <a:cxn ang="0">
                  <a:pos x="connsiteX135-271" y="connsiteY135-272"/>
                </a:cxn>
                <a:cxn ang="0">
                  <a:pos x="connsiteX136-273" y="connsiteY136-274"/>
                </a:cxn>
                <a:cxn ang="0">
                  <a:pos x="connsiteX137-275" y="connsiteY137-276"/>
                </a:cxn>
                <a:cxn ang="0">
                  <a:pos x="connsiteX138-277" y="connsiteY138-278"/>
                </a:cxn>
                <a:cxn ang="0">
                  <a:pos x="connsiteX139-279" y="connsiteY139-280"/>
                </a:cxn>
                <a:cxn ang="0">
                  <a:pos x="connsiteX140-281" y="connsiteY140-282"/>
                </a:cxn>
                <a:cxn ang="0">
                  <a:pos x="connsiteX141-283" y="connsiteY141-284"/>
                </a:cxn>
                <a:cxn ang="0">
                  <a:pos x="connsiteX142-285" y="connsiteY142-286"/>
                </a:cxn>
                <a:cxn ang="0">
                  <a:pos x="connsiteX143-287" y="connsiteY143-288"/>
                </a:cxn>
                <a:cxn ang="0">
                  <a:pos x="connsiteX144-289" y="connsiteY144-290"/>
                </a:cxn>
                <a:cxn ang="0">
                  <a:pos x="connsiteX145-291" y="connsiteY145-292"/>
                </a:cxn>
                <a:cxn ang="0">
                  <a:pos x="connsiteX146-293" y="connsiteY146-294"/>
                </a:cxn>
                <a:cxn ang="0">
                  <a:pos x="connsiteX147-295" y="connsiteY147-296"/>
                </a:cxn>
                <a:cxn ang="0">
                  <a:pos x="connsiteX148-297" y="connsiteY148-298"/>
                </a:cxn>
                <a:cxn ang="0">
                  <a:pos x="connsiteX149-299" y="connsiteY149-300"/>
                </a:cxn>
                <a:cxn ang="0">
                  <a:pos x="connsiteX150-301" y="connsiteY150-302"/>
                </a:cxn>
                <a:cxn ang="0">
                  <a:pos x="connsiteX151-303" y="connsiteY151-304"/>
                </a:cxn>
                <a:cxn ang="0">
                  <a:pos x="connsiteX152-305" y="connsiteY152-306"/>
                </a:cxn>
                <a:cxn ang="0">
                  <a:pos x="connsiteX153-307" y="connsiteY153-308"/>
                </a:cxn>
                <a:cxn ang="0">
                  <a:pos x="connsiteX154-309" y="connsiteY154-310"/>
                </a:cxn>
                <a:cxn ang="0">
                  <a:pos x="connsiteX155-311" y="connsiteY155-312"/>
                </a:cxn>
                <a:cxn ang="0">
                  <a:pos x="connsiteX156-313" y="connsiteY156-314"/>
                </a:cxn>
                <a:cxn ang="0">
                  <a:pos x="connsiteX157-315" y="connsiteY157-316"/>
                </a:cxn>
                <a:cxn ang="0">
                  <a:pos x="connsiteX158-317" y="connsiteY158-318"/>
                </a:cxn>
                <a:cxn ang="0">
                  <a:pos x="connsiteX159-319" y="connsiteY159-320"/>
                </a:cxn>
                <a:cxn ang="0">
                  <a:pos x="connsiteX160-321" y="connsiteY160-322"/>
                </a:cxn>
                <a:cxn ang="0">
                  <a:pos x="connsiteX161-323" y="connsiteY161-324"/>
                </a:cxn>
                <a:cxn ang="0">
                  <a:pos x="connsiteX162-325" y="connsiteY162-326"/>
                </a:cxn>
                <a:cxn ang="0">
                  <a:pos x="connsiteX163-327" y="connsiteY163-328"/>
                </a:cxn>
                <a:cxn ang="0">
                  <a:pos x="connsiteX164-329" y="connsiteY164-330"/>
                </a:cxn>
                <a:cxn ang="0">
                  <a:pos x="connsiteX165-331" y="connsiteY165-332"/>
                </a:cxn>
                <a:cxn ang="0">
                  <a:pos x="connsiteX166-333" y="connsiteY166-334"/>
                </a:cxn>
                <a:cxn ang="0">
                  <a:pos x="connsiteX167-335" y="connsiteY167-336"/>
                </a:cxn>
                <a:cxn ang="0">
                  <a:pos x="connsiteX168-337" y="connsiteY168-338"/>
                </a:cxn>
                <a:cxn ang="0">
                  <a:pos x="connsiteX169-339" y="connsiteY169-340"/>
                </a:cxn>
                <a:cxn ang="0">
                  <a:pos x="connsiteX170-341" y="connsiteY170-342"/>
                </a:cxn>
                <a:cxn ang="0">
                  <a:pos x="connsiteX171-343" y="connsiteY171-344"/>
                </a:cxn>
                <a:cxn ang="0">
                  <a:pos x="connsiteX172-345" y="connsiteY172-346"/>
                </a:cxn>
                <a:cxn ang="0">
                  <a:pos x="connsiteX173-347" y="connsiteY173-348"/>
                </a:cxn>
                <a:cxn ang="0">
                  <a:pos x="connsiteX174-349" y="connsiteY174-350"/>
                </a:cxn>
                <a:cxn ang="0">
                  <a:pos x="connsiteX175-351" y="connsiteY175-352"/>
                </a:cxn>
                <a:cxn ang="0">
                  <a:pos x="connsiteX176-353" y="connsiteY176-354"/>
                </a:cxn>
                <a:cxn ang="0">
                  <a:pos x="connsiteX177-355" y="connsiteY177-356"/>
                </a:cxn>
                <a:cxn ang="0">
                  <a:pos x="connsiteX178-357" y="connsiteY178-358"/>
                </a:cxn>
                <a:cxn ang="0">
                  <a:pos x="connsiteX179-359" y="connsiteY179-360"/>
                </a:cxn>
                <a:cxn ang="0">
                  <a:pos x="connsiteX180-361" y="connsiteY180-362"/>
                </a:cxn>
                <a:cxn ang="0">
                  <a:pos x="connsiteX181-363" y="connsiteY181-364"/>
                </a:cxn>
                <a:cxn ang="0">
                  <a:pos x="connsiteX182-365" y="connsiteY182-366"/>
                </a:cxn>
                <a:cxn ang="0">
                  <a:pos x="connsiteX183-367" y="connsiteY183-368"/>
                </a:cxn>
                <a:cxn ang="0">
                  <a:pos x="connsiteX184-369" y="connsiteY184-370"/>
                </a:cxn>
                <a:cxn ang="0">
                  <a:pos x="connsiteX185-371" y="connsiteY185-372"/>
                </a:cxn>
                <a:cxn ang="0">
                  <a:pos x="connsiteX186-373" y="connsiteY186-374"/>
                </a:cxn>
                <a:cxn ang="0">
                  <a:pos x="connsiteX187-375" y="connsiteY187-376"/>
                </a:cxn>
                <a:cxn ang="0">
                  <a:pos x="connsiteX188-377" y="connsiteY188-378"/>
                </a:cxn>
                <a:cxn ang="0">
                  <a:pos x="connsiteX189-379" y="connsiteY189-380"/>
                </a:cxn>
                <a:cxn ang="0">
                  <a:pos x="connsiteX190-381" y="connsiteY190-382"/>
                </a:cxn>
                <a:cxn ang="0">
                  <a:pos x="connsiteX191-383" y="connsiteY191-384"/>
                </a:cxn>
                <a:cxn ang="0">
                  <a:pos x="connsiteX192-385" y="connsiteY192-386"/>
                </a:cxn>
                <a:cxn ang="0">
                  <a:pos x="connsiteX193-387" y="connsiteY193-388"/>
                </a:cxn>
                <a:cxn ang="0">
                  <a:pos x="connsiteX194-389" y="connsiteY194-390"/>
                </a:cxn>
                <a:cxn ang="0">
                  <a:pos x="connsiteX195-391" y="connsiteY195-392"/>
                </a:cxn>
                <a:cxn ang="0">
                  <a:pos x="connsiteX196-393" y="connsiteY196-394"/>
                </a:cxn>
                <a:cxn ang="0">
                  <a:pos x="connsiteX197-395" y="connsiteY197-396"/>
                </a:cxn>
                <a:cxn ang="0">
                  <a:pos x="connsiteX198-397" y="connsiteY198-398"/>
                </a:cxn>
                <a:cxn ang="0">
                  <a:pos x="connsiteX199-399" y="connsiteY199-400"/>
                </a:cxn>
                <a:cxn ang="0">
                  <a:pos x="connsiteX200-401" y="connsiteY200-402"/>
                </a:cxn>
                <a:cxn ang="0">
                  <a:pos x="connsiteX201-403" y="connsiteY201-404"/>
                </a:cxn>
                <a:cxn ang="0">
                  <a:pos x="connsiteX202-405" y="connsiteY202-406"/>
                </a:cxn>
                <a:cxn ang="0">
                  <a:pos x="connsiteX203-407" y="connsiteY203-408"/>
                </a:cxn>
                <a:cxn ang="0">
                  <a:pos x="connsiteX204-409" y="connsiteY204-410"/>
                </a:cxn>
                <a:cxn ang="0">
                  <a:pos x="connsiteX205-411" y="connsiteY205-412"/>
                </a:cxn>
                <a:cxn ang="0">
                  <a:pos x="connsiteX206-413" y="connsiteY206-414"/>
                </a:cxn>
                <a:cxn ang="0">
                  <a:pos x="connsiteX207-415" y="connsiteY207-416"/>
                </a:cxn>
                <a:cxn ang="0">
                  <a:pos x="connsiteX208-417" y="connsiteY208-418"/>
                </a:cxn>
                <a:cxn ang="0">
                  <a:pos x="connsiteX209-419" y="connsiteY209-420"/>
                </a:cxn>
                <a:cxn ang="0">
                  <a:pos x="connsiteX210-421" y="connsiteY210-422"/>
                </a:cxn>
                <a:cxn ang="0">
                  <a:pos x="connsiteX211-423" y="connsiteY211-424"/>
                </a:cxn>
                <a:cxn ang="0">
                  <a:pos x="connsiteX212-425" y="connsiteY212-426"/>
                </a:cxn>
                <a:cxn ang="0">
                  <a:pos x="connsiteX213-427" y="connsiteY213-428"/>
                </a:cxn>
                <a:cxn ang="0">
                  <a:pos x="connsiteX214-429" y="connsiteY214-430"/>
                </a:cxn>
                <a:cxn ang="0">
                  <a:pos x="connsiteX215-431" y="connsiteY215-432"/>
                </a:cxn>
                <a:cxn ang="0">
                  <a:pos x="connsiteX216-433" y="connsiteY216-434"/>
                </a:cxn>
                <a:cxn ang="0">
                  <a:pos x="connsiteX217-435" y="connsiteY217-436"/>
                </a:cxn>
                <a:cxn ang="0">
                  <a:pos x="connsiteX218-437" y="connsiteY218-438"/>
                </a:cxn>
                <a:cxn ang="0">
                  <a:pos x="connsiteX219-439" y="connsiteY219-440"/>
                </a:cxn>
                <a:cxn ang="0">
                  <a:pos x="connsiteX220-441" y="connsiteY220-442"/>
                </a:cxn>
                <a:cxn ang="0">
                  <a:pos x="connsiteX221-443" y="connsiteY221-444"/>
                </a:cxn>
                <a:cxn ang="0">
                  <a:pos x="connsiteX222-445" y="connsiteY222-446"/>
                </a:cxn>
                <a:cxn ang="0">
                  <a:pos x="connsiteX223-447" y="connsiteY223-448"/>
                </a:cxn>
                <a:cxn ang="0">
                  <a:pos x="connsiteX224-449" y="connsiteY224-450"/>
                </a:cxn>
                <a:cxn ang="0">
                  <a:pos x="connsiteX225-451" y="connsiteY225-452"/>
                </a:cxn>
                <a:cxn ang="0">
                  <a:pos x="connsiteX226-453" y="connsiteY226-454"/>
                </a:cxn>
                <a:cxn ang="0">
                  <a:pos x="connsiteX227-455" y="connsiteY227-456"/>
                </a:cxn>
                <a:cxn ang="0">
                  <a:pos x="connsiteX228-457" y="connsiteY228-458"/>
                </a:cxn>
                <a:cxn ang="0">
                  <a:pos x="connsiteX229-459" y="connsiteY229-460"/>
                </a:cxn>
                <a:cxn ang="0">
                  <a:pos x="connsiteX230-461" y="connsiteY230-462"/>
                </a:cxn>
                <a:cxn ang="0">
                  <a:pos x="connsiteX231-463" y="connsiteY231-464"/>
                </a:cxn>
                <a:cxn ang="0">
                  <a:pos x="connsiteX232-465" y="connsiteY232-466"/>
                </a:cxn>
                <a:cxn ang="0">
                  <a:pos x="connsiteX233-467" y="connsiteY233-468"/>
                </a:cxn>
                <a:cxn ang="0">
                  <a:pos x="connsiteX234-469" y="connsiteY234-470"/>
                </a:cxn>
                <a:cxn ang="0">
                  <a:pos x="connsiteX235-471" y="connsiteY235-472"/>
                </a:cxn>
                <a:cxn ang="0">
                  <a:pos x="connsiteX236-473" y="connsiteY236-474"/>
                </a:cxn>
                <a:cxn ang="0">
                  <a:pos x="connsiteX237-475" y="connsiteY237-476"/>
                </a:cxn>
                <a:cxn ang="0">
                  <a:pos x="connsiteX238-477" y="connsiteY238-478"/>
                </a:cxn>
                <a:cxn ang="0">
                  <a:pos x="connsiteX239-479" y="connsiteY239-480"/>
                </a:cxn>
                <a:cxn ang="0">
                  <a:pos x="connsiteX240-481" y="connsiteY240-482"/>
                </a:cxn>
                <a:cxn ang="0">
                  <a:pos x="connsiteX241-483" y="connsiteY241-484"/>
                </a:cxn>
                <a:cxn ang="0">
                  <a:pos x="connsiteX242-485" y="connsiteY242-486"/>
                </a:cxn>
                <a:cxn ang="0">
                  <a:pos x="connsiteX243-487" y="connsiteY243-488"/>
                </a:cxn>
                <a:cxn ang="0">
                  <a:pos x="connsiteX244-489" y="connsiteY244-490"/>
                </a:cxn>
                <a:cxn ang="0">
                  <a:pos x="connsiteX245-491" y="connsiteY245-492"/>
                </a:cxn>
                <a:cxn ang="0">
                  <a:pos x="connsiteX246-493" y="connsiteY246-494"/>
                </a:cxn>
                <a:cxn ang="0">
                  <a:pos x="connsiteX247-495" y="connsiteY247-496"/>
                </a:cxn>
                <a:cxn ang="0">
                  <a:pos x="connsiteX248-497" y="connsiteY248-498"/>
                </a:cxn>
                <a:cxn ang="0">
                  <a:pos x="connsiteX249-499" y="connsiteY249-500"/>
                </a:cxn>
                <a:cxn ang="0">
                  <a:pos x="connsiteX250-501" y="connsiteY250-502"/>
                </a:cxn>
                <a:cxn ang="0">
                  <a:pos x="connsiteX251-503" y="connsiteY251-504"/>
                </a:cxn>
                <a:cxn ang="0">
                  <a:pos x="connsiteX252-505" y="connsiteY252-506"/>
                </a:cxn>
                <a:cxn ang="0">
                  <a:pos x="connsiteX253-507" y="connsiteY253-508"/>
                </a:cxn>
                <a:cxn ang="0">
                  <a:pos x="connsiteX254-509" y="connsiteY254-510"/>
                </a:cxn>
                <a:cxn ang="0">
                  <a:pos x="connsiteX255-511" y="connsiteY255-512"/>
                </a:cxn>
                <a:cxn ang="0">
                  <a:pos x="connsiteX256-513" y="connsiteY256-514"/>
                </a:cxn>
                <a:cxn ang="0">
                  <a:pos x="connsiteX257-515" y="connsiteY257-516"/>
                </a:cxn>
                <a:cxn ang="0">
                  <a:pos x="connsiteX258-517" y="connsiteY258-518"/>
                </a:cxn>
                <a:cxn ang="0">
                  <a:pos x="connsiteX259-519" y="connsiteY259-520"/>
                </a:cxn>
                <a:cxn ang="0">
                  <a:pos x="connsiteX260-521" y="connsiteY260-522"/>
                </a:cxn>
                <a:cxn ang="0">
                  <a:pos x="connsiteX261-523" y="connsiteY261-524"/>
                </a:cxn>
                <a:cxn ang="0">
                  <a:pos x="connsiteX262-525" y="connsiteY262-526"/>
                </a:cxn>
                <a:cxn ang="0">
                  <a:pos x="connsiteX263-527" y="connsiteY263-528"/>
                </a:cxn>
                <a:cxn ang="0">
                  <a:pos x="connsiteX264-529" y="connsiteY264-530"/>
                </a:cxn>
                <a:cxn ang="0">
                  <a:pos x="connsiteX265-531" y="connsiteY265-532"/>
                </a:cxn>
                <a:cxn ang="0">
                  <a:pos x="connsiteX266-533" y="connsiteY266-534"/>
                </a:cxn>
                <a:cxn ang="0">
                  <a:pos x="connsiteX267-535" y="connsiteY267-536"/>
                </a:cxn>
                <a:cxn ang="0">
                  <a:pos x="connsiteX268-537" y="connsiteY268-538"/>
                </a:cxn>
                <a:cxn ang="0">
                  <a:pos x="connsiteX269-539" y="connsiteY269-540"/>
                </a:cxn>
                <a:cxn ang="0">
                  <a:pos x="connsiteX270-541" y="connsiteY270-542"/>
                </a:cxn>
                <a:cxn ang="0">
                  <a:pos x="connsiteX271-543" y="connsiteY271-544"/>
                </a:cxn>
                <a:cxn ang="0">
                  <a:pos x="connsiteX272-545" y="connsiteY272-546"/>
                </a:cxn>
                <a:cxn ang="0">
                  <a:pos x="connsiteX273-547" y="connsiteY273-548"/>
                </a:cxn>
                <a:cxn ang="0">
                  <a:pos x="connsiteX274-549" y="connsiteY274-550"/>
                </a:cxn>
                <a:cxn ang="0">
                  <a:pos x="connsiteX275-551" y="connsiteY275-552"/>
                </a:cxn>
                <a:cxn ang="0">
                  <a:pos x="connsiteX276-553" y="connsiteY276-554"/>
                </a:cxn>
                <a:cxn ang="0">
                  <a:pos x="connsiteX277-555" y="connsiteY277-556"/>
                </a:cxn>
                <a:cxn ang="0">
                  <a:pos x="connsiteX278-557" y="connsiteY278-558"/>
                </a:cxn>
                <a:cxn ang="0">
                  <a:pos x="connsiteX279-559" y="connsiteY279-560"/>
                </a:cxn>
                <a:cxn ang="0">
                  <a:pos x="connsiteX280-561" y="connsiteY280-562"/>
                </a:cxn>
                <a:cxn ang="0">
                  <a:pos x="connsiteX281-563" y="connsiteY281-564"/>
                </a:cxn>
                <a:cxn ang="0">
                  <a:pos x="connsiteX282-565" y="connsiteY282-566"/>
                </a:cxn>
                <a:cxn ang="0">
                  <a:pos x="connsiteX283-567" y="connsiteY283-568"/>
                </a:cxn>
                <a:cxn ang="0">
                  <a:pos x="connsiteX284-569" y="connsiteY284-570"/>
                </a:cxn>
                <a:cxn ang="0">
                  <a:pos x="connsiteX285-571" y="connsiteY285-572"/>
                </a:cxn>
                <a:cxn ang="0">
                  <a:pos x="connsiteX286-573" y="connsiteY286-574"/>
                </a:cxn>
                <a:cxn ang="0">
                  <a:pos x="connsiteX287-575" y="connsiteY287-576"/>
                </a:cxn>
                <a:cxn ang="0">
                  <a:pos x="connsiteX288-577" y="connsiteY288-578"/>
                </a:cxn>
                <a:cxn ang="0">
                  <a:pos x="connsiteX289-579" y="connsiteY289-580"/>
                </a:cxn>
                <a:cxn ang="0">
                  <a:pos x="connsiteX290-581" y="connsiteY290-582"/>
                </a:cxn>
                <a:cxn ang="0">
                  <a:pos x="connsiteX291-583" y="connsiteY291-584"/>
                </a:cxn>
                <a:cxn ang="0">
                  <a:pos x="connsiteX292-585" y="connsiteY292-586"/>
                </a:cxn>
                <a:cxn ang="0">
                  <a:pos x="connsiteX293-587" y="connsiteY293-588"/>
                </a:cxn>
                <a:cxn ang="0">
                  <a:pos x="connsiteX294-589" y="connsiteY294-590"/>
                </a:cxn>
                <a:cxn ang="0">
                  <a:pos x="connsiteX295-591" y="connsiteY295-592"/>
                </a:cxn>
                <a:cxn ang="0">
                  <a:pos x="connsiteX296-593" y="connsiteY296-594"/>
                </a:cxn>
                <a:cxn ang="0">
                  <a:pos x="connsiteX297-595" y="connsiteY297-596"/>
                </a:cxn>
                <a:cxn ang="0">
                  <a:pos x="connsiteX298-597" y="connsiteY298-598"/>
                </a:cxn>
                <a:cxn ang="0">
                  <a:pos x="connsiteX299-599" y="connsiteY299-600"/>
                </a:cxn>
                <a:cxn ang="0">
                  <a:pos x="connsiteX300-601" y="connsiteY300-602"/>
                </a:cxn>
                <a:cxn ang="0">
                  <a:pos x="connsiteX301-603" y="connsiteY301-604"/>
                </a:cxn>
              </a:cxnLst>
              <a:rect l="l" t="t" r="r" b="b"/>
              <a:pathLst>
                <a:path w="10000" h="10000">
                  <a:moveTo>
                    <a:pt x="10000" y="0"/>
                  </a:moveTo>
                  <a:lnTo>
                    <a:pt x="40" y="0"/>
                  </a:lnTo>
                  <a:lnTo>
                    <a:pt x="40" y="0"/>
                  </a:lnTo>
                  <a:lnTo>
                    <a:pt x="10" y="270"/>
                  </a:lnTo>
                  <a:cubicBezTo>
                    <a:pt x="7" y="357"/>
                    <a:pt x="3" y="443"/>
                    <a:pt x="0" y="530"/>
                  </a:cubicBezTo>
                  <a:lnTo>
                    <a:pt x="0" y="530"/>
                  </a:lnTo>
                  <a:lnTo>
                    <a:pt x="0" y="698"/>
                  </a:lnTo>
                  <a:cubicBezTo>
                    <a:pt x="10" y="751"/>
                    <a:pt x="20" y="803"/>
                    <a:pt x="30" y="856"/>
                  </a:cubicBezTo>
                  <a:cubicBezTo>
                    <a:pt x="37" y="899"/>
                    <a:pt x="43" y="943"/>
                    <a:pt x="50" y="986"/>
                  </a:cubicBezTo>
                  <a:lnTo>
                    <a:pt x="101" y="1088"/>
                  </a:lnTo>
                  <a:lnTo>
                    <a:pt x="101" y="1088"/>
                  </a:lnTo>
                  <a:lnTo>
                    <a:pt x="101" y="1088"/>
                  </a:lnTo>
                  <a:lnTo>
                    <a:pt x="101" y="1098"/>
                  </a:lnTo>
                  <a:lnTo>
                    <a:pt x="101" y="1098"/>
                  </a:lnTo>
                  <a:cubicBezTo>
                    <a:pt x="104" y="1104"/>
                    <a:pt x="108" y="1110"/>
                    <a:pt x="111" y="1116"/>
                  </a:cubicBezTo>
                  <a:lnTo>
                    <a:pt x="111" y="1116"/>
                  </a:lnTo>
                  <a:cubicBezTo>
                    <a:pt x="141" y="1169"/>
                    <a:pt x="171" y="1221"/>
                    <a:pt x="201" y="1274"/>
                  </a:cubicBezTo>
                  <a:lnTo>
                    <a:pt x="291" y="1433"/>
                  </a:lnTo>
                  <a:lnTo>
                    <a:pt x="412" y="1572"/>
                  </a:lnTo>
                  <a:cubicBezTo>
                    <a:pt x="435" y="1597"/>
                    <a:pt x="459" y="1622"/>
                    <a:pt x="482" y="1647"/>
                  </a:cubicBezTo>
                  <a:lnTo>
                    <a:pt x="553" y="1712"/>
                  </a:lnTo>
                  <a:lnTo>
                    <a:pt x="623" y="1767"/>
                  </a:lnTo>
                  <a:cubicBezTo>
                    <a:pt x="653" y="1786"/>
                    <a:pt x="684" y="1804"/>
                    <a:pt x="714" y="1823"/>
                  </a:cubicBezTo>
                  <a:cubicBezTo>
                    <a:pt x="744" y="1839"/>
                    <a:pt x="774" y="1854"/>
                    <a:pt x="804" y="1870"/>
                  </a:cubicBezTo>
                  <a:cubicBezTo>
                    <a:pt x="838" y="1885"/>
                    <a:pt x="871" y="1901"/>
                    <a:pt x="905" y="1916"/>
                  </a:cubicBezTo>
                  <a:cubicBezTo>
                    <a:pt x="942" y="1922"/>
                    <a:pt x="978" y="1929"/>
                    <a:pt x="1015" y="1935"/>
                  </a:cubicBezTo>
                  <a:lnTo>
                    <a:pt x="1136" y="1972"/>
                  </a:lnTo>
                  <a:lnTo>
                    <a:pt x="1256" y="1981"/>
                  </a:lnTo>
                  <a:lnTo>
                    <a:pt x="1407" y="1981"/>
                  </a:lnTo>
                  <a:lnTo>
                    <a:pt x="1407" y="1981"/>
                  </a:lnTo>
                  <a:lnTo>
                    <a:pt x="1407" y="1981"/>
                  </a:lnTo>
                  <a:lnTo>
                    <a:pt x="1407" y="1981"/>
                  </a:lnTo>
                  <a:lnTo>
                    <a:pt x="1407" y="1981"/>
                  </a:lnTo>
                  <a:lnTo>
                    <a:pt x="1407" y="1981"/>
                  </a:lnTo>
                  <a:lnTo>
                    <a:pt x="1558" y="1981"/>
                  </a:lnTo>
                  <a:lnTo>
                    <a:pt x="1749" y="1963"/>
                  </a:lnTo>
                  <a:lnTo>
                    <a:pt x="1940" y="1926"/>
                  </a:lnTo>
                  <a:lnTo>
                    <a:pt x="2151" y="1879"/>
                  </a:lnTo>
                  <a:lnTo>
                    <a:pt x="2151" y="1879"/>
                  </a:lnTo>
                  <a:lnTo>
                    <a:pt x="2161" y="1879"/>
                  </a:lnTo>
                  <a:lnTo>
                    <a:pt x="2161" y="1879"/>
                  </a:lnTo>
                  <a:lnTo>
                    <a:pt x="2171" y="1879"/>
                  </a:lnTo>
                  <a:lnTo>
                    <a:pt x="2171" y="1879"/>
                  </a:lnTo>
                  <a:lnTo>
                    <a:pt x="2352" y="1833"/>
                  </a:lnTo>
                  <a:lnTo>
                    <a:pt x="2513" y="1814"/>
                  </a:lnTo>
                  <a:lnTo>
                    <a:pt x="2673" y="1786"/>
                  </a:lnTo>
                  <a:lnTo>
                    <a:pt x="2804" y="1786"/>
                  </a:lnTo>
                  <a:lnTo>
                    <a:pt x="2804" y="1786"/>
                  </a:lnTo>
                  <a:lnTo>
                    <a:pt x="2804" y="1786"/>
                  </a:lnTo>
                  <a:lnTo>
                    <a:pt x="2804" y="1786"/>
                  </a:lnTo>
                  <a:lnTo>
                    <a:pt x="2804" y="1786"/>
                  </a:lnTo>
                  <a:lnTo>
                    <a:pt x="2804" y="1786"/>
                  </a:lnTo>
                  <a:lnTo>
                    <a:pt x="2804" y="1786"/>
                  </a:lnTo>
                  <a:lnTo>
                    <a:pt x="2804" y="1786"/>
                  </a:lnTo>
                  <a:lnTo>
                    <a:pt x="2925" y="1786"/>
                  </a:lnTo>
                  <a:cubicBezTo>
                    <a:pt x="2962" y="1792"/>
                    <a:pt x="2998" y="1799"/>
                    <a:pt x="3035" y="1805"/>
                  </a:cubicBezTo>
                  <a:lnTo>
                    <a:pt x="3136" y="1823"/>
                  </a:lnTo>
                  <a:lnTo>
                    <a:pt x="3236" y="1842"/>
                  </a:lnTo>
                  <a:cubicBezTo>
                    <a:pt x="3260" y="1854"/>
                    <a:pt x="3283" y="1867"/>
                    <a:pt x="3307" y="1879"/>
                  </a:cubicBezTo>
                  <a:cubicBezTo>
                    <a:pt x="3330" y="1895"/>
                    <a:pt x="3354" y="1910"/>
                    <a:pt x="3377" y="1926"/>
                  </a:cubicBezTo>
                  <a:lnTo>
                    <a:pt x="3447" y="1972"/>
                  </a:lnTo>
                  <a:lnTo>
                    <a:pt x="3497" y="2028"/>
                  </a:lnTo>
                  <a:cubicBezTo>
                    <a:pt x="3514" y="2043"/>
                    <a:pt x="3531" y="2059"/>
                    <a:pt x="3548" y="2074"/>
                  </a:cubicBezTo>
                  <a:cubicBezTo>
                    <a:pt x="3565" y="2096"/>
                    <a:pt x="3581" y="2118"/>
                    <a:pt x="3598" y="2140"/>
                  </a:cubicBezTo>
                  <a:lnTo>
                    <a:pt x="3658" y="2260"/>
                  </a:lnTo>
                  <a:cubicBezTo>
                    <a:pt x="3675" y="2307"/>
                    <a:pt x="3692" y="2353"/>
                    <a:pt x="3709" y="2400"/>
                  </a:cubicBezTo>
                  <a:cubicBezTo>
                    <a:pt x="3716" y="2450"/>
                    <a:pt x="3722" y="2499"/>
                    <a:pt x="3729" y="2549"/>
                  </a:cubicBezTo>
                  <a:lnTo>
                    <a:pt x="3729" y="2688"/>
                  </a:lnTo>
                  <a:lnTo>
                    <a:pt x="3729" y="2837"/>
                  </a:lnTo>
                  <a:cubicBezTo>
                    <a:pt x="3722" y="2884"/>
                    <a:pt x="3716" y="2930"/>
                    <a:pt x="3709" y="2977"/>
                  </a:cubicBezTo>
                  <a:cubicBezTo>
                    <a:pt x="3695" y="3020"/>
                    <a:pt x="3682" y="3064"/>
                    <a:pt x="3668" y="3107"/>
                  </a:cubicBezTo>
                  <a:cubicBezTo>
                    <a:pt x="3658" y="3144"/>
                    <a:pt x="3648" y="3182"/>
                    <a:pt x="3638" y="3219"/>
                  </a:cubicBezTo>
                  <a:cubicBezTo>
                    <a:pt x="3625" y="3250"/>
                    <a:pt x="3611" y="3281"/>
                    <a:pt x="3598" y="3312"/>
                  </a:cubicBezTo>
                  <a:lnTo>
                    <a:pt x="3548" y="3377"/>
                  </a:lnTo>
                  <a:cubicBezTo>
                    <a:pt x="3538" y="3392"/>
                    <a:pt x="3528" y="3408"/>
                    <a:pt x="3518" y="3423"/>
                  </a:cubicBezTo>
                  <a:lnTo>
                    <a:pt x="3518" y="3423"/>
                  </a:lnTo>
                  <a:lnTo>
                    <a:pt x="3518" y="3423"/>
                  </a:lnTo>
                  <a:lnTo>
                    <a:pt x="3518" y="3423"/>
                  </a:lnTo>
                  <a:lnTo>
                    <a:pt x="3518" y="3423"/>
                  </a:lnTo>
                  <a:lnTo>
                    <a:pt x="3518" y="3423"/>
                  </a:lnTo>
                  <a:lnTo>
                    <a:pt x="3518" y="3423"/>
                  </a:lnTo>
                  <a:lnTo>
                    <a:pt x="3518" y="3423"/>
                  </a:lnTo>
                  <a:lnTo>
                    <a:pt x="3518" y="3423"/>
                  </a:lnTo>
                  <a:lnTo>
                    <a:pt x="3518" y="3423"/>
                  </a:lnTo>
                  <a:lnTo>
                    <a:pt x="3347" y="3535"/>
                  </a:lnTo>
                  <a:cubicBezTo>
                    <a:pt x="3313" y="3544"/>
                    <a:pt x="3280" y="3554"/>
                    <a:pt x="3246" y="3563"/>
                  </a:cubicBezTo>
                  <a:lnTo>
                    <a:pt x="3136" y="3572"/>
                  </a:lnTo>
                  <a:lnTo>
                    <a:pt x="3136" y="3572"/>
                  </a:lnTo>
                  <a:lnTo>
                    <a:pt x="3136" y="3572"/>
                  </a:lnTo>
                  <a:lnTo>
                    <a:pt x="3136" y="3572"/>
                  </a:lnTo>
                  <a:lnTo>
                    <a:pt x="3136" y="3572"/>
                  </a:lnTo>
                  <a:lnTo>
                    <a:pt x="3136" y="3572"/>
                  </a:lnTo>
                  <a:lnTo>
                    <a:pt x="3116" y="3572"/>
                  </a:lnTo>
                  <a:lnTo>
                    <a:pt x="3116" y="3572"/>
                  </a:lnTo>
                  <a:lnTo>
                    <a:pt x="3025" y="3572"/>
                  </a:lnTo>
                  <a:lnTo>
                    <a:pt x="2925" y="3553"/>
                  </a:lnTo>
                  <a:lnTo>
                    <a:pt x="2814" y="3526"/>
                  </a:lnTo>
                  <a:cubicBezTo>
                    <a:pt x="2774" y="3510"/>
                    <a:pt x="2733" y="3495"/>
                    <a:pt x="2693" y="3479"/>
                  </a:cubicBezTo>
                  <a:lnTo>
                    <a:pt x="2553" y="3423"/>
                  </a:lnTo>
                  <a:lnTo>
                    <a:pt x="2392" y="3349"/>
                  </a:lnTo>
                  <a:lnTo>
                    <a:pt x="2010" y="3153"/>
                  </a:lnTo>
                  <a:lnTo>
                    <a:pt x="2010" y="3153"/>
                  </a:lnTo>
                  <a:lnTo>
                    <a:pt x="2010" y="3153"/>
                  </a:lnTo>
                  <a:lnTo>
                    <a:pt x="2010" y="3153"/>
                  </a:lnTo>
                  <a:lnTo>
                    <a:pt x="2000" y="3153"/>
                  </a:lnTo>
                  <a:lnTo>
                    <a:pt x="2000" y="3153"/>
                  </a:lnTo>
                  <a:lnTo>
                    <a:pt x="2000" y="3153"/>
                  </a:lnTo>
                  <a:lnTo>
                    <a:pt x="2000" y="3153"/>
                  </a:lnTo>
                  <a:lnTo>
                    <a:pt x="1769" y="3033"/>
                  </a:lnTo>
                  <a:lnTo>
                    <a:pt x="1588" y="2967"/>
                  </a:lnTo>
                  <a:lnTo>
                    <a:pt x="1427" y="2921"/>
                  </a:lnTo>
                  <a:cubicBezTo>
                    <a:pt x="1400" y="2915"/>
                    <a:pt x="1374" y="2908"/>
                    <a:pt x="1347" y="2902"/>
                  </a:cubicBezTo>
                  <a:lnTo>
                    <a:pt x="1266" y="2902"/>
                  </a:lnTo>
                  <a:lnTo>
                    <a:pt x="1266" y="2902"/>
                  </a:lnTo>
                  <a:lnTo>
                    <a:pt x="1266" y="2902"/>
                  </a:lnTo>
                  <a:lnTo>
                    <a:pt x="1266" y="2902"/>
                  </a:lnTo>
                  <a:lnTo>
                    <a:pt x="1266" y="2902"/>
                  </a:lnTo>
                  <a:lnTo>
                    <a:pt x="1266" y="2902"/>
                  </a:lnTo>
                  <a:lnTo>
                    <a:pt x="1146" y="2921"/>
                  </a:lnTo>
                  <a:cubicBezTo>
                    <a:pt x="1126" y="2927"/>
                    <a:pt x="1105" y="2934"/>
                    <a:pt x="1085" y="2940"/>
                  </a:cubicBezTo>
                  <a:lnTo>
                    <a:pt x="1025" y="2949"/>
                  </a:lnTo>
                  <a:cubicBezTo>
                    <a:pt x="1005" y="2961"/>
                    <a:pt x="985" y="2974"/>
                    <a:pt x="965" y="2986"/>
                  </a:cubicBezTo>
                  <a:cubicBezTo>
                    <a:pt x="948" y="2998"/>
                    <a:pt x="932" y="3011"/>
                    <a:pt x="915" y="3023"/>
                  </a:cubicBezTo>
                  <a:cubicBezTo>
                    <a:pt x="898" y="3035"/>
                    <a:pt x="881" y="3048"/>
                    <a:pt x="864" y="3060"/>
                  </a:cubicBezTo>
                  <a:lnTo>
                    <a:pt x="814" y="3107"/>
                  </a:lnTo>
                  <a:cubicBezTo>
                    <a:pt x="804" y="3126"/>
                    <a:pt x="794" y="3144"/>
                    <a:pt x="784" y="3163"/>
                  </a:cubicBezTo>
                  <a:cubicBezTo>
                    <a:pt x="771" y="3188"/>
                    <a:pt x="757" y="3212"/>
                    <a:pt x="744" y="3237"/>
                  </a:cubicBezTo>
                  <a:cubicBezTo>
                    <a:pt x="720" y="3284"/>
                    <a:pt x="697" y="3330"/>
                    <a:pt x="673" y="3377"/>
                  </a:cubicBezTo>
                  <a:cubicBezTo>
                    <a:pt x="656" y="3439"/>
                    <a:pt x="640" y="3501"/>
                    <a:pt x="623" y="3563"/>
                  </a:cubicBezTo>
                  <a:cubicBezTo>
                    <a:pt x="616" y="3637"/>
                    <a:pt x="610" y="3712"/>
                    <a:pt x="603" y="3786"/>
                  </a:cubicBezTo>
                  <a:cubicBezTo>
                    <a:pt x="593" y="3870"/>
                    <a:pt x="583" y="3953"/>
                    <a:pt x="573" y="4037"/>
                  </a:cubicBezTo>
                  <a:cubicBezTo>
                    <a:pt x="576" y="4133"/>
                    <a:pt x="580" y="4230"/>
                    <a:pt x="583" y="4326"/>
                  </a:cubicBezTo>
                  <a:cubicBezTo>
                    <a:pt x="593" y="4434"/>
                    <a:pt x="603" y="4543"/>
                    <a:pt x="613" y="4651"/>
                  </a:cubicBezTo>
                  <a:cubicBezTo>
                    <a:pt x="630" y="4772"/>
                    <a:pt x="646" y="4893"/>
                    <a:pt x="663" y="5014"/>
                  </a:cubicBezTo>
                  <a:cubicBezTo>
                    <a:pt x="687" y="5150"/>
                    <a:pt x="710" y="5287"/>
                    <a:pt x="734" y="5423"/>
                  </a:cubicBezTo>
                  <a:cubicBezTo>
                    <a:pt x="761" y="5572"/>
                    <a:pt x="787" y="5721"/>
                    <a:pt x="814" y="5870"/>
                  </a:cubicBezTo>
                  <a:cubicBezTo>
                    <a:pt x="858" y="6037"/>
                    <a:pt x="901" y="6205"/>
                    <a:pt x="945" y="6372"/>
                  </a:cubicBezTo>
                  <a:cubicBezTo>
                    <a:pt x="992" y="6552"/>
                    <a:pt x="1038" y="6732"/>
                    <a:pt x="1085" y="6912"/>
                  </a:cubicBezTo>
                  <a:lnTo>
                    <a:pt x="1085" y="6912"/>
                  </a:lnTo>
                  <a:lnTo>
                    <a:pt x="1085" y="6930"/>
                  </a:lnTo>
                  <a:lnTo>
                    <a:pt x="1085" y="6930"/>
                  </a:lnTo>
                  <a:cubicBezTo>
                    <a:pt x="1095" y="6955"/>
                    <a:pt x="1106" y="6980"/>
                    <a:pt x="1116" y="7005"/>
                  </a:cubicBezTo>
                  <a:lnTo>
                    <a:pt x="1116" y="7005"/>
                  </a:lnTo>
                  <a:lnTo>
                    <a:pt x="1116" y="7005"/>
                  </a:lnTo>
                  <a:lnTo>
                    <a:pt x="1116" y="7005"/>
                  </a:lnTo>
                  <a:lnTo>
                    <a:pt x="1116" y="7005"/>
                  </a:lnTo>
                  <a:cubicBezTo>
                    <a:pt x="1119" y="7023"/>
                    <a:pt x="1123" y="7042"/>
                    <a:pt x="1126" y="7060"/>
                  </a:cubicBezTo>
                  <a:lnTo>
                    <a:pt x="1126" y="7060"/>
                  </a:lnTo>
                  <a:lnTo>
                    <a:pt x="1126" y="7060"/>
                  </a:lnTo>
                  <a:lnTo>
                    <a:pt x="1126" y="7060"/>
                  </a:lnTo>
                  <a:lnTo>
                    <a:pt x="1146" y="7060"/>
                  </a:lnTo>
                  <a:lnTo>
                    <a:pt x="1146" y="7060"/>
                  </a:lnTo>
                  <a:lnTo>
                    <a:pt x="1156" y="7060"/>
                  </a:lnTo>
                  <a:lnTo>
                    <a:pt x="1156" y="7060"/>
                  </a:lnTo>
                  <a:lnTo>
                    <a:pt x="1156" y="7060"/>
                  </a:lnTo>
                  <a:lnTo>
                    <a:pt x="1156" y="7060"/>
                  </a:lnTo>
                  <a:lnTo>
                    <a:pt x="1457" y="7051"/>
                  </a:lnTo>
                  <a:lnTo>
                    <a:pt x="1749" y="7051"/>
                  </a:lnTo>
                  <a:lnTo>
                    <a:pt x="1749" y="7051"/>
                  </a:lnTo>
                  <a:lnTo>
                    <a:pt x="1749" y="7051"/>
                  </a:lnTo>
                  <a:lnTo>
                    <a:pt x="1749" y="7051"/>
                  </a:lnTo>
                  <a:lnTo>
                    <a:pt x="1749" y="7051"/>
                  </a:lnTo>
                  <a:lnTo>
                    <a:pt x="1749" y="7051"/>
                  </a:lnTo>
                  <a:lnTo>
                    <a:pt x="1759" y="7051"/>
                  </a:lnTo>
                  <a:lnTo>
                    <a:pt x="1759" y="7051"/>
                  </a:lnTo>
                  <a:lnTo>
                    <a:pt x="1759" y="7051"/>
                  </a:lnTo>
                  <a:lnTo>
                    <a:pt x="1759" y="7051"/>
                  </a:lnTo>
                  <a:lnTo>
                    <a:pt x="1759" y="7051"/>
                  </a:lnTo>
                  <a:lnTo>
                    <a:pt x="1759" y="7051"/>
                  </a:lnTo>
                  <a:lnTo>
                    <a:pt x="1769" y="7051"/>
                  </a:lnTo>
                  <a:lnTo>
                    <a:pt x="1769" y="7051"/>
                  </a:lnTo>
                  <a:lnTo>
                    <a:pt x="1769" y="7051"/>
                  </a:lnTo>
                  <a:lnTo>
                    <a:pt x="1769" y="7051"/>
                  </a:lnTo>
                  <a:lnTo>
                    <a:pt x="1769" y="7051"/>
                  </a:lnTo>
                  <a:lnTo>
                    <a:pt x="1980" y="7051"/>
                  </a:lnTo>
                  <a:lnTo>
                    <a:pt x="1980" y="7051"/>
                  </a:lnTo>
                  <a:lnTo>
                    <a:pt x="2281" y="7033"/>
                  </a:lnTo>
                  <a:lnTo>
                    <a:pt x="2281" y="7033"/>
                  </a:lnTo>
                  <a:lnTo>
                    <a:pt x="2281" y="7033"/>
                  </a:lnTo>
                  <a:lnTo>
                    <a:pt x="2281" y="7033"/>
                  </a:lnTo>
                  <a:lnTo>
                    <a:pt x="2291" y="7033"/>
                  </a:lnTo>
                  <a:lnTo>
                    <a:pt x="2291" y="7033"/>
                  </a:lnTo>
                  <a:lnTo>
                    <a:pt x="2302" y="7033"/>
                  </a:lnTo>
                  <a:lnTo>
                    <a:pt x="2302" y="7033"/>
                  </a:lnTo>
                  <a:lnTo>
                    <a:pt x="2332" y="7033"/>
                  </a:lnTo>
                  <a:lnTo>
                    <a:pt x="2332" y="7033"/>
                  </a:lnTo>
                  <a:lnTo>
                    <a:pt x="2854" y="7033"/>
                  </a:lnTo>
                  <a:lnTo>
                    <a:pt x="2854" y="7033"/>
                  </a:lnTo>
                  <a:lnTo>
                    <a:pt x="2854" y="7033"/>
                  </a:lnTo>
                  <a:lnTo>
                    <a:pt x="2854" y="7033"/>
                  </a:lnTo>
                  <a:lnTo>
                    <a:pt x="2854" y="7033"/>
                  </a:lnTo>
                  <a:lnTo>
                    <a:pt x="2854" y="7033"/>
                  </a:lnTo>
                  <a:lnTo>
                    <a:pt x="2854" y="7033"/>
                  </a:lnTo>
                  <a:lnTo>
                    <a:pt x="2854" y="7033"/>
                  </a:lnTo>
                  <a:lnTo>
                    <a:pt x="3286" y="7033"/>
                  </a:lnTo>
                  <a:lnTo>
                    <a:pt x="3709" y="7060"/>
                  </a:lnTo>
                  <a:lnTo>
                    <a:pt x="4101" y="7088"/>
                  </a:lnTo>
                  <a:lnTo>
                    <a:pt x="4291" y="7116"/>
                  </a:lnTo>
                  <a:lnTo>
                    <a:pt x="4462" y="7135"/>
                  </a:lnTo>
                  <a:lnTo>
                    <a:pt x="4623" y="7172"/>
                  </a:lnTo>
                  <a:lnTo>
                    <a:pt x="4764" y="7219"/>
                  </a:lnTo>
                  <a:lnTo>
                    <a:pt x="4894" y="7274"/>
                  </a:lnTo>
                  <a:cubicBezTo>
                    <a:pt x="4924" y="7293"/>
                    <a:pt x="4955" y="7311"/>
                    <a:pt x="4985" y="7330"/>
                  </a:cubicBezTo>
                  <a:cubicBezTo>
                    <a:pt x="5015" y="7352"/>
                    <a:pt x="5045" y="7373"/>
                    <a:pt x="5075" y="7395"/>
                  </a:cubicBezTo>
                  <a:cubicBezTo>
                    <a:pt x="5095" y="7417"/>
                    <a:pt x="5116" y="7438"/>
                    <a:pt x="5136" y="7460"/>
                  </a:cubicBezTo>
                  <a:cubicBezTo>
                    <a:pt x="5143" y="7476"/>
                    <a:pt x="5149" y="7491"/>
                    <a:pt x="5156" y="7507"/>
                  </a:cubicBezTo>
                  <a:cubicBezTo>
                    <a:pt x="5163" y="7522"/>
                    <a:pt x="5169" y="7538"/>
                    <a:pt x="5176" y="7553"/>
                  </a:cubicBezTo>
                  <a:lnTo>
                    <a:pt x="5176" y="7600"/>
                  </a:lnTo>
                  <a:lnTo>
                    <a:pt x="5176" y="7656"/>
                  </a:lnTo>
                  <a:lnTo>
                    <a:pt x="5176" y="7656"/>
                  </a:lnTo>
                  <a:lnTo>
                    <a:pt x="5176" y="7665"/>
                  </a:lnTo>
                  <a:lnTo>
                    <a:pt x="5176" y="7665"/>
                  </a:lnTo>
                  <a:lnTo>
                    <a:pt x="5176" y="7665"/>
                  </a:lnTo>
                  <a:lnTo>
                    <a:pt x="5146" y="7851"/>
                  </a:lnTo>
                  <a:lnTo>
                    <a:pt x="5095" y="8037"/>
                  </a:lnTo>
                  <a:cubicBezTo>
                    <a:pt x="5065" y="8170"/>
                    <a:pt x="5035" y="8304"/>
                    <a:pt x="5005" y="8437"/>
                  </a:cubicBezTo>
                  <a:cubicBezTo>
                    <a:pt x="4988" y="8505"/>
                    <a:pt x="4972" y="8574"/>
                    <a:pt x="4955" y="8642"/>
                  </a:cubicBezTo>
                  <a:cubicBezTo>
                    <a:pt x="4942" y="8704"/>
                    <a:pt x="4928" y="8766"/>
                    <a:pt x="4915" y="8828"/>
                  </a:cubicBezTo>
                  <a:lnTo>
                    <a:pt x="4894" y="9023"/>
                  </a:lnTo>
                  <a:cubicBezTo>
                    <a:pt x="4887" y="9082"/>
                    <a:pt x="4881" y="9141"/>
                    <a:pt x="4874" y="9200"/>
                  </a:cubicBezTo>
                  <a:lnTo>
                    <a:pt x="4874" y="9200"/>
                  </a:lnTo>
                  <a:lnTo>
                    <a:pt x="4874" y="9293"/>
                  </a:lnTo>
                  <a:cubicBezTo>
                    <a:pt x="4881" y="9327"/>
                    <a:pt x="4887" y="9361"/>
                    <a:pt x="4894" y="9395"/>
                  </a:cubicBezTo>
                  <a:lnTo>
                    <a:pt x="4915" y="9488"/>
                  </a:lnTo>
                  <a:cubicBezTo>
                    <a:pt x="4922" y="9513"/>
                    <a:pt x="4928" y="9538"/>
                    <a:pt x="4935" y="9563"/>
                  </a:cubicBezTo>
                  <a:cubicBezTo>
                    <a:pt x="4952" y="9591"/>
                    <a:pt x="4968" y="9619"/>
                    <a:pt x="4985" y="9647"/>
                  </a:cubicBezTo>
                  <a:lnTo>
                    <a:pt x="5035" y="9721"/>
                  </a:lnTo>
                  <a:cubicBezTo>
                    <a:pt x="5055" y="9743"/>
                    <a:pt x="5075" y="9764"/>
                    <a:pt x="5095" y="9786"/>
                  </a:cubicBezTo>
                  <a:cubicBezTo>
                    <a:pt x="5122" y="9805"/>
                    <a:pt x="5149" y="9823"/>
                    <a:pt x="5176" y="9842"/>
                  </a:cubicBezTo>
                  <a:lnTo>
                    <a:pt x="5176" y="9842"/>
                  </a:lnTo>
                  <a:lnTo>
                    <a:pt x="5176" y="9842"/>
                  </a:lnTo>
                  <a:cubicBezTo>
                    <a:pt x="5196" y="9854"/>
                    <a:pt x="5216" y="9867"/>
                    <a:pt x="5236" y="9879"/>
                  </a:cubicBezTo>
                  <a:cubicBezTo>
                    <a:pt x="5260" y="9891"/>
                    <a:pt x="5283" y="9904"/>
                    <a:pt x="5307" y="9916"/>
                  </a:cubicBezTo>
                  <a:lnTo>
                    <a:pt x="5447" y="9963"/>
                  </a:lnTo>
                  <a:lnTo>
                    <a:pt x="5608" y="9991"/>
                  </a:lnTo>
                  <a:lnTo>
                    <a:pt x="5779" y="10000"/>
                  </a:lnTo>
                  <a:lnTo>
                    <a:pt x="5779" y="10000"/>
                  </a:lnTo>
                  <a:lnTo>
                    <a:pt x="5779" y="10000"/>
                  </a:lnTo>
                  <a:lnTo>
                    <a:pt x="5779" y="10000"/>
                  </a:lnTo>
                  <a:lnTo>
                    <a:pt x="5779" y="10000"/>
                  </a:lnTo>
                  <a:lnTo>
                    <a:pt x="5779" y="10000"/>
                  </a:lnTo>
                  <a:lnTo>
                    <a:pt x="5899" y="9991"/>
                  </a:lnTo>
                  <a:lnTo>
                    <a:pt x="6040" y="9981"/>
                  </a:lnTo>
                  <a:lnTo>
                    <a:pt x="6171" y="9963"/>
                  </a:lnTo>
                  <a:lnTo>
                    <a:pt x="6291" y="9926"/>
                  </a:lnTo>
                  <a:cubicBezTo>
                    <a:pt x="6331" y="9913"/>
                    <a:pt x="6372" y="9901"/>
                    <a:pt x="6412" y="9888"/>
                  </a:cubicBezTo>
                  <a:lnTo>
                    <a:pt x="6533" y="9842"/>
                  </a:lnTo>
                  <a:cubicBezTo>
                    <a:pt x="6570" y="9830"/>
                    <a:pt x="6606" y="9817"/>
                    <a:pt x="6643" y="9805"/>
                  </a:cubicBezTo>
                  <a:lnTo>
                    <a:pt x="6744" y="9740"/>
                  </a:lnTo>
                  <a:cubicBezTo>
                    <a:pt x="6771" y="9718"/>
                    <a:pt x="6797" y="9696"/>
                    <a:pt x="6824" y="9674"/>
                  </a:cubicBezTo>
                  <a:cubicBezTo>
                    <a:pt x="6851" y="9652"/>
                    <a:pt x="6878" y="9631"/>
                    <a:pt x="6905" y="9609"/>
                  </a:cubicBezTo>
                  <a:cubicBezTo>
                    <a:pt x="6925" y="9587"/>
                    <a:pt x="6945" y="9566"/>
                    <a:pt x="6965" y="9544"/>
                  </a:cubicBezTo>
                  <a:cubicBezTo>
                    <a:pt x="6982" y="9516"/>
                    <a:pt x="6998" y="9488"/>
                    <a:pt x="7015" y="9460"/>
                  </a:cubicBezTo>
                  <a:cubicBezTo>
                    <a:pt x="7022" y="9438"/>
                    <a:pt x="7028" y="9417"/>
                    <a:pt x="7035" y="9395"/>
                  </a:cubicBezTo>
                  <a:cubicBezTo>
                    <a:pt x="7038" y="9364"/>
                    <a:pt x="7042" y="9333"/>
                    <a:pt x="7045" y="9302"/>
                  </a:cubicBezTo>
                  <a:cubicBezTo>
                    <a:pt x="7042" y="9277"/>
                    <a:pt x="7038" y="9253"/>
                    <a:pt x="7035" y="9228"/>
                  </a:cubicBezTo>
                  <a:cubicBezTo>
                    <a:pt x="7022" y="9200"/>
                    <a:pt x="7008" y="9172"/>
                    <a:pt x="6995" y="9144"/>
                  </a:cubicBezTo>
                  <a:lnTo>
                    <a:pt x="6995" y="9144"/>
                  </a:lnTo>
                  <a:lnTo>
                    <a:pt x="6995" y="9135"/>
                  </a:lnTo>
                  <a:lnTo>
                    <a:pt x="6995" y="9135"/>
                  </a:lnTo>
                  <a:lnTo>
                    <a:pt x="6985" y="9135"/>
                  </a:lnTo>
                  <a:lnTo>
                    <a:pt x="6985" y="9135"/>
                  </a:lnTo>
                  <a:lnTo>
                    <a:pt x="6985" y="9135"/>
                  </a:lnTo>
                  <a:lnTo>
                    <a:pt x="6985" y="9135"/>
                  </a:lnTo>
                  <a:lnTo>
                    <a:pt x="6985" y="9135"/>
                  </a:lnTo>
                  <a:lnTo>
                    <a:pt x="6985" y="9135"/>
                  </a:lnTo>
                  <a:lnTo>
                    <a:pt x="6985" y="9135"/>
                  </a:lnTo>
                  <a:lnTo>
                    <a:pt x="6985" y="9135"/>
                  </a:lnTo>
                  <a:lnTo>
                    <a:pt x="6985" y="9126"/>
                  </a:lnTo>
                  <a:lnTo>
                    <a:pt x="6985" y="9126"/>
                  </a:lnTo>
                  <a:lnTo>
                    <a:pt x="6985" y="9126"/>
                  </a:lnTo>
                  <a:lnTo>
                    <a:pt x="6985" y="9126"/>
                  </a:lnTo>
                  <a:lnTo>
                    <a:pt x="6985" y="9126"/>
                  </a:lnTo>
                  <a:lnTo>
                    <a:pt x="6985" y="9126"/>
                  </a:lnTo>
                  <a:lnTo>
                    <a:pt x="6985" y="9126"/>
                  </a:lnTo>
                  <a:lnTo>
                    <a:pt x="6985" y="9126"/>
                  </a:lnTo>
                  <a:cubicBezTo>
                    <a:pt x="6921" y="9030"/>
                    <a:pt x="6858" y="8933"/>
                    <a:pt x="6794" y="8837"/>
                  </a:cubicBezTo>
                  <a:lnTo>
                    <a:pt x="6693" y="8679"/>
                  </a:lnTo>
                  <a:cubicBezTo>
                    <a:pt x="6660" y="8626"/>
                    <a:pt x="6626" y="8574"/>
                    <a:pt x="6593" y="8521"/>
                  </a:cubicBezTo>
                  <a:cubicBezTo>
                    <a:pt x="6566" y="8471"/>
                    <a:pt x="6540" y="8422"/>
                    <a:pt x="6513" y="8372"/>
                  </a:cubicBezTo>
                  <a:cubicBezTo>
                    <a:pt x="6489" y="8319"/>
                    <a:pt x="6466" y="8267"/>
                    <a:pt x="6442" y="8214"/>
                  </a:cubicBezTo>
                  <a:cubicBezTo>
                    <a:pt x="6425" y="8161"/>
                    <a:pt x="6409" y="8109"/>
                    <a:pt x="6392" y="8056"/>
                  </a:cubicBezTo>
                  <a:cubicBezTo>
                    <a:pt x="6389" y="8031"/>
                    <a:pt x="6385" y="8006"/>
                    <a:pt x="6382" y="7981"/>
                  </a:cubicBezTo>
                  <a:lnTo>
                    <a:pt x="6382" y="7907"/>
                  </a:lnTo>
                  <a:lnTo>
                    <a:pt x="6382" y="7907"/>
                  </a:lnTo>
                  <a:cubicBezTo>
                    <a:pt x="6385" y="7873"/>
                    <a:pt x="6389" y="7839"/>
                    <a:pt x="6392" y="7805"/>
                  </a:cubicBezTo>
                  <a:cubicBezTo>
                    <a:pt x="6402" y="7771"/>
                    <a:pt x="6412" y="7736"/>
                    <a:pt x="6422" y="7702"/>
                  </a:cubicBezTo>
                  <a:cubicBezTo>
                    <a:pt x="6432" y="7687"/>
                    <a:pt x="6442" y="7671"/>
                    <a:pt x="6452" y="7656"/>
                  </a:cubicBezTo>
                  <a:cubicBezTo>
                    <a:pt x="6465" y="7640"/>
                    <a:pt x="6479" y="7625"/>
                    <a:pt x="6492" y="7609"/>
                  </a:cubicBezTo>
                  <a:cubicBezTo>
                    <a:pt x="6502" y="7594"/>
                    <a:pt x="6513" y="7578"/>
                    <a:pt x="6523" y="7563"/>
                  </a:cubicBezTo>
                  <a:cubicBezTo>
                    <a:pt x="6540" y="7551"/>
                    <a:pt x="6556" y="7538"/>
                    <a:pt x="6573" y="7526"/>
                  </a:cubicBezTo>
                  <a:lnTo>
                    <a:pt x="6704" y="7451"/>
                  </a:lnTo>
                  <a:lnTo>
                    <a:pt x="6864" y="7395"/>
                  </a:lnTo>
                  <a:lnTo>
                    <a:pt x="7065" y="7349"/>
                  </a:lnTo>
                  <a:lnTo>
                    <a:pt x="7307" y="7321"/>
                  </a:lnTo>
                  <a:lnTo>
                    <a:pt x="7307" y="7321"/>
                  </a:lnTo>
                  <a:lnTo>
                    <a:pt x="8533" y="7219"/>
                  </a:lnTo>
                  <a:lnTo>
                    <a:pt x="10000" y="7116"/>
                  </a:lnTo>
                  <a:lnTo>
                    <a:pt x="10000" y="7116"/>
                  </a:lnTo>
                  <a:lnTo>
                    <a:pt x="10000" y="7116"/>
                  </a:lnTo>
                  <a:lnTo>
                    <a:pt x="10000" y="7116"/>
                  </a:lnTo>
                  <a:lnTo>
                    <a:pt x="10000" y="0"/>
                  </a:lnTo>
                  <a:close/>
                </a:path>
              </a:pathLst>
            </a:custGeom>
            <a:solidFill>
              <a:srgbClr val="06518A"/>
            </a:solidFill>
            <a:ln w="63500">
              <a:solidFill>
                <a:srgbClr val="FBFBFB"/>
              </a:solidFill>
            </a:ln>
          </p:spPr>
          <p:txBody>
            <a:bodyPr vert="horz" wrap="square" lIns="91440" tIns="45720" rIns="91440" bIns="45720" numCol="1" anchor="t" anchorCtr="0" compatLnSpc="1"/>
            <a:lstStyle/>
            <a:p>
              <a:endParaRPr lang="fr-FR">
                <a:cs typeface="+mn-ea"/>
                <a:sym typeface="+mn-lt"/>
              </a:endParaRPr>
            </a:p>
          </p:txBody>
        </p:sp>
        <p:grpSp>
          <p:nvGrpSpPr>
            <p:cNvPr id="2" name="组合 1"/>
            <p:cNvGrpSpPr/>
            <p:nvPr/>
          </p:nvGrpSpPr>
          <p:grpSpPr>
            <a:xfrm>
              <a:off x="4896279" y="2844821"/>
              <a:ext cx="436562" cy="430213"/>
              <a:chOff x="4410114" y="5636360"/>
              <a:chExt cx="436562" cy="430213"/>
            </a:xfrm>
          </p:grpSpPr>
          <p:sp>
            <p:nvSpPr>
              <p:cNvPr id="89" name="Freeform 55"/>
              <p:cNvSpPr/>
              <p:nvPr/>
            </p:nvSpPr>
            <p:spPr bwMode="auto">
              <a:xfrm>
                <a:off x="4414877" y="6012598"/>
                <a:ext cx="427037" cy="53975"/>
              </a:xfrm>
              <a:custGeom>
                <a:avLst/>
                <a:gdLst>
                  <a:gd name="T0" fmla="*/ 88 w 88"/>
                  <a:gd name="T1" fmla="*/ 6 h 11"/>
                  <a:gd name="T2" fmla="*/ 83 w 88"/>
                  <a:gd name="T3" fmla="*/ 11 h 11"/>
                  <a:gd name="T4" fmla="*/ 5 w 88"/>
                  <a:gd name="T5" fmla="*/ 11 h 11"/>
                  <a:gd name="T6" fmla="*/ 0 w 88"/>
                  <a:gd name="T7" fmla="*/ 6 h 11"/>
                  <a:gd name="T8" fmla="*/ 0 w 88"/>
                  <a:gd name="T9" fmla="*/ 6 h 11"/>
                  <a:gd name="T10" fmla="*/ 5 w 88"/>
                  <a:gd name="T11" fmla="*/ 0 h 11"/>
                  <a:gd name="T12" fmla="*/ 83 w 88"/>
                  <a:gd name="T13" fmla="*/ 0 h 11"/>
                  <a:gd name="T14" fmla="*/ 88 w 88"/>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1">
                    <a:moveTo>
                      <a:pt x="88" y="6"/>
                    </a:moveTo>
                    <a:cubicBezTo>
                      <a:pt x="88" y="9"/>
                      <a:pt x="86" y="11"/>
                      <a:pt x="83" y="11"/>
                    </a:cubicBezTo>
                    <a:cubicBezTo>
                      <a:pt x="5" y="11"/>
                      <a:pt x="5" y="11"/>
                      <a:pt x="5" y="11"/>
                    </a:cubicBezTo>
                    <a:cubicBezTo>
                      <a:pt x="2" y="11"/>
                      <a:pt x="0" y="9"/>
                      <a:pt x="0" y="6"/>
                    </a:cubicBezTo>
                    <a:cubicBezTo>
                      <a:pt x="0" y="6"/>
                      <a:pt x="0" y="6"/>
                      <a:pt x="0" y="6"/>
                    </a:cubicBezTo>
                    <a:cubicBezTo>
                      <a:pt x="0" y="3"/>
                      <a:pt x="2" y="0"/>
                      <a:pt x="5" y="0"/>
                    </a:cubicBezTo>
                    <a:cubicBezTo>
                      <a:pt x="83" y="0"/>
                      <a:pt x="83" y="0"/>
                      <a:pt x="83" y="0"/>
                    </a:cubicBezTo>
                    <a:cubicBezTo>
                      <a:pt x="86" y="0"/>
                      <a:pt x="88" y="3"/>
                      <a:pt x="88" y="6"/>
                    </a:cubicBez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0" name="Freeform 56"/>
              <p:cNvSpPr/>
              <p:nvPr/>
            </p:nvSpPr>
            <p:spPr bwMode="auto">
              <a:xfrm>
                <a:off x="4438689" y="5825273"/>
                <a:ext cx="82550" cy="163513"/>
              </a:xfrm>
              <a:custGeom>
                <a:avLst/>
                <a:gdLst>
                  <a:gd name="T0" fmla="*/ 3 w 17"/>
                  <a:gd name="T1" fmla="*/ 0 h 34"/>
                  <a:gd name="T2" fmla="*/ 0 w 17"/>
                  <a:gd name="T3" fmla="*/ 17 h 34"/>
                  <a:gd name="T4" fmla="*/ 3 w 17"/>
                  <a:gd name="T5" fmla="*/ 34 h 34"/>
                  <a:gd name="T6" fmla="*/ 14 w 17"/>
                  <a:gd name="T7" fmla="*/ 34 h 34"/>
                  <a:gd name="T8" fmla="*/ 17 w 17"/>
                  <a:gd name="T9" fmla="*/ 17 h 34"/>
                  <a:gd name="T10" fmla="*/ 14 w 17"/>
                  <a:gd name="T11" fmla="*/ 0 h 34"/>
                  <a:gd name="T12" fmla="*/ 3 w 17"/>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3" y="0"/>
                    </a:moveTo>
                    <a:cubicBezTo>
                      <a:pt x="1" y="4"/>
                      <a:pt x="0" y="10"/>
                      <a:pt x="0" y="17"/>
                    </a:cubicBezTo>
                    <a:cubicBezTo>
                      <a:pt x="0" y="24"/>
                      <a:pt x="1" y="30"/>
                      <a:pt x="3" y="34"/>
                    </a:cubicBezTo>
                    <a:cubicBezTo>
                      <a:pt x="14" y="34"/>
                      <a:pt x="14" y="34"/>
                      <a:pt x="14" y="34"/>
                    </a:cubicBezTo>
                    <a:cubicBezTo>
                      <a:pt x="16" y="30"/>
                      <a:pt x="17" y="24"/>
                      <a:pt x="17" y="17"/>
                    </a:cubicBezTo>
                    <a:cubicBezTo>
                      <a:pt x="17" y="10"/>
                      <a:pt x="16" y="4"/>
                      <a:pt x="14" y="0"/>
                    </a:cubicBezTo>
                    <a:lnTo>
                      <a:pt x="3" y="0"/>
                    </a:ln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1" name="Freeform 57"/>
              <p:cNvSpPr/>
              <p:nvPr/>
            </p:nvSpPr>
            <p:spPr bwMode="auto">
              <a:xfrm>
                <a:off x="4584739" y="5825273"/>
                <a:ext cx="87312" cy="163513"/>
              </a:xfrm>
              <a:custGeom>
                <a:avLst/>
                <a:gdLst>
                  <a:gd name="T0" fmla="*/ 4 w 18"/>
                  <a:gd name="T1" fmla="*/ 0 h 34"/>
                  <a:gd name="T2" fmla="*/ 0 w 18"/>
                  <a:gd name="T3" fmla="*/ 17 h 34"/>
                  <a:gd name="T4" fmla="*/ 4 w 18"/>
                  <a:gd name="T5" fmla="*/ 34 h 34"/>
                  <a:gd name="T6" fmla="*/ 14 w 18"/>
                  <a:gd name="T7" fmla="*/ 34 h 34"/>
                  <a:gd name="T8" fmla="*/ 18 w 18"/>
                  <a:gd name="T9" fmla="*/ 17 h 34"/>
                  <a:gd name="T10" fmla="*/ 14 w 18"/>
                  <a:gd name="T11" fmla="*/ 0 h 34"/>
                  <a:gd name="T12" fmla="*/ 4 w 18"/>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4" y="0"/>
                    </a:moveTo>
                    <a:cubicBezTo>
                      <a:pt x="2" y="4"/>
                      <a:pt x="0" y="10"/>
                      <a:pt x="0" y="17"/>
                    </a:cubicBezTo>
                    <a:cubicBezTo>
                      <a:pt x="0" y="24"/>
                      <a:pt x="2" y="30"/>
                      <a:pt x="4" y="34"/>
                    </a:cubicBezTo>
                    <a:cubicBezTo>
                      <a:pt x="14" y="34"/>
                      <a:pt x="14" y="34"/>
                      <a:pt x="14" y="34"/>
                    </a:cubicBezTo>
                    <a:cubicBezTo>
                      <a:pt x="16" y="30"/>
                      <a:pt x="18" y="24"/>
                      <a:pt x="18" y="17"/>
                    </a:cubicBezTo>
                    <a:cubicBezTo>
                      <a:pt x="18" y="10"/>
                      <a:pt x="16" y="4"/>
                      <a:pt x="14" y="0"/>
                    </a:cubicBezTo>
                    <a:lnTo>
                      <a:pt x="4" y="0"/>
                    </a:ln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2" name="Freeform 58"/>
              <p:cNvSpPr/>
              <p:nvPr/>
            </p:nvSpPr>
            <p:spPr bwMode="auto">
              <a:xfrm>
                <a:off x="4733964" y="5825273"/>
                <a:ext cx="82550" cy="163513"/>
              </a:xfrm>
              <a:custGeom>
                <a:avLst/>
                <a:gdLst>
                  <a:gd name="T0" fmla="*/ 3 w 17"/>
                  <a:gd name="T1" fmla="*/ 0 h 34"/>
                  <a:gd name="T2" fmla="*/ 0 w 17"/>
                  <a:gd name="T3" fmla="*/ 17 h 34"/>
                  <a:gd name="T4" fmla="*/ 3 w 17"/>
                  <a:gd name="T5" fmla="*/ 34 h 34"/>
                  <a:gd name="T6" fmla="*/ 13 w 17"/>
                  <a:gd name="T7" fmla="*/ 34 h 34"/>
                  <a:gd name="T8" fmla="*/ 17 w 17"/>
                  <a:gd name="T9" fmla="*/ 17 h 34"/>
                  <a:gd name="T10" fmla="*/ 14 w 17"/>
                  <a:gd name="T11" fmla="*/ 0 h 34"/>
                  <a:gd name="T12" fmla="*/ 3 w 17"/>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3" y="0"/>
                    </a:moveTo>
                    <a:cubicBezTo>
                      <a:pt x="1" y="4"/>
                      <a:pt x="0" y="10"/>
                      <a:pt x="0" y="17"/>
                    </a:cubicBezTo>
                    <a:cubicBezTo>
                      <a:pt x="0" y="24"/>
                      <a:pt x="1" y="30"/>
                      <a:pt x="3" y="34"/>
                    </a:cubicBezTo>
                    <a:cubicBezTo>
                      <a:pt x="13" y="34"/>
                      <a:pt x="13" y="34"/>
                      <a:pt x="13" y="34"/>
                    </a:cubicBezTo>
                    <a:cubicBezTo>
                      <a:pt x="16" y="30"/>
                      <a:pt x="17" y="24"/>
                      <a:pt x="17" y="17"/>
                    </a:cubicBezTo>
                    <a:cubicBezTo>
                      <a:pt x="17" y="10"/>
                      <a:pt x="16" y="4"/>
                      <a:pt x="14" y="0"/>
                    </a:cubicBezTo>
                    <a:lnTo>
                      <a:pt x="3" y="0"/>
                    </a:ln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3" name="Freeform 59"/>
              <p:cNvSpPr>
                <a:spLocks noEditPoints="1"/>
              </p:cNvSpPr>
              <p:nvPr/>
            </p:nvSpPr>
            <p:spPr bwMode="auto">
              <a:xfrm>
                <a:off x="4410114" y="5636360"/>
                <a:ext cx="436562" cy="163513"/>
              </a:xfrm>
              <a:custGeom>
                <a:avLst/>
                <a:gdLst>
                  <a:gd name="T0" fmla="*/ 88 w 90"/>
                  <a:gd name="T1" fmla="*/ 27 h 34"/>
                  <a:gd name="T2" fmla="*/ 49 w 90"/>
                  <a:gd name="T3" fmla="*/ 2 h 34"/>
                  <a:gd name="T4" fmla="*/ 42 w 90"/>
                  <a:gd name="T5" fmla="*/ 2 h 34"/>
                  <a:gd name="T6" fmla="*/ 2 w 90"/>
                  <a:gd name="T7" fmla="*/ 27 h 34"/>
                  <a:gd name="T8" fmla="*/ 2 w 90"/>
                  <a:gd name="T9" fmla="*/ 34 h 34"/>
                  <a:gd name="T10" fmla="*/ 88 w 90"/>
                  <a:gd name="T11" fmla="*/ 34 h 34"/>
                  <a:gd name="T12" fmla="*/ 88 w 90"/>
                  <a:gd name="T13" fmla="*/ 27 h 34"/>
                  <a:gd name="T14" fmla="*/ 45 w 90"/>
                  <a:gd name="T15" fmla="*/ 23 h 34"/>
                  <a:gd name="T16" fmla="*/ 39 w 90"/>
                  <a:gd name="T17" fmla="*/ 17 h 34"/>
                  <a:gd name="T18" fmla="*/ 45 w 90"/>
                  <a:gd name="T19" fmla="*/ 12 h 34"/>
                  <a:gd name="T20" fmla="*/ 51 w 90"/>
                  <a:gd name="T21" fmla="*/ 17 h 34"/>
                  <a:gd name="T22" fmla="*/ 45 w 90"/>
                  <a:gd name="T23" fmla="*/ 2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 h="34">
                    <a:moveTo>
                      <a:pt x="88" y="27"/>
                    </a:moveTo>
                    <a:cubicBezTo>
                      <a:pt x="49" y="2"/>
                      <a:pt x="49" y="2"/>
                      <a:pt x="49" y="2"/>
                    </a:cubicBezTo>
                    <a:cubicBezTo>
                      <a:pt x="47" y="0"/>
                      <a:pt x="44" y="0"/>
                      <a:pt x="42" y="2"/>
                    </a:cubicBezTo>
                    <a:cubicBezTo>
                      <a:pt x="2" y="27"/>
                      <a:pt x="2" y="27"/>
                      <a:pt x="2" y="27"/>
                    </a:cubicBezTo>
                    <a:cubicBezTo>
                      <a:pt x="0" y="29"/>
                      <a:pt x="0" y="32"/>
                      <a:pt x="2" y="34"/>
                    </a:cubicBezTo>
                    <a:cubicBezTo>
                      <a:pt x="88" y="34"/>
                      <a:pt x="88" y="34"/>
                      <a:pt x="88" y="34"/>
                    </a:cubicBezTo>
                    <a:cubicBezTo>
                      <a:pt x="90" y="32"/>
                      <a:pt x="90" y="29"/>
                      <a:pt x="88" y="27"/>
                    </a:cubicBezTo>
                    <a:close/>
                    <a:moveTo>
                      <a:pt x="45" y="23"/>
                    </a:moveTo>
                    <a:cubicBezTo>
                      <a:pt x="42" y="23"/>
                      <a:pt x="39" y="20"/>
                      <a:pt x="39" y="17"/>
                    </a:cubicBezTo>
                    <a:cubicBezTo>
                      <a:pt x="39" y="14"/>
                      <a:pt x="42" y="12"/>
                      <a:pt x="45" y="12"/>
                    </a:cubicBezTo>
                    <a:cubicBezTo>
                      <a:pt x="48" y="12"/>
                      <a:pt x="51" y="14"/>
                      <a:pt x="51" y="17"/>
                    </a:cubicBezTo>
                    <a:cubicBezTo>
                      <a:pt x="51" y="20"/>
                      <a:pt x="48" y="23"/>
                      <a:pt x="45" y="23"/>
                    </a:cubicBezTo>
                    <a:close/>
                  </a:path>
                </a:pathLst>
              </a:custGeom>
              <a:solidFill>
                <a:schemeClr val="bg1"/>
              </a:solidFill>
              <a:ln>
                <a:noFill/>
              </a:ln>
            </p:spPr>
            <p:txBody>
              <a:bodyPr vert="horz" wrap="square" lIns="91440" tIns="45720" rIns="91440" bIns="45720" numCol="1" anchor="t" anchorCtr="0" compatLnSpc="1"/>
              <a:lstStyle/>
              <a:p>
                <a:endParaRPr lang="zh-CN" altLang="en-US">
                  <a:cs typeface="+mn-ea"/>
                  <a:sym typeface="+mn-lt"/>
                </a:endParaRPr>
              </a:p>
            </p:txBody>
          </p:sp>
        </p:grpSp>
      </p:grpSp>
      <p:pic>
        <p:nvPicPr>
          <p:cNvPr id="45" name="图片 4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20000"/>
                                  </p:iterate>
                                  <p:childTnLst>
                                    <p:set>
                                      <p:cBhvr>
                                        <p:cTn id="11" dur="1" fill="hold">
                                          <p:stCondLst>
                                            <p:cond delay="0"/>
                                          </p:stCondLst>
                                        </p:cTn>
                                        <p:tgtEl>
                                          <p:spTgt spid="28"/>
                                        </p:tgtEl>
                                        <p:attrNameLst>
                                          <p:attrName>style.visibility</p:attrName>
                                        </p:attrNameLst>
                                      </p:cBhvr>
                                      <p:to>
                                        <p:strVal val="visible"/>
                                      </p:to>
                                    </p:set>
                                    <p:anim calcmode="lin" valueType="num">
                                      <p:cBhvr>
                                        <p:cTn id="12" dur="500" fill="hold"/>
                                        <p:tgtEl>
                                          <p:spTgt spid="28"/>
                                        </p:tgtEl>
                                        <p:attrNameLst>
                                          <p:attrName>ppt_w</p:attrName>
                                        </p:attrNameLst>
                                      </p:cBhvr>
                                      <p:tavLst>
                                        <p:tav tm="0">
                                          <p:val>
                                            <p:fltVal val="0"/>
                                          </p:val>
                                        </p:tav>
                                        <p:tav tm="100000">
                                          <p:val>
                                            <p:strVal val="#ppt_w"/>
                                          </p:val>
                                        </p:tav>
                                      </p:tavLst>
                                    </p:anim>
                                    <p:anim calcmode="lin" valueType="num">
                                      <p:cBhvr>
                                        <p:cTn id="13" dur="500" fill="hold"/>
                                        <p:tgtEl>
                                          <p:spTgt spid="28"/>
                                        </p:tgtEl>
                                        <p:attrNameLst>
                                          <p:attrName>ppt_h</p:attrName>
                                        </p:attrNameLst>
                                      </p:cBhvr>
                                      <p:tavLst>
                                        <p:tav tm="0">
                                          <p:val>
                                            <p:fltVal val="0"/>
                                          </p:val>
                                        </p:tav>
                                        <p:tav tm="100000">
                                          <p:val>
                                            <p:strVal val="#ppt_h"/>
                                          </p:val>
                                        </p:tav>
                                      </p:tavLst>
                                    </p:anim>
                                    <p:animEffect transition="in" filter="fade">
                                      <p:cBhvr>
                                        <p:cTn id="14" dur="500"/>
                                        <p:tgtEl>
                                          <p:spTgt spid="28"/>
                                        </p:tgtEl>
                                      </p:cBhvr>
                                    </p:animEffect>
                                  </p:childTnLst>
                                </p:cTn>
                              </p:par>
                            </p:childTnLst>
                          </p:cTn>
                        </p:par>
                        <p:par>
                          <p:cTn id="15" fill="hold">
                            <p:stCondLst>
                              <p:cond delay="1799"/>
                            </p:stCondLst>
                            <p:childTnLst>
                              <p:par>
                                <p:cTn id="16" presetID="10" presetClass="entr" presetSubtype="0"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20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nodeType="withEffect">
                                  <p:stCondLst>
                                    <p:cond delay="40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nodeType="withEffect">
                                  <p:stCondLst>
                                    <p:cond delay="60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par>
                          <p:cTn id="28" fill="hold">
                            <p:stCondLst>
                              <p:cond delay="2299"/>
                            </p:stCondLst>
                            <p:childTnLst>
                              <p:par>
                                <p:cTn id="29" presetID="14" presetClass="entr" presetSubtype="10" fill="hold" grpId="0" nodeType="afterEffect">
                                  <p:stCondLst>
                                    <p:cond delay="0"/>
                                  </p:stCondLst>
                                  <p:childTnLst>
                                    <p:set>
                                      <p:cBhvr>
                                        <p:cTn id="30" dur="1" fill="hold">
                                          <p:stCondLst>
                                            <p:cond delay="0"/>
                                          </p:stCondLst>
                                        </p:cTn>
                                        <p:tgtEl>
                                          <p:spTgt spid="69"/>
                                        </p:tgtEl>
                                        <p:attrNameLst>
                                          <p:attrName>style.visibility</p:attrName>
                                        </p:attrNameLst>
                                      </p:cBhvr>
                                      <p:to>
                                        <p:strVal val="visible"/>
                                      </p:to>
                                    </p:set>
                                    <p:animEffect transition="in" filter="randombar(horizontal)">
                                      <p:cBhvr>
                                        <p:cTn id="31"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6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 y="2540000"/>
            <a:ext cx="12192002" cy="4317999"/>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文本框 7"/>
          <p:cNvSpPr txBox="1"/>
          <p:nvPr/>
        </p:nvSpPr>
        <p:spPr>
          <a:xfrm>
            <a:off x="2941130" y="3240889"/>
            <a:ext cx="6309741" cy="1446550"/>
          </a:xfrm>
          <a:prstGeom prst="rect">
            <a:avLst/>
          </a:prstGeom>
          <a:noFill/>
        </p:spPr>
        <p:txBody>
          <a:bodyPr wrap="none" rtlCol="0">
            <a:spAutoFit/>
          </a:bodyPr>
          <a:lstStyle/>
          <a:p>
            <a:pPr algn="ctr"/>
            <a:r>
              <a:rPr lang="en-US" altLang="zh-CN" sz="8800" dirty="0">
                <a:solidFill>
                  <a:schemeClr val="bg1"/>
                </a:solidFill>
                <a:cs typeface="+mn-ea"/>
                <a:sym typeface="+mn-lt"/>
              </a:rPr>
              <a:t>THANK YOU</a:t>
            </a:r>
            <a:endParaRPr lang="zh-CN" altLang="en-US" sz="8800" dirty="0">
              <a:solidFill>
                <a:schemeClr val="bg1"/>
              </a:solidFill>
              <a:cs typeface="+mn-ea"/>
              <a:sym typeface="+mn-lt"/>
            </a:endParaRPr>
          </a:p>
        </p:txBody>
      </p:sp>
      <p:sp>
        <p:nvSpPr>
          <p:cNvPr id="16" name="等腰三角形 15"/>
          <p:cNvSpPr/>
          <p:nvPr/>
        </p:nvSpPr>
        <p:spPr>
          <a:xfrm rot="10800000">
            <a:off x="5698236" y="2540000"/>
            <a:ext cx="795528" cy="342900"/>
          </a:xfrm>
          <a:prstGeom prst="triangle">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3" name="组合 2"/>
          <p:cNvGrpSpPr/>
          <p:nvPr/>
        </p:nvGrpSpPr>
        <p:grpSpPr>
          <a:xfrm>
            <a:off x="3166362" y="4540736"/>
            <a:ext cx="5859276" cy="830997"/>
            <a:chOff x="3166362" y="4540736"/>
            <a:chExt cx="5859276" cy="830997"/>
          </a:xfrm>
        </p:grpSpPr>
        <p:sp>
          <p:nvSpPr>
            <p:cNvPr id="18" name="文本框 17"/>
            <p:cNvSpPr txBox="1"/>
            <p:nvPr/>
          </p:nvSpPr>
          <p:spPr>
            <a:xfrm>
              <a:off x="3594395" y="4540736"/>
              <a:ext cx="5003210" cy="830997"/>
            </a:xfrm>
            <a:prstGeom prst="rect">
              <a:avLst/>
            </a:prstGeom>
            <a:noFill/>
          </p:spPr>
          <p:txBody>
            <a:bodyPr wrap="square" rtlCol="0">
              <a:spAutoFit/>
            </a:bodyPr>
            <a:lstStyle/>
            <a:p>
              <a:pPr algn="ctr"/>
              <a:r>
                <a:rPr lang="zh-CN" altLang="en-US" sz="4800" dirty="0">
                  <a:solidFill>
                    <a:schemeClr val="bg1"/>
                  </a:solidFill>
                  <a:cs typeface="+mn-ea"/>
                  <a:sym typeface="+mn-lt"/>
                </a:rPr>
                <a:t>感谢聆听</a:t>
              </a:r>
              <a:endParaRPr lang="zh-CN" altLang="en-US" sz="4800" dirty="0">
                <a:solidFill>
                  <a:schemeClr val="bg1"/>
                </a:solidFill>
                <a:cs typeface="+mn-ea"/>
                <a:sym typeface="+mn-lt"/>
              </a:endParaRPr>
            </a:p>
          </p:txBody>
        </p:sp>
        <p:grpSp>
          <p:nvGrpSpPr>
            <p:cNvPr id="29" name="组合 28"/>
            <p:cNvGrpSpPr/>
            <p:nvPr/>
          </p:nvGrpSpPr>
          <p:grpSpPr>
            <a:xfrm>
              <a:off x="3166362" y="4928259"/>
              <a:ext cx="5859276" cy="18000"/>
              <a:chOff x="3149600" y="3433668"/>
              <a:chExt cx="5859276" cy="18000"/>
            </a:xfrm>
          </p:grpSpPr>
          <p:sp>
            <p:nvSpPr>
              <p:cNvPr id="30" name="矩形 29"/>
              <p:cNvSpPr/>
              <p:nvPr/>
            </p:nvSpPr>
            <p:spPr>
              <a:xfrm>
                <a:off x="3149600" y="3433668"/>
                <a:ext cx="1461141" cy="1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矩形 30"/>
              <p:cNvSpPr/>
              <p:nvPr/>
            </p:nvSpPr>
            <p:spPr>
              <a:xfrm>
                <a:off x="7547735" y="3433668"/>
                <a:ext cx="1461141" cy="1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pic>
        <p:nvPicPr>
          <p:cNvPr id="11" name="图片 10"/>
          <p:cNvPicPr>
            <a:picLocks noChangeAspect="1"/>
          </p:cNvPicPr>
          <p:nvPr/>
        </p:nvPicPr>
        <p:blipFill rotWithShape="1">
          <a:blip r:embed="rId1">
            <a:extLst>
              <a:ext uri="{28A0092B-C50C-407E-A947-70E740481C1C}">
                <a14:useLocalDpi xmlns:a14="http://schemas.microsoft.com/office/drawing/2010/main" val="0"/>
              </a:ext>
            </a:extLst>
          </a:blip>
          <a:srcRect t="27003" b="33729"/>
          <a:stretch>
            <a:fillRect/>
          </a:stretch>
        </p:blipFill>
        <p:spPr>
          <a:xfrm>
            <a:off x="-2" y="-100424"/>
            <a:ext cx="12192002" cy="273791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7" presetClass="entr" presetSubtype="0"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1" presetClass="entr" presetSubtype="0" fill="hold" grpId="0" nodeType="afterEffect">
                                  <p:stCondLst>
                                    <p:cond delay="0"/>
                                  </p:stCondLst>
                                  <p:iterate type="lt">
                                    <p:tmPct val="10000"/>
                                  </p:iterate>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8"/>
                                        </p:tgtEl>
                                        <p:attrNameLst>
                                          <p:attrName>ppt_y</p:attrName>
                                        </p:attrNameLst>
                                      </p:cBhvr>
                                      <p:tavLst>
                                        <p:tav tm="0">
                                          <p:val>
                                            <p:strVal val="#ppt_y"/>
                                          </p:val>
                                        </p:tav>
                                        <p:tav tm="100000">
                                          <p:val>
                                            <p:strVal val="#ppt_y"/>
                                          </p:val>
                                        </p:tav>
                                      </p:tavLst>
                                    </p:anim>
                                    <p:anim calcmode="lin" valueType="num">
                                      <p:cBhvr>
                                        <p:cTn id="20"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8"/>
                                        </p:tgtEl>
                                      </p:cBhvr>
                                    </p:animEffect>
                                  </p:childTnLst>
                                </p:cTn>
                              </p:par>
                            </p:childTnLst>
                          </p:cTn>
                        </p:par>
                        <p:par>
                          <p:cTn id="23" fill="hold">
                            <p:stCondLst>
                              <p:cond delay="2400"/>
                            </p:stCondLst>
                            <p:childTnLst>
                              <p:par>
                                <p:cTn id="24" presetID="42" presetClass="entr" presetSubtype="0" fill="hold" nodeType="after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anim calcmode="lin" valueType="num">
                                      <p:cBhvr>
                                        <p:cTn id="27" dur="500" fill="hold"/>
                                        <p:tgtEl>
                                          <p:spTgt spid="3"/>
                                        </p:tgtEl>
                                        <p:attrNameLst>
                                          <p:attrName>ppt_x</p:attrName>
                                        </p:attrNameLst>
                                      </p:cBhvr>
                                      <p:tavLst>
                                        <p:tav tm="0">
                                          <p:val>
                                            <p:strVal val="#ppt_x"/>
                                          </p:val>
                                        </p:tav>
                                        <p:tav tm="100000">
                                          <p:val>
                                            <p:strVal val="#ppt_x"/>
                                          </p:val>
                                        </p:tav>
                                      </p:tavLst>
                                    </p:anim>
                                    <p:anim calcmode="lin" valueType="num">
                                      <p:cBhvr>
                                        <p:cTn id="28" dur="500" fill="hold"/>
                                        <p:tgtEl>
                                          <p:spTgt spid="3"/>
                                        </p:tgtEl>
                                        <p:attrNameLst>
                                          <p:attrName>ppt_y</p:attrName>
                                        </p:attrNameLst>
                                      </p:cBhvr>
                                      <p:tavLst>
                                        <p:tav tm="0">
                                          <p:val>
                                            <p:strVal val="#ppt_y+.1"/>
                                          </p:val>
                                        </p:tav>
                                        <p:tav tm="100000">
                                          <p:val>
                                            <p:strVal val="#ppt_y"/>
                                          </p:val>
                                        </p:tav>
                                      </p:tavLst>
                                    </p:anim>
                                  </p:childTnLst>
                                </p:cTn>
                              </p:par>
                            </p:childTnLst>
                          </p:cTn>
                        </p:par>
                        <p:par>
                          <p:cTn id="29" fill="hold">
                            <p:stCondLst>
                              <p:cond delay="2900"/>
                            </p:stCondLst>
                            <p:childTnLst>
                              <p:par>
                                <p:cTn id="30" presetID="5" presetClass="entr" presetSubtype="10" fill="hold"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checkerboard(across)">
                                      <p:cBhvr>
                                        <p:cTn id="3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8" grpId="0"/>
      <p:bldP spid="1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9" name="图片 368"/>
          <p:cNvPicPr>
            <a:picLocks noChangeAspect="1"/>
          </p:cNvPicPr>
          <p:nvPr/>
        </p:nvPicPr>
        <p:blipFill rotWithShape="1">
          <a:blip r:embed="rId1"/>
          <a:srcRect l="5124" t="28622" r="3501" b="28622"/>
          <a:stretch>
            <a:fillRect/>
          </a:stretch>
        </p:blipFill>
        <p:spPr>
          <a:xfrm>
            <a:off x="0" y="-1"/>
            <a:ext cx="4267200" cy="6858001"/>
          </a:xfrm>
          <a:prstGeom prst="rect">
            <a:avLst/>
          </a:prstGeom>
          <a:solidFill>
            <a:srgbClr val="06518A"/>
          </a:solidFill>
        </p:spPr>
      </p:pic>
      <p:sp>
        <p:nvSpPr>
          <p:cNvPr id="8" name="文本框 7"/>
          <p:cNvSpPr txBox="1"/>
          <p:nvPr/>
        </p:nvSpPr>
        <p:spPr>
          <a:xfrm>
            <a:off x="5388271" y="1881902"/>
            <a:ext cx="2011680" cy="645160"/>
          </a:xfrm>
          <a:prstGeom prst="rect">
            <a:avLst/>
          </a:prstGeom>
          <a:noFill/>
        </p:spPr>
        <p:txBody>
          <a:bodyPr wrap="none" rtlCol="0">
            <a:spAutoFit/>
          </a:bodyPr>
          <a:lstStyle/>
          <a:p>
            <a:r>
              <a:rPr lang="zh-CN" altLang="en-US" sz="3600" dirty="0">
                <a:solidFill>
                  <a:srgbClr val="06518A"/>
                </a:solidFill>
                <a:cs typeface="+mn-ea"/>
                <a:sym typeface="+mn-lt"/>
              </a:rPr>
              <a:t>产品介绍</a:t>
            </a:r>
            <a:endParaRPr lang="zh-CN" altLang="en-US" sz="3600" dirty="0">
              <a:solidFill>
                <a:srgbClr val="06518A"/>
              </a:solidFill>
              <a:cs typeface="+mn-ea"/>
              <a:sym typeface="+mn-lt"/>
            </a:endParaRPr>
          </a:p>
        </p:txBody>
      </p:sp>
      <p:sp>
        <p:nvSpPr>
          <p:cNvPr id="24" name="文本框 23"/>
          <p:cNvSpPr txBox="1"/>
          <p:nvPr/>
        </p:nvSpPr>
        <p:spPr>
          <a:xfrm>
            <a:off x="5464288" y="2804314"/>
            <a:ext cx="6067311" cy="953135"/>
          </a:xfrm>
          <a:prstGeom prst="rect">
            <a:avLst/>
          </a:prstGeom>
          <a:noFill/>
        </p:spPr>
        <p:txBody>
          <a:bodyPr wrap="square" rtlCol="0">
            <a:spAutoFit/>
          </a:bodyPr>
          <a:lstStyle/>
          <a:p>
            <a:pPr marL="0" indent="0">
              <a:buNone/>
            </a:pPr>
            <a:r>
              <a:rPr lang="zh-CN" altLang="en-US" sz="1400" dirty="0">
                <a:solidFill>
                  <a:schemeClr val="bg2">
                    <a:lumMod val="75000"/>
                  </a:schemeClr>
                </a:solidFill>
                <a:cs typeface="+mn-ea"/>
                <a:sym typeface="+mn-ea"/>
              </a:rPr>
              <a:t>拉绳绘图机是一种自动化的制图装置。在计算机指令的控制下，通过控制接口将计算机语言转换成绘图机的控制信号，控制X、Y方向马达的转动和抬笔、落笔等动作，从而绘出图形。为了减少使用主机的时间，也可先将要绘制的图形数字化，并记录在磁带上，然后在磁带控制器的控制下脱机绘图。</a:t>
            </a:r>
            <a:endParaRPr lang="zh-CN" altLang="en-US" sz="1400" dirty="0">
              <a:solidFill>
                <a:schemeClr val="bg2">
                  <a:lumMod val="75000"/>
                </a:schemeClr>
              </a:solidFill>
              <a:cs typeface="+mn-ea"/>
              <a:sym typeface="+mn-lt"/>
            </a:endParaRPr>
          </a:p>
        </p:txBody>
      </p:sp>
      <p:grpSp>
        <p:nvGrpSpPr>
          <p:cNvPr id="26" name="组合 25"/>
          <p:cNvGrpSpPr/>
          <p:nvPr/>
        </p:nvGrpSpPr>
        <p:grpSpPr>
          <a:xfrm>
            <a:off x="4840528" y="2017198"/>
            <a:ext cx="471847" cy="471847"/>
            <a:chOff x="5432031" y="1864114"/>
            <a:chExt cx="576580" cy="576580"/>
          </a:xfrm>
          <a:solidFill>
            <a:srgbClr val="002060"/>
          </a:solidFill>
        </p:grpSpPr>
        <p:sp>
          <p:nvSpPr>
            <p:cNvPr id="27" name="圆角矩形 26"/>
            <p:cNvSpPr/>
            <p:nvPr/>
          </p:nvSpPr>
          <p:spPr>
            <a:xfrm>
              <a:off x="5432031" y="1864114"/>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28" name="组合 27"/>
            <p:cNvGrpSpPr/>
            <p:nvPr/>
          </p:nvGrpSpPr>
          <p:grpSpPr>
            <a:xfrm>
              <a:off x="5557436" y="2014381"/>
              <a:ext cx="325770" cy="276046"/>
              <a:chOff x="5552622" y="2014381"/>
              <a:chExt cx="325770" cy="276046"/>
            </a:xfrm>
            <a:grpFill/>
          </p:grpSpPr>
          <p:grpSp>
            <p:nvGrpSpPr>
              <p:cNvPr id="29" name="组合 28"/>
              <p:cNvGrpSpPr/>
              <p:nvPr/>
            </p:nvGrpSpPr>
            <p:grpSpPr>
              <a:xfrm>
                <a:off x="5552622" y="2014381"/>
                <a:ext cx="325770" cy="54000"/>
                <a:chOff x="5545930" y="2014381"/>
                <a:chExt cx="325770" cy="54000"/>
              </a:xfrm>
              <a:grpFill/>
            </p:grpSpPr>
            <p:sp>
              <p:nvSpPr>
                <p:cNvPr id="36" name="椭圆 35"/>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7" name="矩形 36"/>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nvGrpSpPr>
              <p:cNvPr id="30" name="组合 29"/>
              <p:cNvGrpSpPr/>
              <p:nvPr/>
            </p:nvGrpSpPr>
            <p:grpSpPr>
              <a:xfrm>
                <a:off x="5552622" y="2125404"/>
                <a:ext cx="325770" cy="54000"/>
                <a:chOff x="5545930" y="2014381"/>
                <a:chExt cx="325770" cy="54000"/>
              </a:xfrm>
              <a:grpFill/>
            </p:grpSpPr>
            <p:sp>
              <p:nvSpPr>
                <p:cNvPr id="34" name="椭圆 33"/>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5" name="矩形 34"/>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nvGrpSpPr>
              <p:cNvPr id="31" name="组合 30"/>
              <p:cNvGrpSpPr/>
              <p:nvPr/>
            </p:nvGrpSpPr>
            <p:grpSpPr>
              <a:xfrm>
                <a:off x="5552622" y="2236427"/>
                <a:ext cx="325770" cy="54000"/>
                <a:chOff x="5545930" y="2014381"/>
                <a:chExt cx="325770" cy="54000"/>
              </a:xfrm>
              <a:grpFill/>
            </p:grpSpPr>
            <p:sp>
              <p:nvSpPr>
                <p:cNvPr id="32" name="椭圆 31"/>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3" name="矩形 32"/>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grpSp>
      <p:sp>
        <p:nvSpPr>
          <p:cNvPr id="19" name="圆角矩形 18"/>
          <p:cNvSpPr/>
          <p:nvPr/>
        </p:nvSpPr>
        <p:spPr>
          <a:xfrm>
            <a:off x="1088571" y="2242417"/>
            <a:ext cx="2090058" cy="2417358"/>
          </a:xfrm>
          <a:prstGeom prst="roundRect">
            <a:avLst>
              <a:gd name="adj" fmla="val 8846"/>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 name="文本框 6"/>
          <p:cNvSpPr txBox="1"/>
          <p:nvPr/>
        </p:nvSpPr>
        <p:spPr>
          <a:xfrm>
            <a:off x="1291062" y="2072800"/>
            <a:ext cx="1494320" cy="2215991"/>
          </a:xfrm>
          <a:prstGeom prst="rect">
            <a:avLst/>
          </a:prstGeom>
          <a:noFill/>
        </p:spPr>
        <p:txBody>
          <a:bodyPr wrap="none" rtlCol="0">
            <a:spAutoFit/>
          </a:bodyPr>
          <a:lstStyle/>
          <a:p>
            <a:r>
              <a:rPr lang="en-US" altLang="zh-CN" sz="13800" dirty="0">
                <a:solidFill>
                  <a:schemeClr val="bg1"/>
                </a:solidFill>
                <a:cs typeface="+mn-ea"/>
                <a:sym typeface="+mn-lt"/>
              </a:rPr>
              <a:t>01</a:t>
            </a:r>
            <a:endParaRPr lang="zh-CN" altLang="en-US" sz="13800" dirty="0">
              <a:solidFill>
                <a:schemeClr val="bg1"/>
              </a:solidFill>
              <a:cs typeface="+mn-ea"/>
              <a:sym typeface="+mn-lt"/>
            </a:endParaRPr>
          </a:p>
        </p:txBody>
      </p:sp>
      <p:sp>
        <p:nvSpPr>
          <p:cNvPr id="20" name="文本框 19"/>
          <p:cNvSpPr txBox="1"/>
          <p:nvPr/>
        </p:nvSpPr>
        <p:spPr>
          <a:xfrm>
            <a:off x="1091559" y="3890281"/>
            <a:ext cx="2087070" cy="584775"/>
          </a:xfrm>
          <a:prstGeom prst="rect">
            <a:avLst/>
          </a:prstGeom>
          <a:noFill/>
        </p:spPr>
        <p:txBody>
          <a:bodyPr wrap="square" rtlCol="0">
            <a:spAutoFit/>
          </a:bodyPr>
          <a:lstStyle/>
          <a:p>
            <a:r>
              <a:rPr lang="en-US" altLang="zh-CN" sz="3200" dirty="0">
                <a:solidFill>
                  <a:schemeClr val="bg1"/>
                </a:solidFill>
                <a:cs typeface="+mn-ea"/>
                <a:sym typeface="+mn-lt"/>
              </a:rPr>
              <a:t>PART ONE</a:t>
            </a:r>
            <a:endParaRPr lang="zh-CN" altLang="en-US" sz="3200" dirty="0">
              <a:solidFill>
                <a:schemeClr val="bg1"/>
              </a:solidFill>
              <a:cs typeface="+mn-ea"/>
              <a:sym typeface="+mn-lt"/>
            </a:endParaRPr>
          </a:p>
        </p:txBody>
      </p:sp>
      <p:cxnSp>
        <p:nvCxnSpPr>
          <p:cNvPr id="10" name="直接连接符 9"/>
          <p:cNvCxnSpPr/>
          <p:nvPr/>
        </p:nvCxnSpPr>
        <p:spPr>
          <a:xfrm>
            <a:off x="5550013" y="3854825"/>
            <a:ext cx="5904356" cy="0"/>
          </a:xfrm>
          <a:prstGeom prst="line">
            <a:avLst/>
          </a:prstGeom>
          <a:ln w="12700">
            <a:solidFill>
              <a:srgbClr val="3C4D63"/>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5464288" y="4279867"/>
            <a:ext cx="1030605" cy="398780"/>
            <a:chOff x="5464288" y="4279867"/>
            <a:chExt cx="1030605" cy="398780"/>
          </a:xfrm>
        </p:grpSpPr>
        <p:sp>
          <p:nvSpPr>
            <p:cNvPr id="12" name="文本框 11"/>
            <p:cNvSpPr txBox="1"/>
            <p:nvPr/>
          </p:nvSpPr>
          <p:spPr>
            <a:xfrm>
              <a:off x="5550013" y="4279867"/>
              <a:ext cx="944880" cy="398780"/>
            </a:xfrm>
            <a:prstGeom prst="rect">
              <a:avLst/>
            </a:prstGeom>
            <a:noFill/>
          </p:spPr>
          <p:txBody>
            <a:bodyPr wrap="none" rtlCol="0">
              <a:spAutoFit/>
            </a:bodyPr>
            <a:lstStyle/>
            <a:p>
              <a:r>
                <a:rPr lang="zh-CN" altLang="en-US" sz="2000" dirty="0">
                  <a:solidFill>
                    <a:schemeClr val="bg2">
                      <a:lumMod val="25000"/>
                    </a:schemeClr>
                  </a:solidFill>
                  <a:cs typeface="+mn-ea"/>
                  <a:sym typeface="+mn-lt"/>
                </a:rPr>
                <a:t>自动化</a:t>
              </a:r>
              <a:endParaRPr lang="zh-CN" altLang="en-US" sz="2000" dirty="0">
                <a:solidFill>
                  <a:schemeClr val="bg2">
                    <a:lumMod val="25000"/>
                  </a:schemeClr>
                </a:solidFill>
                <a:cs typeface="+mn-ea"/>
                <a:sym typeface="+mn-lt"/>
              </a:endParaRPr>
            </a:p>
          </p:txBody>
        </p:sp>
        <p:sp>
          <p:nvSpPr>
            <p:cNvPr id="371" name="椭圆 370"/>
            <p:cNvSpPr/>
            <p:nvPr/>
          </p:nvSpPr>
          <p:spPr>
            <a:xfrm>
              <a:off x="5464288" y="4437059"/>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2">
                    <a:lumMod val="25000"/>
                  </a:schemeClr>
                </a:solidFill>
                <a:cs typeface="+mn-ea"/>
                <a:sym typeface="+mn-lt"/>
              </a:endParaRPr>
            </a:p>
          </p:txBody>
        </p:sp>
      </p:grpSp>
      <p:grpSp>
        <p:nvGrpSpPr>
          <p:cNvPr id="6" name="组合 5"/>
          <p:cNvGrpSpPr/>
          <p:nvPr/>
        </p:nvGrpSpPr>
        <p:grpSpPr>
          <a:xfrm>
            <a:off x="5464288" y="4824601"/>
            <a:ext cx="1284605" cy="398780"/>
            <a:chOff x="5464288" y="4824601"/>
            <a:chExt cx="1284605" cy="398780"/>
          </a:xfrm>
        </p:grpSpPr>
        <p:sp>
          <p:nvSpPr>
            <p:cNvPr id="15" name="文本框 14"/>
            <p:cNvSpPr txBox="1"/>
            <p:nvPr/>
          </p:nvSpPr>
          <p:spPr>
            <a:xfrm>
              <a:off x="5550013" y="4824601"/>
              <a:ext cx="1198880" cy="398780"/>
            </a:xfrm>
            <a:prstGeom prst="rect">
              <a:avLst/>
            </a:prstGeom>
            <a:noFill/>
          </p:spPr>
          <p:txBody>
            <a:bodyPr wrap="none" rtlCol="0">
              <a:spAutoFit/>
            </a:bodyPr>
            <a:lstStyle/>
            <a:p>
              <a:r>
                <a:rPr lang="zh-CN" altLang="en-US" sz="2000" dirty="0">
                  <a:solidFill>
                    <a:schemeClr val="bg2">
                      <a:lumMod val="25000"/>
                    </a:schemeClr>
                  </a:solidFill>
                  <a:cs typeface="+mn-ea"/>
                  <a:sym typeface="+mn-lt"/>
                </a:rPr>
                <a:t>绘图装置</a:t>
              </a:r>
              <a:endParaRPr lang="zh-CN" altLang="en-US" sz="2000" dirty="0">
                <a:solidFill>
                  <a:schemeClr val="bg2">
                    <a:lumMod val="25000"/>
                  </a:schemeClr>
                </a:solidFill>
                <a:cs typeface="+mn-ea"/>
                <a:sym typeface="+mn-lt"/>
              </a:endParaRPr>
            </a:p>
          </p:txBody>
        </p:sp>
        <p:sp>
          <p:nvSpPr>
            <p:cNvPr id="372" name="椭圆 371"/>
            <p:cNvSpPr/>
            <p:nvPr/>
          </p:nvSpPr>
          <p:spPr>
            <a:xfrm>
              <a:off x="5464288" y="4981793"/>
              <a:ext cx="85725" cy="85725"/>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2">
                    <a:lumMod val="25000"/>
                  </a:schemeClr>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369"/>
                                        </p:tgtEl>
                                        <p:attrNameLst>
                                          <p:attrName>style.visibility</p:attrName>
                                        </p:attrNameLst>
                                      </p:cBhvr>
                                      <p:to>
                                        <p:strVal val="visible"/>
                                      </p:to>
                                    </p:set>
                                    <p:anim calcmode="lin" valueType="num">
                                      <p:cBhvr additive="base">
                                        <p:cTn id="7" dur="1000" fill="hold"/>
                                        <p:tgtEl>
                                          <p:spTgt spid="369"/>
                                        </p:tgtEl>
                                        <p:attrNameLst>
                                          <p:attrName>ppt_x</p:attrName>
                                        </p:attrNameLst>
                                      </p:cBhvr>
                                      <p:tavLst>
                                        <p:tav tm="0">
                                          <p:val>
                                            <p:strVal val="0-#ppt_w/2"/>
                                          </p:val>
                                        </p:tav>
                                        <p:tav tm="100000">
                                          <p:val>
                                            <p:strVal val="#ppt_x"/>
                                          </p:val>
                                        </p:tav>
                                      </p:tavLst>
                                    </p:anim>
                                    <p:anim calcmode="lin" valueType="num">
                                      <p:cBhvr additive="base">
                                        <p:cTn id="8" dur="1000" fill="hold"/>
                                        <p:tgtEl>
                                          <p:spTgt spid="369"/>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1" presetClass="entr" presetSubtype="2"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heel(2)">
                                      <p:cBhvr>
                                        <p:cTn id="12" dur="1000"/>
                                        <p:tgtEl>
                                          <p:spTgt spid="19"/>
                                        </p:tgtEl>
                                      </p:cBhvr>
                                    </p:animEffect>
                                  </p:childTnLst>
                                </p:cTn>
                              </p:par>
                            </p:childTnLst>
                          </p:cTn>
                        </p:par>
                        <p:par>
                          <p:cTn id="13" fill="hold">
                            <p:stCondLst>
                              <p:cond delay="2000"/>
                            </p:stCondLst>
                            <p:childTnLst>
                              <p:par>
                                <p:cTn id="14" presetID="17" presetClass="entr" presetSubtype="10" fill="hold" grpId="0" nodeType="afterEffect">
                                  <p:stCondLst>
                                    <p:cond delay="0"/>
                                  </p:stCondLst>
                                  <p:iterate type="lt">
                                    <p:tmPct val="10000"/>
                                  </p:iterate>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strVal val="#ppt_h"/>
                                          </p:val>
                                        </p:tav>
                                        <p:tav tm="100000">
                                          <p:val>
                                            <p:strVal val="#ppt_h"/>
                                          </p:val>
                                        </p:tav>
                                      </p:tavLst>
                                    </p:anim>
                                  </p:childTnLst>
                                </p:cTn>
                              </p:par>
                              <p:par>
                                <p:cTn id="18" presetID="17" presetClass="entr" presetSubtype="10" fill="hold" grpId="0" nodeType="withEffect">
                                  <p:stCondLst>
                                    <p:cond delay="0"/>
                                  </p:stCondLst>
                                  <p:iterate type="lt">
                                    <p:tmPct val="10000"/>
                                  </p:iterate>
                                  <p:childTnLst>
                                    <p:set>
                                      <p:cBhvr>
                                        <p:cTn id="19" dur="1" fill="hold">
                                          <p:stCondLst>
                                            <p:cond delay="0"/>
                                          </p:stCondLst>
                                        </p:cTn>
                                        <p:tgtEl>
                                          <p:spTgt spid="20"/>
                                        </p:tgtEl>
                                        <p:attrNameLst>
                                          <p:attrName>style.visibility</p:attrName>
                                        </p:attrNameLst>
                                      </p:cBhvr>
                                      <p:to>
                                        <p:strVal val="visible"/>
                                      </p:to>
                                    </p:set>
                                    <p:anim calcmode="lin" valueType="num">
                                      <p:cBhvr>
                                        <p:cTn id="20" dur="500" fill="hold"/>
                                        <p:tgtEl>
                                          <p:spTgt spid="20"/>
                                        </p:tgtEl>
                                        <p:attrNameLst>
                                          <p:attrName>ppt_w</p:attrName>
                                        </p:attrNameLst>
                                      </p:cBhvr>
                                      <p:tavLst>
                                        <p:tav tm="0">
                                          <p:val>
                                            <p:fltVal val="0"/>
                                          </p:val>
                                        </p:tav>
                                        <p:tav tm="100000">
                                          <p:val>
                                            <p:strVal val="#ppt_w"/>
                                          </p:val>
                                        </p:tav>
                                      </p:tavLst>
                                    </p:anim>
                                    <p:anim calcmode="lin" valueType="num">
                                      <p:cBhvr>
                                        <p:cTn id="21" dur="500" fill="hold"/>
                                        <p:tgtEl>
                                          <p:spTgt spid="20"/>
                                        </p:tgtEl>
                                        <p:attrNameLst>
                                          <p:attrName>ppt_h</p:attrName>
                                        </p:attrNameLst>
                                      </p:cBhvr>
                                      <p:tavLst>
                                        <p:tav tm="0">
                                          <p:val>
                                            <p:strVal val="#ppt_h"/>
                                          </p:val>
                                        </p:tav>
                                        <p:tav tm="100000">
                                          <p:val>
                                            <p:strVal val="#ppt_h"/>
                                          </p:val>
                                        </p:tav>
                                      </p:tavLst>
                                    </p:anim>
                                  </p:childTnLst>
                                </p:cTn>
                              </p:par>
                            </p:childTnLst>
                          </p:cTn>
                        </p:par>
                        <p:par>
                          <p:cTn id="22" fill="hold">
                            <p:stCondLst>
                              <p:cond delay="2849"/>
                            </p:stCondLst>
                            <p:childTnLst>
                              <p:par>
                                <p:cTn id="23" presetID="49" presetClass="entr" presetSubtype="0" decel="100000" fill="hold" nodeType="after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p:cTn id="25" dur="1000" fill="hold"/>
                                        <p:tgtEl>
                                          <p:spTgt spid="26"/>
                                        </p:tgtEl>
                                        <p:attrNameLst>
                                          <p:attrName>ppt_w</p:attrName>
                                        </p:attrNameLst>
                                      </p:cBhvr>
                                      <p:tavLst>
                                        <p:tav tm="0">
                                          <p:val>
                                            <p:fltVal val="0"/>
                                          </p:val>
                                        </p:tav>
                                        <p:tav tm="100000">
                                          <p:val>
                                            <p:strVal val="#ppt_w"/>
                                          </p:val>
                                        </p:tav>
                                      </p:tavLst>
                                    </p:anim>
                                    <p:anim calcmode="lin" valueType="num">
                                      <p:cBhvr>
                                        <p:cTn id="26" dur="1000" fill="hold"/>
                                        <p:tgtEl>
                                          <p:spTgt spid="26"/>
                                        </p:tgtEl>
                                        <p:attrNameLst>
                                          <p:attrName>ppt_h</p:attrName>
                                        </p:attrNameLst>
                                      </p:cBhvr>
                                      <p:tavLst>
                                        <p:tav tm="0">
                                          <p:val>
                                            <p:fltVal val="0"/>
                                          </p:val>
                                        </p:tav>
                                        <p:tav tm="100000">
                                          <p:val>
                                            <p:strVal val="#ppt_h"/>
                                          </p:val>
                                        </p:tav>
                                      </p:tavLst>
                                    </p:anim>
                                    <p:anim calcmode="lin" valueType="num">
                                      <p:cBhvr>
                                        <p:cTn id="27" dur="1000" fill="hold"/>
                                        <p:tgtEl>
                                          <p:spTgt spid="26"/>
                                        </p:tgtEl>
                                        <p:attrNameLst>
                                          <p:attrName>style.rotation</p:attrName>
                                        </p:attrNameLst>
                                      </p:cBhvr>
                                      <p:tavLst>
                                        <p:tav tm="0">
                                          <p:val>
                                            <p:fltVal val="360"/>
                                          </p:val>
                                        </p:tav>
                                        <p:tav tm="100000">
                                          <p:val>
                                            <p:fltVal val="0"/>
                                          </p:val>
                                        </p:tav>
                                      </p:tavLst>
                                    </p:anim>
                                    <p:animEffect transition="in" filter="fade">
                                      <p:cBhvr>
                                        <p:cTn id="28" dur="1000"/>
                                        <p:tgtEl>
                                          <p:spTgt spid="26"/>
                                        </p:tgtEl>
                                      </p:cBhvr>
                                    </p:animEffect>
                                  </p:childTnLst>
                                </p:cTn>
                              </p:par>
                            </p:childTnLst>
                          </p:cTn>
                        </p:par>
                        <p:par>
                          <p:cTn id="29" fill="hold">
                            <p:stCondLst>
                              <p:cond delay="3849"/>
                            </p:stCondLst>
                            <p:childTnLst>
                              <p:par>
                                <p:cTn id="30" presetID="10"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par>
                                <p:cTn id="33" presetID="35" presetClass="path" presetSubtype="0" accel="10000" decel="90000" fill="hold" grpId="1" nodeType="withEffect">
                                  <p:stCondLst>
                                    <p:cond delay="0"/>
                                  </p:stCondLst>
                                  <p:childTnLst>
                                    <p:animMotion origin="layout" path="M -6.25E-7 4.44444E-6 L 0.05182 4.44444E-6 " pathEditMode="relative" rAng="0" ptsTypes="AA">
                                      <p:cBhvr>
                                        <p:cTn id="34" dur="1000" spd="-100000" fill="hold"/>
                                        <p:tgtEl>
                                          <p:spTgt spid="8"/>
                                        </p:tgtEl>
                                        <p:attrNameLst>
                                          <p:attrName>ppt_x</p:attrName>
                                          <p:attrName>ppt_y</p:attrName>
                                        </p:attrNameLst>
                                      </p:cBhvr>
                                      <p:rCtr x="2591" y="0"/>
                                    </p:animMotion>
                                  </p:childTnLst>
                                </p:cTn>
                              </p:par>
                            </p:childTnLst>
                          </p:cTn>
                        </p:par>
                        <p:par>
                          <p:cTn id="35" fill="hold">
                            <p:stCondLst>
                              <p:cond delay="4849"/>
                            </p:stCondLst>
                            <p:childTnLst>
                              <p:par>
                                <p:cTn id="36" presetID="17" presetClass="entr" presetSubtype="10" fill="hold" grpId="0" nodeType="afterEffect">
                                  <p:stCondLst>
                                    <p:cond delay="0"/>
                                  </p:stCondLst>
                                  <p:iterate type="lt">
                                    <p:tmPct val="10000"/>
                                  </p:iterate>
                                  <p:childTnLst>
                                    <p:set>
                                      <p:cBhvr>
                                        <p:cTn id="37" dur="1" fill="hold">
                                          <p:stCondLst>
                                            <p:cond delay="0"/>
                                          </p:stCondLst>
                                        </p:cTn>
                                        <p:tgtEl>
                                          <p:spTgt spid="24"/>
                                        </p:tgtEl>
                                        <p:attrNameLst>
                                          <p:attrName>style.visibility</p:attrName>
                                        </p:attrNameLst>
                                      </p:cBhvr>
                                      <p:to>
                                        <p:strVal val="visible"/>
                                      </p:to>
                                    </p:set>
                                    <p:anim calcmode="lin" valueType="num">
                                      <p:cBhvr>
                                        <p:cTn id="38" dur="500" fill="hold"/>
                                        <p:tgtEl>
                                          <p:spTgt spid="24"/>
                                        </p:tgtEl>
                                        <p:attrNameLst>
                                          <p:attrName>ppt_w</p:attrName>
                                        </p:attrNameLst>
                                      </p:cBhvr>
                                      <p:tavLst>
                                        <p:tav tm="0">
                                          <p:val>
                                            <p:fltVal val="0"/>
                                          </p:val>
                                        </p:tav>
                                        <p:tav tm="100000">
                                          <p:val>
                                            <p:strVal val="#ppt_w"/>
                                          </p:val>
                                        </p:tav>
                                      </p:tavLst>
                                    </p:anim>
                                    <p:anim calcmode="lin" valueType="num">
                                      <p:cBhvr>
                                        <p:cTn id="39" dur="500" fill="hold"/>
                                        <p:tgtEl>
                                          <p:spTgt spid="24"/>
                                        </p:tgtEl>
                                        <p:attrNameLst>
                                          <p:attrName>ppt_h</p:attrName>
                                        </p:attrNameLst>
                                      </p:cBhvr>
                                      <p:tavLst>
                                        <p:tav tm="0">
                                          <p:val>
                                            <p:strVal val="#ppt_h"/>
                                          </p:val>
                                        </p:tav>
                                        <p:tav tm="100000">
                                          <p:val>
                                            <p:strVal val="#ppt_h"/>
                                          </p:val>
                                        </p:tav>
                                      </p:tavLst>
                                    </p:anim>
                                  </p:childTnLst>
                                </p:cTn>
                              </p:par>
                            </p:childTnLst>
                          </p:cTn>
                        </p:par>
                        <p:par>
                          <p:cTn id="40" fill="hold">
                            <p:stCondLst>
                              <p:cond delay="11900"/>
                            </p:stCondLst>
                            <p:childTnLst>
                              <p:par>
                                <p:cTn id="41" presetID="22" presetClass="entr" presetSubtype="8" fill="hold"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wipe(left)">
                                      <p:cBhvr>
                                        <p:cTn id="43" dur="500"/>
                                        <p:tgtEl>
                                          <p:spTgt spid="10"/>
                                        </p:tgtEl>
                                      </p:cBhvr>
                                    </p:animEffect>
                                  </p:childTnLst>
                                </p:cTn>
                              </p:par>
                            </p:childTnLst>
                          </p:cTn>
                        </p:par>
                        <p:par>
                          <p:cTn id="44" fill="hold">
                            <p:stCondLst>
                              <p:cond delay="12400"/>
                            </p:stCondLst>
                            <p:childTnLst>
                              <p:par>
                                <p:cTn id="45" presetID="10" presetClass="entr" presetSubtype="0" fill="hold" nodeType="afterEffect">
                                  <p:stCondLst>
                                    <p:cond delay="0"/>
                                  </p:stCondLst>
                                  <p:childTnLst>
                                    <p:set>
                                      <p:cBhvr>
                                        <p:cTn id="46" dur="1" fill="hold">
                                          <p:stCondLst>
                                            <p:cond delay="0"/>
                                          </p:stCondLst>
                                        </p:cTn>
                                        <p:tgtEl>
                                          <p:spTgt spid="2"/>
                                        </p:tgtEl>
                                        <p:attrNameLst>
                                          <p:attrName>style.visibility</p:attrName>
                                        </p:attrNameLst>
                                      </p:cBhvr>
                                      <p:to>
                                        <p:strVal val="visible"/>
                                      </p:to>
                                    </p:set>
                                    <p:animEffect transition="in" filter="fade">
                                      <p:cBhvr>
                                        <p:cTn id="47" dur="1000"/>
                                        <p:tgtEl>
                                          <p:spTgt spid="2"/>
                                        </p:tgtEl>
                                      </p:cBhvr>
                                    </p:animEffect>
                                  </p:childTnLst>
                                </p:cTn>
                              </p:par>
                              <p:par>
                                <p:cTn id="48" presetID="35" presetClass="path" presetSubtype="0" accel="10000" decel="90000" fill="hold" nodeType="withEffect">
                                  <p:stCondLst>
                                    <p:cond delay="0"/>
                                  </p:stCondLst>
                                  <p:childTnLst>
                                    <p:animMotion origin="layout" path="M -2.08333E-6 -7.40741E-7 L -0.00065 0.05023 " pathEditMode="relative" rAng="0" ptsTypes="AA">
                                      <p:cBhvr>
                                        <p:cTn id="49" dur="1000" spd="-100000" fill="hold"/>
                                        <p:tgtEl>
                                          <p:spTgt spid="2"/>
                                        </p:tgtEl>
                                        <p:attrNameLst>
                                          <p:attrName>ppt_x</p:attrName>
                                          <p:attrName>ppt_y</p:attrName>
                                        </p:attrNameLst>
                                      </p:cBhvr>
                                      <p:rCtr x="-39" y="2500"/>
                                    </p:animMotion>
                                  </p:childTnLst>
                                </p:cTn>
                              </p:par>
                              <p:par>
                                <p:cTn id="50" presetID="10" presetClass="entr" presetSubtype="0" fill="hold" nodeType="withEffect">
                                  <p:stCondLst>
                                    <p:cond delay="60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1000"/>
                                        <p:tgtEl>
                                          <p:spTgt spid="6"/>
                                        </p:tgtEl>
                                      </p:cBhvr>
                                    </p:animEffect>
                                  </p:childTnLst>
                                </p:cTn>
                              </p:par>
                              <p:par>
                                <p:cTn id="53" presetID="35" presetClass="path" presetSubtype="0" accel="10000" decel="90000" fill="hold" nodeType="withEffect">
                                  <p:stCondLst>
                                    <p:cond delay="600"/>
                                  </p:stCondLst>
                                  <p:childTnLst>
                                    <p:animMotion origin="layout" path="M -2.08333E-6 -7.40741E-7 L -0.00065 0.05023 " pathEditMode="relative" rAng="0" ptsTypes="AA">
                                      <p:cBhvr>
                                        <p:cTn id="54" dur="1000" spd="-100000" fill="hold"/>
                                        <p:tgtEl>
                                          <p:spTgt spid="6"/>
                                        </p:tgtEl>
                                        <p:attrNameLst>
                                          <p:attrName>ppt_x</p:attrName>
                                          <p:attrName>ppt_y</p:attrName>
                                        </p:attrNameLst>
                                      </p:cBhvr>
                                      <p:rCtr x="-39"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24" grpId="0"/>
      <p:bldP spid="19" grpId="0" animBg="1"/>
      <p:bldP spid="7" grpId="0"/>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17788" y="2404583"/>
            <a:ext cx="5004042" cy="3336028"/>
          </a:xfrm>
          <a:prstGeom prst="rect">
            <a:avLst/>
          </a:prstGeom>
        </p:spPr>
      </p:pic>
      <p:sp>
        <p:nvSpPr>
          <p:cNvPr id="31" name="矩形 30"/>
          <p:cNvSpPr/>
          <p:nvPr/>
        </p:nvSpPr>
        <p:spPr>
          <a:xfrm>
            <a:off x="6413462" y="2494874"/>
            <a:ext cx="1960880" cy="521970"/>
          </a:xfrm>
          <a:prstGeom prst="rect">
            <a:avLst/>
          </a:prstGeom>
        </p:spPr>
        <p:txBody>
          <a:bodyPr wrap="none">
            <a:spAutoFit/>
          </a:bodyPr>
          <a:lstStyle/>
          <a:p>
            <a:r>
              <a:rPr lang="zh-CN" altLang="en-US" sz="2800" dirty="0">
                <a:solidFill>
                  <a:schemeClr val="bg2">
                    <a:lumMod val="25000"/>
                  </a:schemeClr>
                </a:solidFill>
                <a:cs typeface="+mn-ea"/>
                <a:sym typeface="+mn-lt"/>
              </a:rPr>
              <a:t>拉绳绘图机</a:t>
            </a:r>
            <a:endParaRPr lang="zh-CN" altLang="en-US" sz="2800" dirty="0">
              <a:solidFill>
                <a:schemeClr val="bg2">
                  <a:lumMod val="25000"/>
                </a:schemeClr>
              </a:solidFill>
              <a:cs typeface="+mn-ea"/>
              <a:sym typeface="+mn-lt"/>
            </a:endParaRPr>
          </a:p>
        </p:txBody>
      </p:sp>
      <p:sp>
        <p:nvSpPr>
          <p:cNvPr id="38" name="矩形 37"/>
          <p:cNvSpPr/>
          <p:nvPr/>
        </p:nvSpPr>
        <p:spPr>
          <a:xfrm>
            <a:off x="6355080" y="3239770"/>
            <a:ext cx="4864100" cy="3094355"/>
          </a:xfrm>
          <a:prstGeom prst="rect">
            <a:avLst/>
          </a:prstGeom>
        </p:spPr>
        <p:txBody>
          <a:bodyPr wrap="square">
            <a:noAutofit/>
          </a:bodyPr>
          <a:lstStyle/>
          <a:p>
            <a:pPr marL="0" indent="0">
              <a:buNone/>
            </a:pPr>
            <a:r>
              <a:rPr lang="zh-CN" altLang="en-US">
                <a:sym typeface="+mn-ea"/>
              </a:rPr>
              <a:t>拉绳绘图机是一种自动化的制图装置。在计算机指令的控制下，通过控制接口将计算机语言转换成绘图机的控制信号，控制X、Y方向马达的转动和抬笔、落笔等动作，从而绘出图形。为了减少使用主机的时间，也可先将要绘制的图形数字化，并记录在磁带上，然后在磁带控制器的控制下脱机绘图。</a:t>
            </a:r>
            <a:endParaRPr lang="zh-CN" altLang="en-US" dirty="0">
              <a:solidFill>
                <a:schemeClr val="bg2">
                  <a:lumMod val="25000"/>
                </a:schemeClr>
              </a:solidFill>
              <a:cs typeface="+mn-ea"/>
              <a:sym typeface="+mn-lt"/>
            </a:endParaRPr>
          </a:p>
        </p:txBody>
      </p:sp>
      <p:sp>
        <p:nvSpPr>
          <p:cNvPr id="13" name="矩形 12"/>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14" name="矩形 13"/>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15" name="矩形 14"/>
          <p:cNvSpPr/>
          <p:nvPr/>
        </p:nvSpPr>
        <p:spPr>
          <a:xfrm>
            <a:off x="1418221" y="253163"/>
            <a:ext cx="1605280" cy="521970"/>
          </a:xfrm>
          <a:prstGeom prst="rect">
            <a:avLst/>
          </a:prstGeom>
        </p:spPr>
        <p:txBody>
          <a:bodyPr wrap="none">
            <a:spAutoFit/>
          </a:bodyPr>
          <a:lstStyle/>
          <a:p>
            <a:r>
              <a:rPr lang="zh-CN" altLang="en-US" sz="2800" dirty="0">
                <a:solidFill>
                  <a:srgbClr val="06518A"/>
                </a:solidFill>
                <a:cs typeface="+mn-ea"/>
                <a:sym typeface="+mn-lt"/>
              </a:rPr>
              <a:t>产品介绍</a:t>
            </a:r>
            <a:endParaRPr lang="zh-CN" altLang="en-US" sz="2800" dirty="0">
              <a:solidFill>
                <a:srgbClr val="06518A"/>
              </a:solidFill>
              <a:cs typeface="+mn-ea"/>
              <a:sym typeface="+mn-lt"/>
            </a:endParaRPr>
          </a:p>
        </p:txBody>
      </p:sp>
      <p:grpSp>
        <p:nvGrpSpPr>
          <p:cNvPr id="33" name="组合 32"/>
          <p:cNvGrpSpPr/>
          <p:nvPr/>
        </p:nvGrpSpPr>
        <p:grpSpPr>
          <a:xfrm>
            <a:off x="315742" y="3205"/>
            <a:ext cx="999853" cy="947419"/>
            <a:chOff x="282847" y="3205"/>
            <a:chExt cx="999853" cy="947419"/>
          </a:xfrm>
        </p:grpSpPr>
        <p:sp>
          <p:nvSpPr>
            <p:cNvPr id="34" name="矩形 33"/>
            <p:cNvSpPr/>
            <p:nvPr/>
          </p:nvSpPr>
          <p:spPr>
            <a:xfrm>
              <a:off x="282847"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5" name="矩形 34"/>
            <p:cNvSpPr/>
            <p:nvPr/>
          </p:nvSpPr>
          <p:spPr>
            <a:xfrm>
              <a:off x="282847"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36" name="组合 35"/>
            <p:cNvGrpSpPr/>
            <p:nvPr/>
          </p:nvGrpSpPr>
          <p:grpSpPr>
            <a:xfrm>
              <a:off x="546849" y="253163"/>
              <a:ext cx="471847" cy="471847"/>
              <a:chOff x="546849" y="253163"/>
              <a:chExt cx="471847" cy="471847"/>
            </a:xfrm>
          </p:grpSpPr>
          <p:sp>
            <p:nvSpPr>
              <p:cNvPr id="37" name="圆角矩形 36"/>
              <p:cNvSpPr/>
              <p:nvPr/>
            </p:nvSpPr>
            <p:spPr>
              <a:xfrm>
                <a:off x="546849" y="253163"/>
                <a:ext cx="471847" cy="471847"/>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39" name="组合 38"/>
              <p:cNvGrpSpPr/>
              <p:nvPr/>
            </p:nvGrpSpPr>
            <p:grpSpPr>
              <a:xfrm>
                <a:off x="649475" y="376135"/>
                <a:ext cx="266595" cy="225904"/>
                <a:chOff x="5552622" y="2014381"/>
                <a:chExt cx="325770" cy="276046"/>
              </a:xfrm>
              <a:solidFill>
                <a:schemeClr val="bg1"/>
              </a:solidFill>
            </p:grpSpPr>
            <p:grpSp>
              <p:nvGrpSpPr>
                <p:cNvPr id="41" name="组合 40"/>
                <p:cNvGrpSpPr/>
                <p:nvPr/>
              </p:nvGrpSpPr>
              <p:grpSpPr>
                <a:xfrm>
                  <a:off x="5552622" y="2014381"/>
                  <a:ext cx="325770" cy="54000"/>
                  <a:chOff x="5545930" y="2014381"/>
                  <a:chExt cx="325770" cy="54000"/>
                </a:xfrm>
                <a:grpFill/>
              </p:grpSpPr>
              <p:sp>
                <p:nvSpPr>
                  <p:cNvPr id="51" name="椭圆 50"/>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52" name="矩形 51"/>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nvGrpSpPr>
                <p:cNvPr id="42" name="组合 41"/>
                <p:cNvGrpSpPr/>
                <p:nvPr/>
              </p:nvGrpSpPr>
              <p:grpSpPr>
                <a:xfrm>
                  <a:off x="5552622" y="2125404"/>
                  <a:ext cx="325770" cy="54000"/>
                  <a:chOff x="5545930" y="2014381"/>
                  <a:chExt cx="325770" cy="54000"/>
                </a:xfrm>
                <a:grpFill/>
              </p:grpSpPr>
              <p:sp>
                <p:nvSpPr>
                  <p:cNvPr id="49" name="椭圆 48"/>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50" name="矩形 49"/>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nvGrpSpPr>
                <p:cNvPr id="45" name="组合 44"/>
                <p:cNvGrpSpPr/>
                <p:nvPr/>
              </p:nvGrpSpPr>
              <p:grpSpPr>
                <a:xfrm>
                  <a:off x="5552622" y="2236427"/>
                  <a:ext cx="325770" cy="54000"/>
                  <a:chOff x="5545930" y="2014381"/>
                  <a:chExt cx="325770" cy="54000"/>
                </a:xfrm>
                <a:grpFill/>
              </p:grpSpPr>
              <p:sp>
                <p:nvSpPr>
                  <p:cNvPr id="46" name="椭圆 45"/>
                  <p:cNvSpPr>
                    <a:spLocks noChangeAspect="1"/>
                  </p:cNvSpPr>
                  <p:nvPr/>
                </p:nvSpPr>
                <p:spPr>
                  <a:xfrm>
                    <a:off x="5545930" y="2014381"/>
                    <a:ext cx="54000" cy="54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47" name="矩形 46"/>
                  <p:cNvSpPr/>
                  <p:nvPr/>
                </p:nvSpPr>
                <p:spPr>
                  <a:xfrm>
                    <a:off x="5619700" y="2034181"/>
                    <a:ext cx="252000" cy="14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grpSp>
        </p:grpSp>
      </p:grpSp>
      <p:pic>
        <p:nvPicPr>
          <p:cNvPr id="29" name="图片 2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0-#ppt_w/2"/>
                                          </p:val>
                                        </p:tav>
                                        <p:tav tm="100000">
                                          <p:val>
                                            <p:strVal val="#ppt_x"/>
                                          </p:val>
                                        </p:tav>
                                      </p:tavLst>
                                    </p:anim>
                                    <p:anim calcmode="lin" valueType="num">
                                      <p:cBhvr additive="base">
                                        <p:cTn id="8" dur="500" fill="hold"/>
                                        <p:tgtEl>
                                          <p:spTgt spid="3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iterate type="lt">
                                    <p:tmPct val="20000"/>
                                  </p:iterate>
                                  <p:childTnLst>
                                    <p:set>
                                      <p:cBhvr>
                                        <p:cTn id="11" dur="1" fill="hold">
                                          <p:stCondLst>
                                            <p:cond delay="0"/>
                                          </p:stCondLst>
                                        </p:cTn>
                                        <p:tgtEl>
                                          <p:spTgt spid="15"/>
                                        </p:tgtEl>
                                        <p:attrNameLst>
                                          <p:attrName>style.visibility</p:attrName>
                                        </p:attrNameLst>
                                      </p:cBhvr>
                                      <p:to>
                                        <p:strVal val="visible"/>
                                      </p:to>
                                    </p:set>
                                    <p:anim calcmode="lin" valueType="num">
                                      <p:cBhvr>
                                        <p:cTn id="12" dur="500" fill="hold"/>
                                        <p:tgtEl>
                                          <p:spTgt spid="15"/>
                                        </p:tgtEl>
                                        <p:attrNameLst>
                                          <p:attrName>ppt_w</p:attrName>
                                        </p:attrNameLst>
                                      </p:cBhvr>
                                      <p:tavLst>
                                        <p:tav tm="0">
                                          <p:val>
                                            <p:fltVal val="0"/>
                                          </p:val>
                                        </p:tav>
                                        <p:tav tm="100000">
                                          <p:val>
                                            <p:strVal val="#ppt_w"/>
                                          </p:val>
                                        </p:tav>
                                      </p:tavLst>
                                    </p:anim>
                                    <p:anim calcmode="lin" valueType="num">
                                      <p:cBhvr>
                                        <p:cTn id="13" dur="500" fill="hold"/>
                                        <p:tgtEl>
                                          <p:spTgt spid="15"/>
                                        </p:tgtEl>
                                        <p:attrNameLst>
                                          <p:attrName>ppt_h</p:attrName>
                                        </p:attrNameLst>
                                      </p:cBhvr>
                                      <p:tavLst>
                                        <p:tav tm="0">
                                          <p:val>
                                            <p:fltVal val="0"/>
                                          </p:val>
                                        </p:tav>
                                        <p:tav tm="100000">
                                          <p:val>
                                            <p:strVal val="#ppt_h"/>
                                          </p:val>
                                        </p:tav>
                                      </p:tavLst>
                                    </p:anim>
                                    <p:animEffect transition="in" filter="fade">
                                      <p:cBhvr>
                                        <p:cTn id="14" dur="500"/>
                                        <p:tgtEl>
                                          <p:spTgt spid="15"/>
                                        </p:tgtEl>
                                      </p:cBhvr>
                                    </p:animEffect>
                                  </p:childTnLst>
                                </p:cTn>
                              </p:par>
                            </p:childTnLst>
                          </p:cTn>
                        </p:par>
                        <p:par>
                          <p:cTn id="15" fill="hold">
                            <p:stCondLst>
                              <p:cond delay="1299"/>
                            </p:stCondLst>
                            <p:childTnLst>
                              <p:par>
                                <p:cTn id="16" presetID="47"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1000"/>
                                        <p:tgtEl>
                                          <p:spTgt spid="2"/>
                                        </p:tgtEl>
                                      </p:cBhvr>
                                    </p:animEffect>
                                    <p:anim calcmode="lin" valueType="num">
                                      <p:cBhvr>
                                        <p:cTn id="19" dur="1000" fill="hold"/>
                                        <p:tgtEl>
                                          <p:spTgt spid="2"/>
                                        </p:tgtEl>
                                        <p:attrNameLst>
                                          <p:attrName>ppt_x</p:attrName>
                                        </p:attrNameLst>
                                      </p:cBhvr>
                                      <p:tavLst>
                                        <p:tav tm="0">
                                          <p:val>
                                            <p:strVal val="#ppt_x"/>
                                          </p:val>
                                        </p:tav>
                                        <p:tav tm="100000">
                                          <p:val>
                                            <p:strVal val="#ppt_x"/>
                                          </p:val>
                                        </p:tav>
                                      </p:tavLst>
                                    </p:anim>
                                    <p:anim calcmode="lin" valueType="num">
                                      <p:cBhvr>
                                        <p:cTn id="20" dur="1000" fill="hold"/>
                                        <p:tgtEl>
                                          <p:spTgt spid="2"/>
                                        </p:tgtEl>
                                        <p:attrNameLst>
                                          <p:attrName>ppt_y</p:attrName>
                                        </p:attrNameLst>
                                      </p:cBhvr>
                                      <p:tavLst>
                                        <p:tav tm="0">
                                          <p:val>
                                            <p:strVal val="#ppt_y-.1"/>
                                          </p:val>
                                        </p:tav>
                                        <p:tav tm="100000">
                                          <p:val>
                                            <p:strVal val="#ppt_y"/>
                                          </p:val>
                                        </p:tav>
                                      </p:tavLst>
                                    </p:anim>
                                  </p:childTnLst>
                                </p:cTn>
                              </p:par>
                            </p:childTnLst>
                          </p:cTn>
                        </p:par>
                        <p:par>
                          <p:cTn id="21" fill="hold">
                            <p:stCondLst>
                              <p:cond delay="2299"/>
                            </p:stCondLst>
                            <p:childTnLst>
                              <p:par>
                                <p:cTn id="22" presetID="53" presetClass="entr" presetSubtype="16" fill="hold" grpId="0" nodeType="afterEffect">
                                  <p:stCondLst>
                                    <p:cond delay="0"/>
                                  </p:stCondLst>
                                  <p:iterate type="lt">
                                    <p:tmPct val="20000"/>
                                  </p:iterate>
                                  <p:childTnLst>
                                    <p:set>
                                      <p:cBhvr>
                                        <p:cTn id="23" dur="1" fill="hold">
                                          <p:stCondLst>
                                            <p:cond delay="0"/>
                                          </p:stCondLst>
                                        </p:cTn>
                                        <p:tgtEl>
                                          <p:spTgt spid="31"/>
                                        </p:tgtEl>
                                        <p:attrNameLst>
                                          <p:attrName>style.visibility</p:attrName>
                                        </p:attrNameLst>
                                      </p:cBhvr>
                                      <p:to>
                                        <p:strVal val="visible"/>
                                      </p:to>
                                    </p:set>
                                    <p:anim calcmode="lin" valueType="num">
                                      <p:cBhvr>
                                        <p:cTn id="24" dur="500" fill="hold"/>
                                        <p:tgtEl>
                                          <p:spTgt spid="31"/>
                                        </p:tgtEl>
                                        <p:attrNameLst>
                                          <p:attrName>ppt_w</p:attrName>
                                        </p:attrNameLst>
                                      </p:cBhvr>
                                      <p:tavLst>
                                        <p:tav tm="0">
                                          <p:val>
                                            <p:fltVal val="0"/>
                                          </p:val>
                                        </p:tav>
                                        <p:tav tm="100000">
                                          <p:val>
                                            <p:strVal val="#ppt_w"/>
                                          </p:val>
                                        </p:tav>
                                      </p:tavLst>
                                    </p:anim>
                                    <p:anim calcmode="lin" valueType="num">
                                      <p:cBhvr>
                                        <p:cTn id="25" dur="500" fill="hold"/>
                                        <p:tgtEl>
                                          <p:spTgt spid="31"/>
                                        </p:tgtEl>
                                        <p:attrNameLst>
                                          <p:attrName>ppt_h</p:attrName>
                                        </p:attrNameLst>
                                      </p:cBhvr>
                                      <p:tavLst>
                                        <p:tav tm="0">
                                          <p:val>
                                            <p:fltVal val="0"/>
                                          </p:val>
                                        </p:tav>
                                        <p:tav tm="100000">
                                          <p:val>
                                            <p:strVal val="#ppt_h"/>
                                          </p:val>
                                        </p:tav>
                                      </p:tavLst>
                                    </p:anim>
                                    <p:animEffect transition="in" filter="fade">
                                      <p:cBhvr>
                                        <p:cTn id="26" dur="500"/>
                                        <p:tgtEl>
                                          <p:spTgt spid="31"/>
                                        </p:tgtEl>
                                      </p:cBhvr>
                                    </p:animEffect>
                                  </p:childTnLst>
                                </p:cTn>
                              </p:par>
                            </p:childTnLst>
                          </p:cTn>
                        </p:par>
                        <p:par>
                          <p:cTn id="27" fill="hold">
                            <p:stCondLst>
                              <p:cond delay="3200"/>
                            </p:stCondLst>
                            <p:childTnLst>
                              <p:par>
                                <p:cTn id="28" presetID="42" presetClass="entr" presetSubtype="0" fill="hold" grpId="0" nodeType="after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fade">
                                      <p:cBhvr>
                                        <p:cTn id="30" dur="1000"/>
                                        <p:tgtEl>
                                          <p:spTgt spid="38"/>
                                        </p:tgtEl>
                                      </p:cBhvr>
                                    </p:animEffect>
                                    <p:anim calcmode="lin" valueType="num">
                                      <p:cBhvr>
                                        <p:cTn id="31" dur="1000" fill="hold"/>
                                        <p:tgtEl>
                                          <p:spTgt spid="38"/>
                                        </p:tgtEl>
                                        <p:attrNameLst>
                                          <p:attrName>ppt_x</p:attrName>
                                        </p:attrNameLst>
                                      </p:cBhvr>
                                      <p:tavLst>
                                        <p:tav tm="0">
                                          <p:val>
                                            <p:strVal val="#ppt_x"/>
                                          </p:val>
                                        </p:tav>
                                        <p:tav tm="100000">
                                          <p:val>
                                            <p:strVal val="#ppt_x"/>
                                          </p:val>
                                        </p:tav>
                                      </p:tavLst>
                                    </p:anim>
                                    <p:anim calcmode="lin" valueType="num">
                                      <p:cBhvr>
                                        <p:cTn id="32"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8" grpId="0"/>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1"/>
          <a:srcRect l="5124" t="28622" r="3501" b="28622"/>
          <a:stretch>
            <a:fillRect/>
          </a:stretch>
        </p:blipFill>
        <p:spPr>
          <a:xfrm>
            <a:off x="0" y="-1"/>
            <a:ext cx="4267200" cy="6858001"/>
          </a:xfrm>
          <a:prstGeom prst="rect">
            <a:avLst/>
          </a:prstGeom>
          <a:solidFill>
            <a:srgbClr val="06518A"/>
          </a:solidFill>
        </p:spPr>
      </p:pic>
      <p:sp>
        <p:nvSpPr>
          <p:cNvPr id="8" name="文本框 7"/>
          <p:cNvSpPr txBox="1"/>
          <p:nvPr/>
        </p:nvSpPr>
        <p:spPr>
          <a:xfrm>
            <a:off x="5388271" y="1881902"/>
            <a:ext cx="2011680" cy="645160"/>
          </a:xfrm>
          <a:prstGeom prst="rect">
            <a:avLst/>
          </a:prstGeom>
          <a:noFill/>
        </p:spPr>
        <p:txBody>
          <a:bodyPr wrap="none" rtlCol="0">
            <a:spAutoFit/>
          </a:bodyPr>
          <a:lstStyle/>
          <a:p>
            <a:r>
              <a:rPr lang="zh-CN" altLang="en-US" sz="3600" dirty="0">
                <a:solidFill>
                  <a:srgbClr val="06518A"/>
                </a:solidFill>
                <a:cs typeface="+mn-ea"/>
                <a:sym typeface="+mn-lt"/>
              </a:rPr>
              <a:t>工作原理</a:t>
            </a:r>
            <a:endParaRPr lang="zh-CN" altLang="en-US" sz="3600" dirty="0">
              <a:solidFill>
                <a:srgbClr val="06518A"/>
              </a:solidFill>
              <a:cs typeface="+mn-ea"/>
              <a:sym typeface="+mn-lt"/>
            </a:endParaRPr>
          </a:p>
        </p:txBody>
      </p:sp>
      <p:sp>
        <p:nvSpPr>
          <p:cNvPr id="24" name="文本框 23"/>
          <p:cNvSpPr txBox="1"/>
          <p:nvPr/>
        </p:nvSpPr>
        <p:spPr>
          <a:xfrm>
            <a:off x="5464288" y="2603654"/>
            <a:ext cx="6067311" cy="2861310"/>
          </a:xfrm>
          <a:prstGeom prst="rect">
            <a:avLst/>
          </a:prstGeom>
          <a:noFill/>
        </p:spPr>
        <p:txBody>
          <a:bodyPr wrap="square" rtlCol="0">
            <a:spAutoFit/>
          </a:bodyPr>
          <a:lstStyle/>
          <a:p>
            <a:pPr marL="0" indent="0">
              <a:buNone/>
            </a:pPr>
            <a:r>
              <a:rPr lang="zh-CN" altLang="en-US" sz="2000" dirty="0">
                <a:solidFill>
                  <a:schemeClr val="bg2">
                    <a:lumMod val="75000"/>
                  </a:schemeClr>
                </a:solidFill>
                <a:cs typeface="+mn-ea"/>
                <a:sym typeface="+mn-ea"/>
              </a:rPr>
              <a:t>机内微计算机通过接口与主控计算机相连，主控计算机根据用户的绘图应用程序发出一定格式的绘图命令代码字符串。机内微计算机接收后，进行解释、查错和实施绘图控制。机内微计算机与主控计算机信息的交换，是通过接口完成的。实施绘图，是指机内微计算机根据所接受的命令，控制绘图机上的绘图笔完成一定的绘图操作。其中包括进行插补运算、出界检查、命令的语法检查、发出控制x和y方向运动的信号，以此用拉绳来控制笔的运动。</a:t>
            </a:r>
            <a:endParaRPr lang="zh-CN" altLang="en-US" sz="2000" dirty="0">
              <a:solidFill>
                <a:schemeClr val="bg2">
                  <a:lumMod val="75000"/>
                </a:schemeClr>
              </a:solidFill>
              <a:cs typeface="+mn-ea"/>
              <a:sym typeface="+mn-lt"/>
            </a:endParaRPr>
          </a:p>
        </p:txBody>
      </p:sp>
      <p:sp>
        <p:nvSpPr>
          <p:cNvPr id="19" name="圆角矩形 18"/>
          <p:cNvSpPr/>
          <p:nvPr/>
        </p:nvSpPr>
        <p:spPr>
          <a:xfrm>
            <a:off x="1088571" y="2242417"/>
            <a:ext cx="2090058" cy="2417358"/>
          </a:xfrm>
          <a:prstGeom prst="roundRect">
            <a:avLst>
              <a:gd name="adj" fmla="val 8846"/>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 name="文本框 6"/>
          <p:cNvSpPr txBox="1"/>
          <p:nvPr/>
        </p:nvSpPr>
        <p:spPr>
          <a:xfrm>
            <a:off x="1108282" y="2063876"/>
            <a:ext cx="2048959" cy="2215991"/>
          </a:xfrm>
          <a:prstGeom prst="rect">
            <a:avLst/>
          </a:prstGeom>
          <a:noFill/>
        </p:spPr>
        <p:txBody>
          <a:bodyPr wrap="none" rtlCol="0">
            <a:spAutoFit/>
          </a:bodyPr>
          <a:lstStyle/>
          <a:p>
            <a:r>
              <a:rPr lang="en-US" altLang="zh-CN" sz="13800" dirty="0">
                <a:solidFill>
                  <a:schemeClr val="bg1"/>
                </a:solidFill>
                <a:cs typeface="+mn-ea"/>
                <a:sym typeface="+mn-lt"/>
              </a:rPr>
              <a:t>02</a:t>
            </a:r>
            <a:endParaRPr lang="zh-CN" altLang="en-US" sz="13800" dirty="0">
              <a:solidFill>
                <a:schemeClr val="bg1"/>
              </a:solidFill>
              <a:cs typeface="+mn-ea"/>
              <a:sym typeface="+mn-lt"/>
            </a:endParaRPr>
          </a:p>
        </p:txBody>
      </p:sp>
      <p:sp>
        <p:nvSpPr>
          <p:cNvPr id="20" name="文本框 19"/>
          <p:cNvSpPr txBox="1"/>
          <p:nvPr/>
        </p:nvSpPr>
        <p:spPr>
          <a:xfrm>
            <a:off x="1032940" y="3987479"/>
            <a:ext cx="2199641" cy="584775"/>
          </a:xfrm>
          <a:prstGeom prst="rect">
            <a:avLst/>
          </a:prstGeom>
          <a:noFill/>
        </p:spPr>
        <p:txBody>
          <a:bodyPr wrap="none" rtlCol="0">
            <a:spAutoFit/>
          </a:bodyPr>
          <a:lstStyle/>
          <a:p>
            <a:r>
              <a:rPr lang="en-US" altLang="zh-CN" sz="3200" dirty="0">
                <a:solidFill>
                  <a:schemeClr val="bg1"/>
                </a:solidFill>
                <a:cs typeface="+mn-ea"/>
                <a:sym typeface="+mn-lt"/>
              </a:rPr>
              <a:t>PART TOW</a:t>
            </a:r>
            <a:endParaRPr lang="zh-CN" altLang="en-US" sz="3200" dirty="0">
              <a:solidFill>
                <a:schemeClr val="bg1"/>
              </a:solidFill>
              <a:cs typeface="+mn-ea"/>
              <a:sym typeface="+mn-lt"/>
            </a:endParaRPr>
          </a:p>
        </p:txBody>
      </p:sp>
      <p:cxnSp>
        <p:nvCxnSpPr>
          <p:cNvPr id="10" name="直接连接符 9"/>
          <p:cNvCxnSpPr/>
          <p:nvPr/>
        </p:nvCxnSpPr>
        <p:spPr>
          <a:xfrm>
            <a:off x="5388088" y="5594725"/>
            <a:ext cx="5904356" cy="0"/>
          </a:xfrm>
          <a:prstGeom prst="line">
            <a:avLst/>
          </a:prstGeom>
          <a:ln w="12700">
            <a:solidFill>
              <a:srgbClr val="002060"/>
            </a:solidFill>
            <a:prstDash val="dash"/>
          </a:ln>
        </p:spPr>
        <p:style>
          <a:lnRef idx="1">
            <a:schemeClr val="accent1"/>
          </a:lnRef>
          <a:fillRef idx="0">
            <a:schemeClr val="accent1"/>
          </a:fillRef>
          <a:effectRef idx="0">
            <a:schemeClr val="accent1"/>
          </a:effectRef>
          <a:fontRef idx="minor">
            <a:schemeClr val="tx1"/>
          </a:fontRef>
        </p:style>
      </p:cxnSp>
      <p:grpSp>
        <p:nvGrpSpPr>
          <p:cNvPr id="38" name="组合 37"/>
          <p:cNvGrpSpPr/>
          <p:nvPr/>
        </p:nvGrpSpPr>
        <p:grpSpPr>
          <a:xfrm>
            <a:off x="4840528" y="2006493"/>
            <a:ext cx="471847" cy="471847"/>
            <a:chOff x="8407459" y="1864114"/>
            <a:chExt cx="576580" cy="576580"/>
          </a:xfrm>
          <a:solidFill>
            <a:srgbClr val="002060"/>
          </a:solidFill>
        </p:grpSpPr>
        <p:sp>
          <p:nvSpPr>
            <p:cNvPr id="39" name="圆角矩形 38"/>
            <p:cNvSpPr/>
            <p:nvPr/>
          </p:nvSpPr>
          <p:spPr>
            <a:xfrm>
              <a:off x="8407459" y="1864114"/>
              <a:ext cx="576580" cy="576580"/>
            </a:xfrm>
            <a:prstGeom prst="roundRect">
              <a:avLst>
                <a:gd name="adj" fmla="val 9467"/>
              </a:avLst>
            </a:prstGeom>
            <a:noFill/>
            <a:ln w="19050">
              <a:solidFill>
                <a:srgbClr val="06518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40" name="组合 39"/>
            <p:cNvGrpSpPr/>
            <p:nvPr/>
          </p:nvGrpSpPr>
          <p:grpSpPr>
            <a:xfrm>
              <a:off x="8570278" y="1973200"/>
              <a:ext cx="265204" cy="344007"/>
              <a:chOff x="8175428" y="2319832"/>
              <a:chExt cx="244310" cy="316905"/>
            </a:xfrm>
            <a:grpFill/>
          </p:grpSpPr>
          <p:sp>
            <p:nvSpPr>
              <p:cNvPr id="41" name="Freeform 321"/>
              <p:cNvSpPr/>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w="9525">
                <a:solidFill>
                  <a:srgbClr val="3C4D63"/>
                </a:solidFill>
                <a:round/>
              </a:ln>
            </p:spPr>
            <p:txBody>
              <a:bodyPr vert="horz" wrap="square" lIns="91440" tIns="45720" rIns="91440" bIns="45720" numCol="1" anchor="t" anchorCtr="0" compatLnSpc="1"/>
              <a:lstStyle/>
              <a:p>
                <a:endParaRPr lang="zh-CN" altLang="en-US">
                  <a:cs typeface="+mn-ea"/>
                  <a:sym typeface="+mn-lt"/>
                </a:endParaRPr>
              </a:p>
            </p:txBody>
          </p:sp>
          <p:sp>
            <p:nvSpPr>
              <p:cNvPr id="42" name="Freeform 322"/>
              <p:cNvSpPr>
                <a:spLocks noEditPoints="1"/>
              </p:cNvSpPr>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w="9525">
                <a:solidFill>
                  <a:srgbClr val="06518A"/>
                </a:solidFill>
                <a:round/>
              </a:ln>
            </p:spPr>
            <p:txBody>
              <a:bodyPr vert="horz" wrap="square" lIns="91440" tIns="45720" rIns="91440" bIns="45720" numCol="1" anchor="t" anchorCtr="0" compatLnSpc="1"/>
              <a:lstStyle/>
              <a:p>
                <a:endParaRPr lang="zh-CN" altLang="en-US">
                  <a:cs typeface="+mn-ea"/>
                  <a:sym typeface="+mn-lt"/>
                </a:endParaRPr>
              </a:p>
            </p:txBody>
          </p:sp>
          <p:sp>
            <p:nvSpPr>
              <p:cNvPr id="43" name="Freeform 323"/>
              <p:cNvSpPr/>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w="9525">
                <a:solidFill>
                  <a:srgbClr val="06518A"/>
                </a:solidFill>
                <a:round/>
              </a:ln>
            </p:spPr>
            <p:txBody>
              <a:bodyPr vert="horz" wrap="square" lIns="91440" tIns="45720" rIns="91440" bIns="45720" numCol="1" anchor="t" anchorCtr="0" compatLnSpc="1"/>
              <a:lstStyle/>
              <a:p>
                <a:endParaRPr lang="zh-CN" altLang="en-US">
                  <a:cs typeface="+mn-ea"/>
                  <a:sym typeface="+mn-lt"/>
                </a:endParaRPr>
              </a:p>
            </p:txBody>
          </p:sp>
          <p:sp>
            <p:nvSpPr>
              <p:cNvPr id="44" name="Freeform 324"/>
              <p:cNvSpPr/>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w="9525">
                <a:solidFill>
                  <a:srgbClr val="3C4D63"/>
                </a:solidFill>
                <a:round/>
              </a:ln>
            </p:spPr>
            <p:txBody>
              <a:bodyPr vert="horz" wrap="square" lIns="91440" tIns="45720" rIns="91440" bIns="45720" numCol="1" anchor="t" anchorCtr="0" compatLnSpc="1"/>
              <a:lstStyle/>
              <a:p>
                <a:endParaRPr lang="zh-CN" altLang="en-US">
                  <a:cs typeface="+mn-ea"/>
                  <a:sym typeface="+mn-lt"/>
                </a:endParaRPr>
              </a:p>
            </p:txBody>
          </p:sp>
        </p:gr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heel(2)">
                                      <p:cBhvr>
                                        <p:cTn id="7" dur="1000"/>
                                        <p:tgtEl>
                                          <p:spTgt spid="19"/>
                                        </p:tgtEl>
                                      </p:cBhvr>
                                    </p:animEffect>
                                  </p:childTnLst>
                                </p:cTn>
                              </p:par>
                            </p:childTnLst>
                          </p:cTn>
                        </p:par>
                        <p:par>
                          <p:cTn id="8" fill="hold">
                            <p:stCondLst>
                              <p:cond delay="10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iterate type="lt">
                                    <p:tmPct val="10000"/>
                                  </p:iterate>
                                  <p:childTnLst>
                                    <p:set>
                                      <p:cBhvr>
                                        <p:cTn id="14" dur="1" fill="hold">
                                          <p:stCondLst>
                                            <p:cond delay="0"/>
                                          </p:stCondLst>
                                        </p:cTn>
                                        <p:tgtEl>
                                          <p:spTgt spid="20"/>
                                        </p:tgtEl>
                                        <p:attrNameLst>
                                          <p:attrName>style.visibility</p:attrName>
                                        </p:attrNameLst>
                                      </p:cBhvr>
                                      <p:to>
                                        <p:strVal val="visible"/>
                                      </p:to>
                                    </p:set>
                                    <p:anim calcmode="lin" valueType="num">
                                      <p:cBhvr>
                                        <p:cTn id="15" dur="500" fill="hold"/>
                                        <p:tgtEl>
                                          <p:spTgt spid="20"/>
                                        </p:tgtEl>
                                        <p:attrNameLst>
                                          <p:attrName>ppt_w</p:attrName>
                                        </p:attrNameLst>
                                      </p:cBhvr>
                                      <p:tavLst>
                                        <p:tav tm="0">
                                          <p:val>
                                            <p:fltVal val="0"/>
                                          </p:val>
                                        </p:tav>
                                        <p:tav tm="100000">
                                          <p:val>
                                            <p:strVal val="#ppt_w"/>
                                          </p:val>
                                        </p:tav>
                                      </p:tavLst>
                                    </p:anim>
                                    <p:anim calcmode="lin" valueType="num">
                                      <p:cBhvr>
                                        <p:cTn id="16" dur="500" fill="hold"/>
                                        <p:tgtEl>
                                          <p:spTgt spid="20"/>
                                        </p:tgtEl>
                                        <p:attrNameLst>
                                          <p:attrName>ppt_h</p:attrName>
                                        </p:attrNameLst>
                                      </p:cBhvr>
                                      <p:tavLst>
                                        <p:tav tm="0">
                                          <p:val>
                                            <p:strVal val="#ppt_h"/>
                                          </p:val>
                                        </p:tav>
                                        <p:tav tm="100000">
                                          <p:val>
                                            <p:strVal val="#ppt_h"/>
                                          </p:val>
                                        </p:tav>
                                      </p:tavLst>
                                    </p:anim>
                                  </p:childTnLst>
                                </p:cTn>
                              </p:par>
                            </p:childTnLst>
                          </p:cTn>
                        </p:par>
                        <p:par>
                          <p:cTn id="17" fill="hold">
                            <p:stCondLst>
                              <p:cond delay="1850"/>
                            </p:stCondLst>
                            <p:childTnLst>
                              <p:par>
                                <p:cTn id="18" presetID="49" presetClass="entr" presetSubtype="0" decel="100000" fill="hold" nodeType="afterEffect">
                                  <p:stCondLst>
                                    <p:cond delay="0"/>
                                  </p:stCondLst>
                                  <p:childTnLst>
                                    <p:set>
                                      <p:cBhvr>
                                        <p:cTn id="19" dur="1" fill="hold">
                                          <p:stCondLst>
                                            <p:cond delay="0"/>
                                          </p:stCondLst>
                                        </p:cTn>
                                        <p:tgtEl>
                                          <p:spTgt spid="38"/>
                                        </p:tgtEl>
                                        <p:attrNameLst>
                                          <p:attrName>style.visibility</p:attrName>
                                        </p:attrNameLst>
                                      </p:cBhvr>
                                      <p:to>
                                        <p:strVal val="visible"/>
                                      </p:to>
                                    </p:set>
                                    <p:anim calcmode="lin" valueType="num">
                                      <p:cBhvr>
                                        <p:cTn id="20" dur="1000" fill="hold"/>
                                        <p:tgtEl>
                                          <p:spTgt spid="38"/>
                                        </p:tgtEl>
                                        <p:attrNameLst>
                                          <p:attrName>ppt_w</p:attrName>
                                        </p:attrNameLst>
                                      </p:cBhvr>
                                      <p:tavLst>
                                        <p:tav tm="0">
                                          <p:val>
                                            <p:fltVal val="0"/>
                                          </p:val>
                                        </p:tav>
                                        <p:tav tm="100000">
                                          <p:val>
                                            <p:strVal val="#ppt_w"/>
                                          </p:val>
                                        </p:tav>
                                      </p:tavLst>
                                    </p:anim>
                                    <p:anim calcmode="lin" valueType="num">
                                      <p:cBhvr>
                                        <p:cTn id="21" dur="1000" fill="hold"/>
                                        <p:tgtEl>
                                          <p:spTgt spid="38"/>
                                        </p:tgtEl>
                                        <p:attrNameLst>
                                          <p:attrName>ppt_h</p:attrName>
                                        </p:attrNameLst>
                                      </p:cBhvr>
                                      <p:tavLst>
                                        <p:tav tm="0">
                                          <p:val>
                                            <p:fltVal val="0"/>
                                          </p:val>
                                        </p:tav>
                                        <p:tav tm="100000">
                                          <p:val>
                                            <p:strVal val="#ppt_h"/>
                                          </p:val>
                                        </p:tav>
                                      </p:tavLst>
                                    </p:anim>
                                    <p:anim calcmode="lin" valueType="num">
                                      <p:cBhvr>
                                        <p:cTn id="22" dur="1000" fill="hold"/>
                                        <p:tgtEl>
                                          <p:spTgt spid="38"/>
                                        </p:tgtEl>
                                        <p:attrNameLst>
                                          <p:attrName>style.rotation</p:attrName>
                                        </p:attrNameLst>
                                      </p:cBhvr>
                                      <p:tavLst>
                                        <p:tav tm="0">
                                          <p:val>
                                            <p:fltVal val="360"/>
                                          </p:val>
                                        </p:tav>
                                        <p:tav tm="100000">
                                          <p:val>
                                            <p:fltVal val="0"/>
                                          </p:val>
                                        </p:tav>
                                      </p:tavLst>
                                    </p:anim>
                                    <p:animEffect transition="in" filter="fade">
                                      <p:cBhvr>
                                        <p:cTn id="23" dur="1000"/>
                                        <p:tgtEl>
                                          <p:spTgt spid="38"/>
                                        </p:tgtEl>
                                      </p:cBhvr>
                                    </p:animEffect>
                                  </p:childTnLst>
                                </p:cTn>
                              </p:par>
                            </p:childTnLst>
                          </p:cTn>
                        </p:par>
                        <p:par>
                          <p:cTn id="24" fill="hold">
                            <p:stCondLst>
                              <p:cond delay="285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childTnLst>
                                </p:cTn>
                              </p:par>
                              <p:par>
                                <p:cTn id="28" presetID="35" presetClass="path" presetSubtype="0" accel="10000" decel="90000" fill="hold" grpId="1" nodeType="withEffect">
                                  <p:stCondLst>
                                    <p:cond delay="0"/>
                                  </p:stCondLst>
                                  <p:childTnLst>
                                    <p:animMotion origin="layout" path="M -6.25E-7 4.44444E-6 L 0.05182 4.44444E-6 " pathEditMode="relative" rAng="0" ptsTypes="AA">
                                      <p:cBhvr>
                                        <p:cTn id="29" dur="1000" spd="-100000" fill="hold"/>
                                        <p:tgtEl>
                                          <p:spTgt spid="8"/>
                                        </p:tgtEl>
                                        <p:attrNameLst>
                                          <p:attrName>ppt_x</p:attrName>
                                          <p:attrName>ppt_y</p:attrName>
                                        </p:attrNameLst>
                                      </p:cBhvr>
                                      <p:rCtr x="2591" y="0"/>
                                    </p:animMotion>
                                  </p:childTnLst>
                                </p:cTn>
                              </p:par>
                            </p:childTnLst>
                          </p:cTn>
                        </p:par>
                        <p:par>
                          <p:cTn id="30" fill="hold">
                            <p:stCondLst>
                              <p:cond delay="3850"/>
                            </p:stCondLst>
                            <p:childTnLst>
                              <p:par>
                                <p:cTn id="31" presetID="17" presetClass="entr" presetSubtype="10" fill="hold" grpId="0" nodeType="afterEffect">
                                  <p:stCondLst>
                                    <p:cond delay="0"/>
                                  </p:stCondLst>
                                  <p:iterate type="lt">
                                    <p:tmPct val="10000"/>
                                  </p:iterate>
                                  <p:childTnLst>
                                    <p:set>
                                      <p:cBhvr>
                                        <p:cTn id="32" dur="1" fill="hold">
                                          <p:stCondLst>
                                            <p:cond delay="0"/>
                                          </p:stCondLst>
                                        </p:cTn>
                                        <p:tgtEl>
                                          <p:spTgt spid="24"/>
                                        </p:tgtEl>
                                        <p:attrNameLst>
                                          <p:attrName>style.visibility</p:attrName>
                                        </p:attrNameLst>
                                      </p:cBhvr>
                                      <p:to>
                                        <p:strVal val="visible"/>
                                      </p:to>
                                    </p:set>
                                    <p:anim calcmode="lin" valueType="num">
                                      <p:cBhvr>
                                        <p:cTn id="33" dur="500" fill="hold"/>
                                        <p:tgtEl>
                                          <p:spTgt spid="24"/>
                                        </p:tgtEl>
                                        <p:attrNameLst>
                                          <p:attrName>ppt_w</p:attrName>
                                        </p:attrNameLst>
                                      </p:cBhvr>
                                      <p:tavLst>
                                        <p:tav tm="0">
                                          <p:val>
                                            <p:fltVal val="0"/>
                                          </p:val>
                                        </p:tav>
                                        <p:tav tm="100000">
                                          <p:val>
                                            <p:strVal val="#ppt_w"/>
                                          </p:val>
                                        </p:tav>
                                      </p:tavLst>
                                    </p:anim>
                                    <p:anim calcmode="lin" valueType="num">
                                      <p:cBhvr>
                                        <p:cTn id="34" dur="500" fill="hold"/>
                                        <p:tgtEl>
                                          <p:spTgt spid="24"/>
                                        </p:tgtEl>
                                        <p:attrNameLst>
                                          <p:attrName>ppt_h</p:attrName>
                                        </p:attrNameLst>
                                      </p:cBhvr>
                                      <p:tavLst>
                                        <p:tav tm="0">
                                          <p:val>
                                            <p:strVal val="#ppt_h"/>
                                          </p:val>
                                        </p:tav>
                                        <p:tav tm="100000">
                                          <p:val>
                                            <p:strVal val="#ppt_h"/>
                                          </p:val>
                                        </p:tav>
                                      </p:tavLst>
                                    </p:anim>
                                  </p:childTnLst>
                                </p:cTn>
                              </p:par>
                            </p:childTnLst>
                          </p:cTn>
                        </p:par>
                        <p:par>
                          <p:cTn id="35" fill="hold">
                            <p:stCondLst>
                              <p:cond delay="14200"/>
                            </p:stCondLst>
                            <p:childTnLst>
                              <p:par>
                                <p:cTn id="36" presetID="22" presetClass="entr" presetSubtype="8" fill="hold"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left)">
                                      <p:cBhvr>
                                        <p:cTn id="38" dur="500"/>
                                        <p:tgtEl>
                                          <p:spTgt spid="10"/>
                                        </p:tgtEl>
                                      </p:cBhvr>
                                    </p:animEffect>
                                  </p:childTnLst>
                                </p:cTn>
                              </p:par>
                            </p:childTnLst>
                          </p:cTn>
                        </p:par>
                        <p:par>
                          <p:cTn id="39" fill="hold">
                            <p:stCondLst>
                              <p:cond delay="14700"/>
                            </p:stCondLst>
                            <p:childTnLst>
                              <p:par>
                                <p:cTn id="40" presetID="2" presetClass="entr" presetSubtype="8" decel="100000" fill="hold" nodeType="afterEffect">
                                  <p:stCondLst>
                                    <p:cond delay="0"/>
                                  </p:stCondLst>
                                  <p:childTnLst>
                                    <p:set>
                                      <p:cBhvr>
                                        <p:cTn id="41" dur="1" fill="hold">
                                          <p:stCondLst>
                                            <p:cond delay="0"/>
                                          </p:stCondLst>
                                        </p:cTn>
                                        <p:tgtEl>
                                          <p:spTgt spid="29"/>
                                        </p:tgtEl>
                                        <p:attrNameLst>
                                          <p:attrName>style.visibility</p:attrName>
                                        </p:attrNameLst>
                                      </p:cBhvr>
                                      <p:to>
                                        <p:strVal val="visible"/>
                                      </p:to>
                                    </p:set>
                                    <p:anim calcmode="lin" valueType="num">
                                      <p:cBhvr additive="base">
                                        <p:cTn id="42" dur="1000" fill="hold"/>
                                        <p:tgtEl>
                                          <p:spTgt spid="29"/>
                                        </p:tgtEl>
                                        <p:attrNameLst>
                                          <p:attrName>ppt_x</p:attrName>
                                        </p:attrNameLst>
                                      </p:cBhvr>
                                      <p:tavLst>
                                        <p:tav tm="0">
                                          <p:val>
                                            <p:strVal val="0-#ppt_w/2"/>
                                          </p:val>
                                        </p:tav>
                                        <p:tav tm="100000">
                                          <p:val>
                                            <p:strVal val="#ppt_x"/>
                                          </p:val>
                                        </p:tav>
                                      </p:tavLst>
                                    </p:anim>
                                    <p:anim calcmode="lin" valueType="num">
                                      <p:cBhvr additive="base">
                                        <p:cTn id="43" dur="10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24" grpId="0"/>
      <p:bldP spid="19" grpId="0" animBg="1"/>
      <p:bldP spid="7" grpId="0"/>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0" name="矩形 19"/>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1" name="矩形 20"/>
          <p:cNvSpPr/>
          <p:nvPr/>
        </p:nvSpPr>
        <p:spPr>
          <a:xfrm>
            <a:off x="1418221" y="253163"/>
            <a:ext cx="1605280" cy="521970"/>
          </a:xfrm>
          <a:prstGeom prst="rect">
            <a:avLst/>
          </a:prstGeom>
        </p:spPr>
        <p:txBody>
          <a:bodyPr wrap="none">
            <a:spAutoFit/>
          </a:bodyPr>
          <a:lstStyle/>
          <a:p>
            <a:r>
              <a:rPr lang="zh-CN" altLang="en-US" sz="2800" dirty="0">
                <a:solidFill>
                  <a:srgbClr val="06518A"/>
                </a:solidFill>
                <a:cs typeface="+mn-ea"/>
                <a:sym typeface="+mn-lt"/>
              </a:rPr>
              <a:t>工作原理</a:t>
            </a:r>
            <a:endParaRPr lang="zh-CN" altLang="en-US" sz="2800" dirty="0">
              <a:solidFill>
                <a:srgbClr val="06518A"/>
              </a:solidFill>
              <a:cs typeface="+mn-ea"/>
              <a:sym typeface="+mn-lt"/>
            </a:endParaRPr>
          </a:p>
        </p:txBody>
      </p:sp>
      <p:pic>
        <p:nvPicPr>
          <p:cNvPr id="36" name="图片 3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2" name="图片 1"/>
          <p:cNvPicPr>
            <a:picLocks noChangeAspect="1"/>
          </p:cNvPicPr>
          <p:nvPr>
            <p:custDataLst>
              <p:tags r:id="rId2"/>
            </p:custDataLst>
          </p:nvPr>
        </p:nvPicPr>
        <p:blipFill>
          <a:blip r:embed="rId3"/>
          <a:stretch>
            <a:fillRect/>
          </a:stretch>
        </p:blipFill>
        <p:spPr>
          <a:xfrm>
            <a:off x="0" y="950595"/>
            <a:ext cx="6177915" cy="5954395"/>
          </a:xfrm>
          <a:prstGeom prst="rect">
            <a:avLst/>
          </a:prstGeom>
        </p:spPr>
      </p:pic>
      <p:pic>
        <p:nvPicPr>
          <p:cNvPr id="3" name="图片 2"/>
          <p:cNvPicPr>
            <a:picLocks noChangeAspect="1"/>
          </p:cNvPicPr>
          <p:nvPr>
            <p:custDataLst>
              <p:tags r:id="rId4"/>
            </p:custDataLst>
          </p:nvPr>
        </p:nvPicPr>
        <p:blipFill>
          <a:blip r:embed="rId5"/>
          <a:stretch>
            <a:fillRect/>
          </a:stretch>
        </p:blipFill>
        <p:spPr>
          <a:xfrm>
            <a:off x="6177915" y="904875"/>
            <a:ext cx="6014720" cy="6000750"/>
          </a:xfrm>
          <a:prstGeom prst="rect">
            <a:avLst/>
          </a:prstGeom>
        </p:spPr>
      </p:pic>
      <p:grpSp>
        <p:nvGrpSpPr>
          <p:cNvPr id="4" name="组合 3"/>
          <p:cNvGrpSpPr/>
          <p:nvPr/>
        </p:nvGrpSpPr>
        <p:grpSpPr>
          <a:xfrm>
            <a:off x="315742" y="3205"/>
            <a:ext cx="999853" cy="947419"/>
            <a:chOff x="315742" y="3205"/>
            <a:chExt cx="999853" cy="947419"/>
          </a:xfrm>
        </p:grpSpPr>
        <p:sp>
          <p:nvSpPr>
            <p:cNvPr id="29" name="矩形 28"/>
            <p:cNvSpPr/>
            <p:nvPr>
              <p:custDataLst>
                <p:tags r:id="rId6"/>
              </p:custDataLst>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sym typeface="+mn-lt"/>
              </a:endParaRPr>
            </a:p>
          </p:txBody>
        </p:sp>
        <p:sp>
          <p:nvSpPr>
            <p:cNvPr id="5" name="矩形 4"/>
            <p:cNvSpPr/>
            <p:nvPr>
              <p:custDataLst>
                <p:tags r:id="rId7"/>
              </p:custDataLst>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sym typeface="+mn-lt"/>
              </a:endParaRPr>
            </a:p>
          </p:txBody>
        </p:sp>
        <p:grpSp>
          <p:nvGrpSpPr>
            <p:cNvPr id="6" name="组合 5"/>
            <p:cNvGrpSpPr/>
            <p:nvPr/>
          </p:nvGrpSpPr>
          <p:grpSpPr>
            <a:xfrm>
              <a:off x="579744" y="254032"/>
              <a:ext cx="471847" cy="471847"/>
              <a:chOff x="8407459" y="1864114"/>
              <a:chExt cx="576580" cy="576580"/>
            </a:xfrm>
            <a:solidFill>
              <a:schemeClr val="bg1"/>
            </a:solidFill>
          </p:grpSpPr>
          <p:sp>
            <p:nvSpPr>
              <p:cNvPr id="33" name="圆角矩形 32"/>
              <p:cNvSpPr/>
              <p:nvPr>
                <p:custDataLst>
                  <p:tags r:id="rId8"/>
                </p:custDataLst>
              </p:nvPr>
            </p:nvSpPr>
            <p:spPr>
              <a:xfrm>
                <a:off x="8407459" y="1864114"/>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cs typeface="+mn-ea"/>
                  <a:sym typeface="+mn-lt"/>
                </a:endParaRPr>
              </a:p>
            </p:txBody>
          </p:sp>
          <p:grpSp>
            <p:nvGrpSpPr>
              <p:cNvPr id="7" name="组合 6"/>
              <p:cNvGrpSpPr/>
              <p:nvPr/>
            </p:nvGrpSpPr>
            <p:grpSpPr>
              <a:xfrm>
                <a:off x="8570278" y="1973200"/>
                <a:ext cx="265204" cy="344007"/>
                <a:chOff x="8175428" y="2319832"/>
                <a:chExt cx="244310" cy="316905"/>
              </a:xfrm>
              <a:grpFill/>
            </p:grpSpPr>
            <p:sp>
              <p:nvSpPr>
                <p:cNvPr id="35" name="Freeform 321"/>
                <p:cNvSpPr/>
                <p:nvPr>
                  <p:custDataLst>
                    <p:tags r:id="rId9"/>
                  </p:custDataLst>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mn-ea"/>
                    <a:sym typeface="+mn-lt"/>
                  </a:endParaRPr>
                </a:p>
              </p:txBody>
            </p:sp>
            <p:sp>
              <p:nvSpPr>
                <p:cNvPr id="8" name="Freeform 322"/>
                <p:cNvSpPr>
                  <a:spLocks noEditPoints="1"/>
                </p:cNvSpPr>
                <p:nvPr>
                  <p:custDataLst>
                    <p:tags r:id="rId10"/>
                  </p:custDataLst>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mn-ea"/>
                    <a:sym typeface="+mn-lt"/>
                  </a:endParaRPr>
                </a:p>
              </p:txBody>
            </p:sp>
            <p:sp>
              <p:nvSpPr>
                <p:cNvPr id="37" name="Freeform 323"/>
                <p:cNvSpPr/>
                <p:nvPr>
                  <p:custDataLst>
                    <p:tags r:id="rId11"/>
                  </p:custDataLst>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mn-ea"/>
                    <a:sym typeface="+mn-lt"/>
                  </a:endParaRPr>
                </a:p>
              </p:txBody>
            </p:sp>
            <p:sp>
              <p:nvSpPr>
                <p:cNvPr id="9" name="Freeform 324"/>
                <p:cNvSpPr/>
                <p:nvPr>
                  <p:custDataLst>
                    <p:tags r:id="rId12"/>
                  </p:custDataLst>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cs typeface="+mn-ea"/>
                    <a:sym typeface="+mn-lt"/>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800"/>
                            </p:stCondLst>
                            <p:childTnLst>
                              <p:par>
                                <p:cTn id="11" presetID="2" presetClass="entr" presetSubtype="8" decel="10000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0-#ppt_w/2"/>
                                          </p:val>
                                        </p:tav>
                                        <p:tav tm="100000">
                                          <p:val>
                                            <p:strVal val="#ppt_x"/>
                                          </p:val>
                                        </p:tav>
                                      </p:tavLst>
                                    </p:anim>
                                    <p:anim calcmode="lin" valueType="num">
                                      <p:cBhvr additive="base">
                                        <p:cTn id="14"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0" name="矩形 19"/>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1" name="矩形 20"/>
          <p:cNvSpPr/>
          <p:nvPr/>
        </p:nvSpPr>
        <p:spPr>
          <a:xfrm>
            <a:off x="1418221" y="253163"/>
            <a:ext cx="1605280" cy="521970"/>
          </a:xfrm>
          <a:prstGeom prst="rect">
            <a:avLst/>
          </a:prstGeom>
        </p:spPr>
        <p:txBody>
          <a:bodyPr wrap="none">
            <a:spAutoFit/>
          </a:bodyPr>
          <a:lstStyle/>
          <a:p>
            <a:r>
              <a:rPr lang="zh-CN" altLang="en-US" sz="2800" dirty="0">
                <a:solidFill>
                  <a:srgbClr val="06518A"/>
                </a:solidFill>
                <a:cs typeface="+mn-ea"/>
                <a:sym typeface="+mn-lt"/>
              </a:rPr>
              <a:t>工作原理</a:t>
            </a:r>
            <a:endParaRPr lang="zh-CN" altLang="en-US" sz="2800" dirty="0">
              <a:solidFill>
                <a:srgbClr val="06518A"/>
              </a:solidFill>
              <a:cs typeface="+mn-ea"/>
              <a:sym typeface="+mn-lt"/>
            </a:endParaRPr>
          </a:p>
        </p:txBody>
      </p:sp>
      <p:pic>
        <p:nvPicPr>
          <p:cNvPr id="36" name="图片 3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2" name="图片 1"/>
          <p:cNvPicPr>
            <a:picLocks noChangeAspect="1"/>
          </p:cNvPicPr>
          <p:nvPr>
            <p:custDataLst>
              <p:tags r:id="rId2"/>
            </p:custDataLst>
          </p:nvPr>
        </p:nvPicPr>
        <p:blipFill>
          <a:blip r:embed="rId3"/>
          <a:stretch>
            <a:fillRect/>
          </a:stretch>
        </p:blipFill>
        <p:spPr>
          <a:xfrm>
            <a:off x="0" y="993775"/>
            <a:ext cx="5372100" cy="5865495"/>
          </a:xfrm>
          <a:prstGeom prst="rect">
            <a:avLst/>
          </a:prstGeom>
        </p:spPr>
      </p:pic>
      <p:pic>
        <p:nvPicPr>
          <p:cNvPr id="3" name="图片 2"/>
          <p:cNvPicPr>
            <a:picLocks noChangeAspect="1"/>
          </p:cNvPicPr>
          <p:nvPr>
            <p:custDataLst>
              <p:tags r:id="rId4"/>
            </p:custDataLst>
          </p:nvPr>
        </p:nvPicPr>
        <p:blipFill>
          <a:blip r:embed="rId5"/>
          <a:stretch>
            <a:fillRect/>
          </a:stretch>
        </p:blipFill>
        <p:spPr>
          <a:xfrm>
            <a:off x="5584190" y="950595"/>
            <a:ext cx="6607810" cy="5873115"/>
          </a:xfrm>
          <a:prstGeom prst="rect">
            <a:avLst/>
          </a:prstGeom>
        </p:spPr>
      </p:pic>
      <p:grpSp>
        <p:nvGrpSpPr>
          <p:cNvPr id="4" name="组合 3"/>
          <p:cNvGrpSpPr/>
          <p:nvPr/>
        </p:nvGrpSpPr>
        <p:grpSpPr>
          <a:xfrm>
            <a:off x="315742" y="3205"/>
            <a:ext cx="999853" cy="947419"/>
            <a:chOff x="315742" y="3205"/>
            <a:chExt cx="999853" cy="947419"/>
          </a:xfrm>
        </p:grpSpPr>
        <p:sp>
          <p:nvSpPr>
            <p:cNvPr id="29" name="矩形 28"/>
            <p:cNvSpPr/>
            <p:nvPr>
              <p:custDataLst>
                <p:tags r:id="rId6"/>
              </p:custDataLst>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5" name="矩形 4"/>
            <p:cNvSpPr/>
            <p:nvPr>
              <p:custDataLst>
                <p:tags r:id="rId7"/>
              </p:custDataLst>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6" name="组合 5"/>
            <p:cNvGrpSpPr/>
            <p:nvPr/>
          </p:nvGrpSpPr>
          <p:grpSpPr>
            <a:xfrm>
              <a:off x="579744" y="254032"/>
              <a:ext cx="471847" cy="471847"/>
              <a:chOff x="8407459" y="1864114"/>
              <a:chExt cx="576580" cy="576580"/>
            </a:xfrm>
            <a:solidFill>
              <a:schemeClr val="bg1"/>
            </a:solidFill>
          </p:grpSpPr>
          <p:sp>
            <p:nvSpPr>
              <p:cNvPr id="33" name="圆角矩形 32"/>
              <p:cNvSpPr/>
              <p:nvPr>
                <p:custDataLst>
                  <p:tags r:id="rId8"/>
                </p:custDataLst>
              </p:nvPr>
            </p:nvSpPr>
            <p:spPr>
              <a:xfrm>
                <a:off x="8407459" y="1864114"/>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7" name="组合 6"/>
              <p:cNvGrpSpPr/>
              <p:nvPr/>
            </p:nvGrpSpPr>
            <p:grpSpPr>
              <a:xfrm>
                <a:off x="8570278" y="1973200"/>
                <a:ext cx="265204" cy="344007"/>
                <a:chOff x="8175428" y="2319832"/>
                <a:chExt cx="244310" cy="316905"/>
              </a:xfrm>
              <a:grpFill/>
            </p:grpSpPr>
            <p:sp>
              <p:nvSpPr>
                <p:cNvPr id="35" name="Freeform 321"/>
                <p:cNvSpPr/>
                <p:nvPr>
                  <p:custDataLst>
                    <p:tags r:id="rId9"/>
                  </p:custDataLst>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 name="Freeform 322"/>
                <p:cNvSpPr>
                  <a:spLocks noEditPoints="1"/>
                </p:cNvSpPr>
                <p:nvPr>
                  <p:custDataLst>
                    <p:tags r:id="rId10"/>
                  </p:custDataLst>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323"/>
                <p:cNvSpPr/>
                <p:nvPr>
                  <p:custDataLst>
                    <p:tags r:id="rId11"/>
                  </p:custDataLst>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 name="Freeform 324"/>
                <p:cNvSpPr/>
                <p:nvPr>
                  <p:custDataLst>
                    <p:tags r:id="rId12"/>
                  </p:custDataLst>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800"/>
                            </p:stCondLst>
                            <p:childTnLst>
                              <p:par>
                                <p:cTn id="11" presetID="2" presetClass="entr" presetSubtype="8" decel="10000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0-#ppt_w/2"/>
                                          </p:val>
                                        </p:tav>
                                        <p:tav tm="100000">
                                          <p:val>
                                            <p:strVal val="#ppt_x"/>
                                          </p:val>
                                        </p:tav>
                                      </p:tavLst>
                                    </p:anim>
                                    <p:anim calcmode="lin" valueType="num">
                                      <p:cBhvr additive="base">
                                        <p:cTn id="14"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0" name="矩形 19"/>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1" name="矩形 20"/>
          <p:cNvSpPr/>
          <p:nvPr/>
        </p:nvSpPr>
        <p:spPr>
          <a:xfrm>
            <a:off x="1418221" y="253163"/>
            <a:ext cx="1605280" cy="521970"/>
          </a:xfrm>
          <a:prstGeom prst="rect">
            <a:avLst/>
          </a:prstGeom>
        </p:spPr>
        <p:txBody>
          <a:bodyPr wrap="none">
            <a:spAutoFit/>
          </a:bodyPr>
          <a:lstStyle/>
          <a:p>
            <a:r>
              <a:rPr lang="zh-CN" altLang="en-US" sz="2800" dirty="0">
                <a:solidFill>
                  <a:srgbClr val="06518A"/>
                </a:solidFill>
                <a:cs typeface="+mn-ea"/>
                <a:sym typeface="+mn-lt"/>
              </a:rPr>
              <a:t>工作原理</a:t>
            </a:r>
            <a:endParaRPr lang="zh-CN" altLang="en-US" sz="2800" dirty="0">
              <a:solidFill>
                <a:srgbClr val="06518A"/>
              </a:solidFill>
              <a:cs typeface="+mn-ea"/>
              <a:sym typeface="+mn-lt"/>
            </a:endParaRPr>
          </a:p>
        </p:txBody>
      </p:sp>
      <p:pic>
        <p:nvPicPr>
          <p:cNvPr id="36" name="图片 3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6" name="图片 5"/>
          <p:cNvPicPr>
            <a:picLocks noChangeAspect="1"/>
          </p:cNvPicPr>
          <p:nvPr>
            <p:custDataLst>
              <p:tags r:id="rId2"/>
            </p:custDataLst>
          </p:nvPr>
        </p:nvPicPr>
        <p:blipFill>
          <a:blip r:embed="rId3"/>
          <a:stretch>
            <a:fillRect/>
          </a:stretch>
        </p:blipFill>
        <p:spPr>
          <a:xfrm>
            <a:off x="0" y="993775"/>
            <a:ext cx="5293360" cy="5953125"/>
          </a:xfrm>
          <a:prstGeom prst="rect">
            <a:avLst/>
          </a:prstGeom>
        </p:spPr>
      </p:pic>
      <p:pic>
        <p:nvPicPr>
          <p:cNvPr id="7" name="图片 6"/>
          <p:cNvPicPr>
            <a:picLocks noChangeAspect="1"/>
          </p:cNvPicPr>
          <p:nvPr>
            <p:custDataLst>
              <p:tags r:id="rId4"/>
            </p:custDataLst>
          </p:nvPr>
        </p:nvPicPr>
        <p:blipFill>
          <a:blip r:embed="rId5"/>
          <a:stretch>
            <a:fillRect/>
          </a:stretch>
        </p:blipFill>
        <p:spPr>
          <a:xfrm>
            <a:off x="5380355" y="950595"/>
            <a:ext cx="6594475" cy="5892800"/>
          </a:xfrm>
          <a:prstGeom prst="rect">
            <a:avLst/>
          </a:prstGeom>
        </p:spPr>
      </p:pic>
      <p:grpSp>
        <p:nvGrpSpPr>
          <p:cNvPr id="12" name="组合 11"/>
          <p:cNvGrpSpPr/>
          <p:nvPr/>
        </p:nvGrpSpPr>
        <p:grpSpPr>
          <a:xfrm>
            <a:off x="315742" y="3205"/>
            <a:ext cx="999853" cy="947419"/>
            <a:chOff x="315742" y="3205"/>
            <a:chExt cx="999853" cy="947419"/>
          </a:xfrm>
        </p:grpSpPr>
        <p:sp>
          <p:nvSpPr>
            <p:cNvPr id="29" name="矩形 28"/>
            <p:cNvSpPr/>
            <p:nvPr>
              <p:custDataLst>
                <p:tags r:id="rId6"/>
              </p:custDataLst>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13" name="矩形 12"/>
            <p:cNvSpPr/>
            <p:nvPr>
              <p:custDataLst>
                <p:tags r:id="rId7"/>
              </p:custDataLst>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14" name="组合 13"/>
            <p:cNvGrpSpPr/>
            <p:nvPr/>
          </p:nvGrpSpPr>
          <p:grpSpPr>
            <a:xfrm>
              <a:off x="579744" y="254032"/>
              <a:ext cx="471847" cy="471847"/>
              <a:chOff x="8407459" y="1864114"/>
              <a:chExt cx="576580" cy="576580"/>
            </a:xfrm>
            <a:solidFill>
              <a:schemeClr val="bg1"/>
            </a:solidFill>
          </p:grpSpPr>
          <p:sp>
            <p:nvSpPr>
              <p:cNvPr id="15" name="圆角矩形 14"/>
              <p:cNvSpPr/>
              <p:nvPr>
                <p:custDataLst>
                  <p:tags r:id="rId8"/>
                </p:custDataLst>
              </p:nvPr>
            </p:nvSpPr>
            <p:spPr>
              <a:xfrm>
                <a:off x="8407459" y="1864114"/>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16" name="组合 15"/>
              <p:cNvGrpSpPr/>
              <p:nvPr/>
            </p:nvGrpSpPr>
            <p:grpSpPr>
              <a:xfrm>
                <a:off x="8570278" y="1973200"/>
                <a:ext cx="265204" cy="344007"/>
                <a:chOff x="8175428" y="2319832"/>
                <a:chExt cx="244310" cy="316905"/>
              </a:xfrm>
              <a:grpFill/>
            </p:grpSpPr>
            <p:sp>
              <p:nvSpPr>
                <p:cNvPr id="22" name="Freeform 321"/>
                <p:cNvSpPr/>
                <p:nvPr>
                  <p:custDataLst>
                    <p:tags r:id="rId9"/>
                  </p:custDataLst>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322"/>
                <p:cNvSpPr>
                  <a:spLocks noEditPoints="1"/>
                </p:cNvSpPr>
                <p:nvPr>
                  <p:custDataLst>
                    <p:tags r:id="rId10"/>
                  </p:custDataLst>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323"/>
                <p:cNvSpPr/>
                <p:nvPr>
                  <p:custDataLst>
                    <p:tags r:id="rId11"/>
                  </p:custDataLst>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324"/>
                <p:cNvSpPr/>
                <p:nvPr>
                  <p:custDataLst>
                    <p:tags r:id="rId12"/>
                  </p:custDataLst>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800"/>
                            </p:stCondLst>
                            <p:childTnLst>
                              <p:par>
                                <p:cTn id="11" presetID="2" presetClass="entr" presetSubtype="8" decel="10000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0-#ppt_w/2"/>
                                          </p:val>
                                        </p:tav>
                                        <p:tav tm="100000">
                                          <p:val>
                                            <p:strVal val="#ppt_x"/>
                                          </p:val>
                                        </p:tav>
                                      </p:tavLst>
                                    </p:anim>
                                    <p:anim calcmode="lin" valueType="num">
                                      <p:cBhvr additive="base">
                                        <p:cTn id="14"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66040" y="2966"/>
            <a:ext cx="12191999" cy="900201"/>
          </a:xfrm>
          <a:prstGeom prst="rect">
            <a:avLst/>
          </a:prstGeom>
          <a:solidFill>
            <a:schemeClr val="bg2">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0" name="矩形 19"/>
          <p:cNvSpPr/>
          <p:nvPr/>
        </p:nvSpPr>
        <p:spPr>
          <a:xfrm>
            <a:off x="0" y="904905"/>
            <a:ext cx="12191999" cy="45719"/>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21" name="矩形 20"/>
          <p:cNvSpPr/>
          <p:nvPr/>
        </p:nvSpPr>
        <p:spPr>
          <a:xfrm>
            <a:off x="1418221" y="253163"/>
            <a:ext cx="1605280" cy="521970"/>
          </a:xfrm>
          <a:prstGeom prst="rect">
            <a:avLst/>
          </a:prstGeom>
        </p:spPr>
        <p:txBody>
          <a:bodyPr wrap="none">
            <a:spAutoFit/>
          </a:bodyPr>
          <a:lstStyle/>
          <a:p>
            <a:r>
              <a:rPr lang="zh-CN" altLang="en-US" sz="2800" dirty="0">
                <a:solidFill>
                  <a:srgbClr val="06518A"/>
                </a:solidFill>
                <a:cs typeface="+mn-ea"/>
                <a:sym typeface="+mn-lt"/>
              </a:rPr>
              <a:t>工作原理</a:t>
            </a:r>
            <a:endParaRPr lang="zh-CN" altLang="en-US" sz="2800" dirty="0">
              <a:solidFill>
                <a:srgbClr val="06518A"/>
              </a:solidFill>
              <a:cs typeface="+mn-ea"/>
              <a:sym typeface="+mn-lt"/>
            </a:endParaRPr>
          </a:p>
        </p:txBody>
      </p:sp>
      <p:pic>
        <p:nvPicPr>
          <p:cNvPr id="36" name="图片 3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274631" y="72559"/>
            <a:ext cx="788863" cy="788863"/>
          </a:xfrm>
          <a:prstGeom prst="rect">
            <a:avLst/>
          </a:prstGeom>
        </p:spPr>
      </p:pic>
      <p:pic>
        <p:nvPicPr>
          <p:cNvPr id="8" name="图片 7"/>
          <p:cNvPicPr>
            <a:picLocks noChangeAspect="1"/>
          </p:cNvPicPr>
          <p:nvPr>
            <p:custDataLst>
              <p:tags r:id="rId2"/>
            </p:custDataLst>
          </p:nvPr>
        </p:nvPicPr>
        <p:blipFill>
          <a:blip r:embed="rId3"/>
          <a:stretch>
            <a:fillRect/>
          </a:stretch>
        </p:blipFill>
        <p:spPr>
          <a:xfrm>
            <a:off x="0" y="950595"/>
            <a:ext cx="4759325" cy="5939155"/>
          </a:xfrm>
          <a:prstGeom prst="rect">
            <a:avLst/>
          </a:prstGeom>
        </p:spPr>
      </p:pic>
      <p:pic>
        <p:nvPicPr>
          <p:cNvPr id="9" name="图片 8"/>
          <p:cNvPicPr>
            <a:picLocks noChangeAspect="1"/>
          </p:cNvPicPr>
          <p:nvPr>
            <p:custDataLst>
              <p:tags r:id="rId4"/>
            </p:custDataLst>
          </p:nvPr>
        </p:nvPicPr>
        <p:blipFill>
          <a:blip r:embed="rId5"/>
          <a:stretch>
            <a:fillRect/>
          </a:stretch>
        </p:blipFill>
        <p:spPr>
          <a:xfrm>
            <a:off x="5372100" y="953135"/>
            <a:ext cx="5902325" cy="5908040"/>
          </a:xfrm>
          <a:prstGeom prst="rect">
            <a:avLst/>
          </a:prstGeom>
        </p:spPr>
      </p:pic>
      <p:grpSp>
        <p:nvGrpSpPr>
          <p:cNvPr id="6" name="组合 5"/>
          <p:cNvGrpSpPr/>
          <p:nvPr/>
        </p:nvGrpSpPr>
        <p:grpSpPr>
          <a:xfrm>
            <a:off x="315742" y="3205"/>
            <a:ext cx="999853" cy="947419"/>
            <a:chOff x="315742" y="3205"/>
            <a:chExt cx="999853" cy="947419"/>
          </a:xfrm>
        </p:grpSpPr>
        <p:sp>
          <p:nvSpPr>
            <p:cNvPr id="29" name="矩形 28"/>
            <p:cNvSpPr/>
            <p:nvPr>
              <p:custDataLst>
                <p:tags r:id="rId6"/>
              </p:custDataLst>
            </p:nvPr>
          </p:nvSpPr>
          <p:spPr>
            <a:xfrm>
              <a:off x="315742" y="3205"/>
              <a:ext cx="999853" cy="899962"/>
            </a:xfrm>
            <a:prstGeom prst="rect">
              <a:avLst/>
            </a:prstGeom>
            <a:solidFill>
              <a:srgbClr val="06518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 name="矩形 6"/>
            <p:cNvSpPr/>
            <p:nvPr>
              <p:custDataLst>
                <p:tags r:id="rId7"/>
              </p:custDataLst>
            </p:nvPr>
          </p:nvSpPr>
          <p:spPr>
            <a:xfrm>
              <a:off x="315742" y="903167"/>
              <a:ext cx="999853" cy="47457"/>
            </a:xfrm>
            <a:prstGeom prst="rect">
              <a:avLst/>
            </a:prstGeom>
            <a:solidFill>
              <a:srgbClr val="0000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10" name="组合 9"/>
            <p:cNvGrpSpPr/>
            <p:nvPr/>
          </p:nvGrpSpPr>
          <p:grpSpPr>
            <a:xfrm>
              <a:off x="579744" y="254032"/>
              <a:ext cx="471847" cy="471847"/>
              <a:chOff x="8407459" y="1864114"/>
              <a:chExt cx="576580" cy="576580"/>
            </a:xfrm>
            <a:solidFill>
              <a:schemeClr val="bg1"/>
            </a:solidFill>
          </p:grpSpPr>
          <p:sp>
            <p:nvSpPr>
              <p:cNvPr id="11" name="圆角矩形 10"/>
              <p:cNvSpPr/>
              <p:nvPr>
                <p:custDataLst>
                  <p:tags r:id="rId8"/>
                </p:custDataLst>
              </p:nvPr>
            </p:nvSpPr>
            <p:spPr>
              <a:xfrm>
                <a:off x="8407459" y="1864114"/>
                <a:ext cx="576580" cy="576580"/>
              </a:xfrm>
              <a:prstGeom prst="roundRect">
                <a:avLst>
                  <a:gd name="adj" fmla="val 9467"/>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grpSp>
            <p:nvGrpSpPr>
              <p:cNvPr id="12" name="组合 11"/>
              <p:cNvGrpSpPr/>
              <p:nvPr/>
            </p:nvGrpSpPr>
            <p:grpSpPr>
              <a:xfrm>
                <a:off x="8570278" y="1973200"/>
                <a:ext cx="265204" cy="344007"/>
                <a:chOff x="8175428" y="2319832"/>
                <a:chExt cx="244310" cy="316905"/>
              </a:xfrm>
              <a:grpFill/>
            </p:grpSpPr>
            <p:sp>
              <p:nvSpPr>
                <p:cNvPr id="13" name="Freeform 321"/>
                <p:cNvSpPr/>
                <p:nvPr>
                  <p:custDataLst>
                    <p:tags r:id="rId9"/>
                  </p:custDataLst>
                </p:nvPr>
              </p:nvSpPr>
              <p:spPr bwMode="auto">
                <a:xfrm>
                  <a:off x="8366688" y="2577404"/>
                  <a:ext cx="53050" cy="53050"/>
                </a:xfrm>
                <a:custGeom>
                  <a:avLst/>
                  <a:gdLst>
                    <a:gd name="T0" fmla="*/ 28 w 32"/>
                    <a:gd name="T1" fmla="*/ 32 h 32"/>
                    <a:gd name="T2" fmla="*/ 25 w 32"/>
                    <a:gd name="T3" fmla="*/ 31 h 32"/>
                    <a:gd name="T4" fmla="*/ 1 w 32"/>
                    <a:gd name="T5" fmla="*/ 7 h 32"/>
                    <a:gd name="T6" fmla="*/ 1 w 32"/>
                    <a:gd name="T7" fmla="*/ 1 h 32"/>
                    <a:gd name="T8" fmla="*/ 7 w 32"/>
                    <a:gd name="T9" fmla="*/ 1 h 32"/>
                    <a:gd name="T10" fmla="*/ 31 w 32"/>
                    <a:gd name="T11" fmla="*/ 25 h 32"/>
                    <a:gd name="T12" fmla="*/ 31 w 32"/>
                    <a:gd name="T13" fmla="*/ 31 h 32"/>
                    <a:gd name="T14" fmla="*/ 28 w 3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2">
                      <a:moveTo>
                        <a:pt x="28" y="32"/>
                      </a:moveTo>
                      <a:cubicBezTo>
                        <a:pt x="27" y="32"/>
                        <a:pt x="26" y="32"/>
                        <a:pt x="25" y="31"/>
                      </a:cubicBezTo>
                      <a:cubicBezTo>
                        <a:pt x="1" y="7"/>
                        <a:pt x="1" y="7"/>
                        <a:pt x="1" y="7"/>
                      </a:cubicBezTo>
                      <a:cubicBezTo>
                        <a:pt x="0" y="5"/>
                        <a:pt x="0" y="3"/>
                        <a:pt x="1" y="1"/>
                      </a:cubicBezTo>
                      <a:cubicBezTo>
                        <a:pt x="3" y="0"/>
                        <a:pt x="5" y="0"/>
                        <a:pt x="7" y="1"/>
                      </a:cubicBezTo>
                      <a:cubicBezTo>
                        <a:pt x="31" y="25"/>
                        <a:pt x="31" y="25"/>
                        <a:pt x="31" y="25"/>
                      </a:cubicBezTo>
                      <a:cubicBezTo>
                        <a:pt x="32" y="27"/>
                        <a:pt x="32" y="29"/>
                        <a:pt x="31" y="31"/>
                      </a:cubicBezTo>
                      <a:cubicBezTo>
                        <a:pt x="30" y="32"/>
                        <a:pt x="29" y="32"/>
                        <a:pt x="28"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 name="Freeform 322"/>
                <p:cNvSpPr>
                  <a:spLocks noEditPoints="1"/>
                </p:cNvSpPr>
                <p:nvPr>
                  <p:custDataLst>
                    <p:tags r:id="rId10"/>
                  </p:custDataLst>
                </p:nvPr>
              </p:nvSpPr>
              <p:spPr bwMode="auto">
                <a:xfrm>
                  <a:off x="8294093" y="2504809"/>
                  <a:ext cx="92140" cy="92838"/>
                </a:xfrm>
                <a:custGeom>
                  <a:avLst/>
                  <a:gdLst>
                    <a:gd name="T0" fmla="*/ 28 w 56"/>
                    <a:gd name="T1" fmla="*/ 56 h 56"/>
                    <a:gd name="T2" fmla="*/ 28 w 56"/>
                    <a:gd name="T3" fmla="*/ 56 h 56"/>
                    <a:gd name="T4" fmla="*/ 0 w 56"/>
                    <a:gd name="T5" fmla="*/ 28 h 56"/>
                    <a:gd name="T6" fmla="*/ 8 w 56"/>
                    <a:gd name="T7" fmla="*/ 8 h 56"/>
                    <a:gd name="T8" fmla="*/ 28 w 56"/>
                    <a:gd name="T9" fmla="*/ 0 h 56"/>
                    <a:gd name="T10" fmla="*/ 48 w 56"/>
                    <a:gd name="T11" fmla="*/ 8 h 56"/>
                    <a:gd name="T12" fmla="*/ 56 w 56"/>
                    <a:gd name="T13" fmla="*/ 28 h 56"/>
                    <a:gd name="T14" fmla="*/ 48 w 56"/>
                    <a:gd name="T15" fmla="*/ 48 h 56"/>
                    <a:gd name="T16" fmla="*/ 28 w 56"/>
                    <a:gd name="T17" fmla="*/ 56 h 56"/>
                    <a:gd name="T18" fmla="*/ 28 w 56"/>
                    <a:gd name="T19" fmla="*/ 8 h 56"/>
                    <a:gd name="T20" fmla="*/ 14 w 56"/>
                    <a:gd name="T21" fmla="*/ 14 h 56"/>
                    <a:gd name="T22" fmla="*/ 8 w 56"/>
                    <a:gd name="T23" fmla="*/ 28 h 56"/>
                    <a:gd name="T24" fmla="*/ 28 w 56"/>
                    <a:gd name="T25" fmla="*/ 48 h 56"/>
                    <a:gd name="T26" fmla="*/ 42 w 56"/>
                    <a:gd name="T27" fmla="*/ 42 h 56"/>
                    <a:gd name="T28" fmla="*/ 48 w 56"/>
                    <a:gd name="T29" fmla="*/ 28 h 56"/>
                    <a:gd name="T30" fmla="*/ 42 w 56"/>
                    <a:gd name="T31" fmla="*/ 14 h 56"/>
                    <a:gd name="T32" fmla="*/ 28 w 56"/>
                    <a:gd name="T33"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28" y="56"/>
                      </a:moveTo>
                      <a:cubicBezTo>
                        <a:pt x="28" y="56"/>
                        <a:pt x="28" y="56"/>
                        <a:pt x="28" y="56"/>
                      </a:cubicBezTo>
                      <a:cubicBezTo>
                        <a:pt x="13" y="56"/>
                        <a:pt x="0" y="43"/>
                        <a:pt x="0" y="28"/>
                      </a:cubicBezTo>
                      <a:cubicBezTo>
                        <a:pt x="0" y="21"/>
                        <a:pt x="3" y="13"/>
                        <a:pt x="8" y="8"/>
                      </a:cubicBezTo>
                      <a:cubicBezTo>
                        <a:pt x="13" y="3"/>
                        <a:pt x="20" y="0"/>
                        <a:pt x="28" y="0"/>
                      </a:cubicBezTo>
                      <a:cubicBezTo>
                        <a:pt x="35" y="0"/>
                        <a:pt x="42" y="3"/>
                        <a:pt x="48" y="8"/>
                      </a:cubicBezTo>
                      <a:cubicBezTo>
                        <a:pt x="53" y="13"/>
                        <a:pt x="56" y="21"/>
                        <a:pt x="56" y="28"/>
                      </a:cubicBezTo>
                      <a:cubicBezTo>
                        <a:pt x="56" y="35"/>
                        <a:pt x="53" y="43"/>
                        <a:pt x="48" y="48"/>
                      </a:cubicBezTo>
                      <a:cubicBezTo>
                        <a:pt x="42" y="53"/>
                        <a:pt x="35" y="56"/>
                        <a:pt x="28" y="56"/>
                      </a:cubicBezTo>
                      <a:close/>
                      <a:moveTo>
                        <a:pt x="28" y="8"/>
                      </a:moveTo>
                      <a:cubicBezTo>
                        <a:pt x="23" y="8"/>
                        <a:pt x="18" y="10"/>
                        <a:pt x="14" y="14"/>
                      </a:cubicBezTo>
                      <a:cubicBezTo>
                        <a:pt x="10" y="18"/>
                        <a:pt x="8" y="23"/>
                        <a:pt x="8" y="28"/>
                      </a:cubicBezTo>
                      <a:cubicBezTo>
                        <a:pt x="8" y="39"/>
                        <a:pt x="17" y="48"/>
                        <a:pt x="28" y="48"/>
                      </a:cubicBezTo>
                      <a:cubicBezTo>
                        <a:pt x="33" y="48"/>
                        <a:pt x="38" y="46"/>
                        <a:pt x="42" y="42"/>
                      </a:cubicBezTo>
                      <a:cubicBezTo>
                        <a:pt x="46" y="38"/>
                        <a:pt x="48" y="33"/>
                        <a:pt x="48" y="28"/>
                      </a:cubicBezTo>
                      <a:cubicBezTo>
                        <a:pt x="48" y="23"/>
                        <a:pt x="46" y="18"/>
                        <a:pt x="42" y="14"/>
                      </a:cubicBezTo>
                      <a:cubicBezTo>
                        <a:pt x="38" y="10"/>
                        <a:pt x="33" y="8"/>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Freeform 323"/>
                <p:cNvSpPr/>
                <p:nvPr>
                  <p:custDataLst>
                    <p:tags r:id="rId11"/>
                  </p:custDataLst>
                </p:nvPr>
              </p:nvSpPr>
              <p:spPr bwMode="auto">
                <a:xfrm>
                  <a:off x="8175428" y="2319832"/>
                  <a:ext cx="237330" cy="316905"/>
                </a:xfrm>
                <a:custGeom>
                  <a:avLst/>
                  <a:gdLst>
                    <a:gd name="T0" fmla="*/ 80 w 144"/>
                    <a:gd name="T1" fmla="*/ 192 h 192"/>
                    <a:gd name="T2" fmla="*/ 4 w 144"/>
                    <a:gd name="T3" fmla="*/ 192 h 192"/>
                    <a:gd name="T4" fmla="*/ 0 w 144"/>
                    <a:gd name="T5" fmla="*/ 188 h 192"/>
                    <a:gd name="T6" fmla="*/ 0 w 144"/>
                    <a:gd name="T7" fmla="*/ 47 h 192"/>
                    <a:gd name="T8" fmla="*/ 1 w 144"/>
                    <a:gd name="T9" fmla="*/ 44 h 192"/>
                    <a:gd name="T10" fmla="*/ 43 w 144"/>
                    <a:gd name="T11" fmla="*/ 1 h 192"/>
                    <a:gd name="T12" fmla="*/ 45 w 144"/>
                    <a:gd name="T13" fmla="*/ 0 h 192"/>
                    <a:gd name="T14" fmla="*/ 140 w 144"/>
                    <a:gd name="T15" fmla="*/ 0 h 192"/>
                    <a:gd name="T16" fmla="*/ 144 w 144"/>
                    <a:gd name="T17" fmla="*/ 4 h 192"/>
                    <a:gd name="T18" fmla="*/ 144 w 144"/>
                    <a:gd name="T19" fmla="*/ 116 h 192"/>
                    <a:gd name="T20" fmla="*/ 140 w 144"/>
                    <a:gd name="T21" fmla="*/ 120 h 192"/>
                    <a:gd name="T22" fmla="*/ 136 w 144"/>
                    <a:gd name="T23" fmla="*/ 116 h 192"/>
                    <a:gd name="T24" fmla="*/ 136 w 144"/>
                    <a:gd name="T25" fmla="*/ 8 h 192"/>
                    <a:gd name="T26" fmla="*/ 47 w 144"/>
                    <a:gd name="T27" fmla="*/ 8 h 192"/>
                    <a:gd name="T28" fmla="*/ 8 w 144"/>
                    <a:gd name="T29" fmla="*/ 48 h 192"/>
                    <a:gd name="T30" fmla="*/ 8 w 144"/>
                    <a:gd name="T31" fmla="*/ 184 h 192"/>
                    <a:gd name="T32" fmla="*/ 80 w 144"/>
                    <a:gd name="T33" fmla="*/ 184 h 192"/>
                    <a:gd name="T34" fmla="*/ 84 w 144"/>
                    <a:gd name="T35" fmla="*/ 188 h 192"/>
                    <a:gd name="T36" fmla="*/ 80 w 144"/>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92">
                      <a:moveTo>
                        <a:pt x="80" y="192"/>
                      </a:moveTo>
                      <a:cubicBezTo>
                        <a:pt x="4" y="192"/>
                        <a:pt x="4" y="192"/>
                        <a:pt x="4" y="192"/>
                      </a:cubicBezTo>
                      <a:cubicBezTo>
                        <a:pt x="2" y="192"/>
                        <a:pt x="0" y="190"/>
                        <a:pt x="0" y="188"/>
                      </a:cubicBezTo>
                      <a:cubicBezTo>
                        <a:pt x="0" y="47"/>
                        <a:pt x="0" y="47"/>
                        <a:pt x="0" y="47"/>
                      </a:cubicBezTo>
                      <a:cubicBezTo>
                        <a:pt x="0" y="45"/>
                        <a:pt x="0" y="44"/>
                        <a:pt x="1" y="44"/>
                      </a:cubicBezTo>
                      <a:cubicBezTo>
                        <a:pt x="43" y="1"/>
                        <a:pt x="43" y="1"/>
                        <a:pt x="43" y="1"/>
                      </a:cubicBezTo>
                      <a:cubicBezTo>
                        <a:pt x="43" y="0"/>
                        <a:pt x="44" y="0"/>
                        <a:pt x="45" y="0"/>
                      </a:cubicBezTo>
                      <a:cubicBezTo>
                        <a:pt x="140" y="0"/>
                        <a:pt x="140" y="0"/>
                        <a:pt x="140" y="0"/>
                      </a:cubicBezTo>
                      <a:cubicBezTo>
                        <a:pt x="142" y="0"/>
                        <a:pt x="144" y="2"/>
                        <a:pt x="144" y="4"/>
                      </a:cubicBezTo>
                      <a:cubicBezTo>
                        <a:pt x="144" y="116"/>
                        <a:pt x="144" y="116"/>
                        <a:pt x="144" y="116"/>
                      </a:cubicBezTo>
                      <a:cubicBezTo>
                        <a:pt x="144" y="118"/>
                        <a:pt x="142" y="120"/>
                        <a:pt x="140" y="120"/>
                      </a:cubicBezTo>
                      <a:cubicBezTo>
                        <a:pt x="138" y="120"/>
                        <a:pt x="136" y="118"/>
                        <a:pt x="136" y="116"/>
                      </a:cubicBezTo>
                      <a:cubicBezTo>
                        <a:pt x="136" y="8"/>
                        <a:pt x="136" y="8"/>
                        <a:pt x="136" y="8"/>
                      </a:cubicBezTo>
                      <a:cubicBezTo>
                        <a:pt x="47" y="8"/>
                        <a:pt x="47" y="8"/>
                        <a:pt x="47" y="8"/>
                      </a:cubicBezTo>
                      <a:cubicBezTo>
                        <a:pt x="8" y="48"/>
                        <a:pt x="8" y="48"/>
                        <a:pt x="8" y="48"/>
                      </a:cubicBezTo>
                      <a:cubicBezTo>
                        <a:pt x="8" y="184"/>
                        <a:pt x="8" y="184"/>
                        <a:pt x="8" y="184"/>
                      </a:cubicBezTo>
                      <a:cubicBezTo>
                        <a:pt x="80" y="184"/>
                        <a:pt x="80" y="184"/>
                        <a:pt x="80" y="184"/>
                      </a:cubicBezTo>
                      <a:cubicBezTo>
                        <a:pt x="82" y="184"/>
                        <a:pt x="84" y="186"/>
                        <a:pt x="84" y="188"/>
                      </a:cubicBezTo>
                      <a:cubicBezTo>
                        <a:pt x="84" y="190"/>
                        <a:pt x="82" y="192"/>
                        <a:pt x="80" y="1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324"/>
                <p:cNvSpPr/>
                <p:nvPr>
                  <p:custDataLst>
                    <p:tags r:id="rId12"/>
                  </p:custDataLst>
                </p:nvPr>
              </p:nvSpPr>
              <p:spPr bwMode="auto">
                <a:xfrm>
                  <a:off x="8181710" y="2319832"/>
                  <a:ext cx="79575" cy="92838"/>
                </a:xfrm>
                <a:custGeom>
                  <a:avLst/>
                  <a:gdLst>
                    <a:gd name="T0" fmla="*/ 44 w 48"/>
                    <a:gd name="T1" fmla="*/ 56 h 56"/>
                    <a:gd name="T2" fmla="*/ 4 w 48"/>
                    <a:gd name="T3" fmla="*/ 56 h 56"/>
                    <a:gd name="T4" fmla="*/ 0 w 48"/>
                    <a:gd name="T5" fmla="*/ 52 h 56"/>
                    <a:gd name="T6" fmla="*/ 4 w 48"/>
                    <a:gd name="T7" fmla="*/ 48 h 56"/>
                    <a:gd name="T8" fmla="*/ 40 w 48"/>
                    <a:gd name="T9" fmla="*/ 48 h 56"/>
                    <a:gd name="T10" fmla="*/ 40 w 48"/>
                    <a:gd name="T11" fmla="*/ 4 h 56"/>
                    <a:gd name="T12" fmla="*/ 44 w 48"/>
                    <a:gd name="T13" fmla="*/ 0 h 56"/>
                    <a:gd name="T14" fmla="*/ 48 w 48"/>
                    <a:gd name="T15" fmla="*/ 4 h 56"/>
                    <a:gd name="T16" fmla="*/ 48 w 48"/>
                    <a:gd name="T17" fmla="*/ 52 h 56"/>
                    <a:gd name="T18" fmla="*/ 44 w 48"/>
                    <a:gd name="T1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56">
                      <a:moveTo>
                        <a:pt x="44" y="56"/>
                      </a:moveTo>
                      <a:cubicBezTo>
                        <a:pt x="4" y="56"/>
                        <a:pt x="4" y="56"/>
                        <a:pt x="4" y="56"/>
                      </a:cubicBezTo>
                      <a:cubicBezTo>
                        <a:pt x="2" y="56"/>
                        <a:pt x="0" y="54"/>
                        <a:pt x="0" y="52"/>
                      </a:cubicBezTo>
                      <a:cubicBezTo>
                        <a:pt x="0" y="50"/>
                        <a:pt x="2" y="48"/>
                        <a:pt x="4" y="48"/>
                      </a:cubicBezTo>
                      <a:cubicBezTo>
                        <a:pt x="40" y="48"/>
                        <a:pt x="40" y="48"/>
                        <a:pt x="40" y="48"/>
                      </a:cubicBezTo>
                      <a:cubicBezTo>
                        <a:pt x="40" y="4"/>
                        <a:pt x="40" y="4"/>
                        <a:pt x="40" y="4"/>
                      </a:cubicBezTo>
                      <a:cubicBezTo>
                        <a:pt x="40" y="2"/>
                        <a:pt x="42" y="0"/>
                        <a:pt x="44" y="0"/>
                      </a:cubicBezTo>
                      <a:cubicBezTo>
                        <a:pt x="46" y="0"/>
                        <a:pt x="48" y="2"/>
                        <a:pt x="48" y="4"/>
                      </a:cubicBezTo>
                      <a:cubicBezTo>
                        <a:pt x="48" y="52"/>
                        <a:pt x="48" y="52"/>
                        <a:pt x="48" y="52"/>
                      </a:cubicBezTo>
                      <a:cubicBezTo>
                        <a:pt x="48" y="54"/>
                        <a:pt x="46" y="56"/>
                        <a:pt x="44"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20000"/>
                                  </p:iterate>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800"/>
                            </p:stCondLst>
                            <p:childTnLst>
                              <p:par>
                                <p:cTn id="11" presetID="2" presetClass="entr" presetSubtype="8" decel="10000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0-#ppt_w/2"/>
                                          </p:val>
                                        </p:tav>
                                        <p:tav tm="100000">
                                          <p:val>
                                            <p:strVal val="#ppt_x"/>
                                          </p:val>
                                        </p:tav>
                                      </p:tavLst>
                                    </p:anim>
                                    <p:anim calcmode="lin" valueType="num">
                                      <p:cBhvr additive="base">
                                        <p:cTn id="14"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UNIT_PLACING_PICTURE_USER_VIEWPORT" val="{&quot;height&quot;:10800.00157480315,&quot;width&quot;:6720}"/>
</p:tagLst>
</file>

<file path=ppt/tags/tag47.xml><?xml version="1.0" encoding="utf-8"?>
<p:tagLst xmlns:p="http://schemas.openxmlformats.org/presentationml/2006/main">
  <p:tag name="KSO_WM_BEAUTIFY_FLAG" val=""/>
  <p:tag name="KSO_WM_UNIT_PLACING_PICTURE_USER_VIEWPORT" val="{&quot;height&quot;:6853,&quot;width&quot;:10612}"/>
</p:tagLst>
</file>

<file path=ppt/tags/tag48.xml><?xml version="1.0" encoding="utf-8"?>
<p:tagLst xmlns:p="http://schemas.openxmlformats.org/presentationml/2006/main">
  <p:tag name="KSO_WM_UNIT_TABLE_BEAUTIFY" val="smartTable{e919cc92-5ce2-4436-87cf-fa8be60eaaac}"/>
  <p:tag name="TABLE_ENDDRAG_ORIGIN_RECT" val="223*349"/>
  <p:tag name="TABLE_ENDDRAG_RECT" val="66*143*223*349"/>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UNIT_TABLE_BEAUTIFY" val="smartTable{0f877979-4f1d-48c9-839b-77eb511cb205}"/>
  <p:tag name="TABLE_ENDDRAG_ORIGIN_RECT" val="224*349"/>
  <p:tag name="TABLE_ENDDRAG_RECT" val="331*143*224*349"/>
  <p:tag name="KSO_WM_BEAUTIFY_FLAG" val=""/>
</p:tagLst>
</file>

<file path=ppt/tags/tag51.xml><?xml version="1.0" encoding="utf-8"?>
<p:tagLst xmlns:p="http://schemas.openxmlformats.org/presentationml/2006/main">
  <p:tag name="KSO_WM_UNIT_TABLE_BEAUTIFY" val="smartTable{e9403b70-e5b9-4d69-996e-b659cdec4ee7}"/>
  <p:tag name="TABLE_ENDDRAG_ORIGIN_RECT" val="224*356"/>
  <p:tag name="TABLE_ENDDRAG_RECT" val="646*132*224*356"/>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ISPRING_ULTRA_SCORM_COURSE_ID" val="26D6C0BB-2FF5-48F2-BE9D-5AFDCD1692C8"/>
  <p:tag name="ISPRING_SCORM_RATE_SLIDES" val="1"/>
  <p:tag name="ISPRINGONLINEFOLDERID" val="0"/>
  <p:tag name="ISPRINGONLINEFOLDERPATH" val="Content List"/>
  <p:tag name="ISPRINGCLOUDFOLDERID" val="0"/>
  <p:tag name="ISPRINGCLOUDFOLDERPATH" val="Repository"/>
  <p:tag name="ISPRING_PLAYERS_CUSTOMIZATION" val="UEsDBBQAAgAIANqk9EgVDq0oZAQAAAcRAAAdAAAAdW5pdmVyc2FsL2NvbW1vbl9tZXNzYWdlcy5sbmetWG1v2zYQ/l6g/4EQUGADtrQd0KIYEge0xNhEZMmV6DjZCwRGYmwilJjpxW32ab9mP2y/ZEfKTuK+QFISwDZMyvfc8e6eu6MPjz/nCm1EWUldHDlvD944SBSpzmSxOnIW7OTnDw6qal5kXOlCHDmFdtDx6OWLQ8WLVcNXAr6/fIHQYS6qCpbVyKzu10hmR858nLjhbI6Di8QPJ2EyphNn5Or8hhe3yNcr/Uf5wy/vP3x+++79j4evt5J9gOIZ9v19KGSR3r3pARSwKPQTQCN+EpBz5ozM5zC5cMF8GhBntP0yTHoekTNnZD475RZRRAKWxD71SELjJAiZ9YVPGPGc0YVu0JpvBKo12kjxCdVrAZGsZSlQpWRmH6QaNopGdCnzwhmmQRKRmEXUZTQMnFGsy/L2JwvLm3qtS1BXoUxW/FKJzOqEnLHPb0pRgWpeQ04heNVrCb/UOZfFQafqCC9pMElYGPpxQgJvt+OMSJEhr+RGzUCUCMckAoCSV6J8hGxis8yKI6zUMIQpnUx9eDNjwlSu1gre9VA75gRiMBdFlxTkCIkgu+J4GUaecRqoQhzd8Kr6pMtsLz8eBqoLmAZuCCnosgfgzGDsgCHGEipHWYq07gKbkTjGE5KMw3NIZOBdOEQiPAW6nQ6RuCAxUITEXTIBPqMTbBLeUGyX/zt+pdyks7pFPE1BzrhvI3VTwY5xKbDAMq06GKYmJh8XEDaK/e/QuEUF79rVSm4E2FFmouxUBJXFJZ7Joo8L+ltygqlPvATSyguXCbMlz2jM+S0qdI14tuFFKtClSHkDuX4LzzKZ2Wcmzlb/X438G/F6W1VebQtS4JHzV0Pt2ath3zCrqcCmuhb5Td2l2jhsa/5jrDA5/V0T+hz9cfpjlwQ4ouHzRKaSeaPaqvvk+NxZNjRGnUY80VP9o/XclsRtbR1TKFhjqftLEOimpn9AA1T9pWhwAormbYmGGk6LqwE6g3ALEGj0WIwzcNWeCWfgwgHySzKOKYPZaCkuK1l3jh2WjW2Avh3aFOY8JWpxT8ZLcaVhwlGCb9rpA7qQjXRnQB8MN3utglHmg8kBAK7a5AFIJXOwP+uBuZiRnQfaAr93kqVuVGbJq+S1LfLg2yYXX49NV6XO7a7i1S552yZz/BQr2sNFrdL5gPZ/x7/e8XlAv8dHKSY4cqeJiwOXmEHfcFX1FAIKGFf4LE58PDbiwIWc1+kamumVboqsJ1A7q3vkBAPY9syx4GW6/u+ff3tifGFJu4u2u78OAgFimypI7sB+D3Qtqj+7QBge78vZRR+p7d1mJ9fzqsMoZOGz3CF421pyncPWQbdeSPJt0DBj2J3OgAexTXvdlDC6DUGY4egUapmdwp3RjJfXUAiZ1moQinW1ScB6mPb762VTK1mIIbJPayXmwIzOE+x59q4N5FMyvW57ZgY3inR76VZw6e4L5k5xAHX2CzyRyXogoG1NuyoERG/X9zTffN2p7laV/cvi8PWDfzD+B1BLAwQUAAIACADapPRI4pBfM/UEAADeEAAALgAAAHVuaXZlcnNhbC9jdXN0b21fcHJlc2V0cy8wL2NvbW1vbl9tZXNzYWdlcy5sbme9WF1PGlkYvvdXEJImuxdr203a9EIxAxxx0mHGzgxq9yMTsxpjYjEpu5tegoqiqJB16yd1gbWICPjRiIjo/pjlzJm56l/YdxhAxLoz0272gouDPs/7/Zz30NP35tWU7dfx14HJaX+v/XH3I7tt3P/T9Nikf6LX7hP7v3lmtwV+HvWPjU5N+8d77f5pu63P0dUzNeqf+GV0YtzR1WWz9bwaDwTgEHDA4eZomxzrtQ86JRfnHaTYlxLDeTjJSXvsDhzO41hZzm4puWXbD6+/+vbpszePnzz9uudhA2qCSPBSDNNBVSd68siYhxV5jpGADDESi0ZEu6NWjtbKQTUZsoTlfCJDswjc2NsnpRNL2EEeDWl2l8zZ9fE8YkVJYGg3kmhBYjmxnhAGichtd8gzWfxXWE1GlP0gSURxOKvOZuWlt/jqhCwuyIsryuwVuaiSyrKBITfnpWhW4pEg8rRLpDkWojteqZVXlLPzj9VlcpzCyRN8WSGHUSUYxuenpLRGMiG5kNZNN/4hvI+LF38HZ4zM8dQwzXokkeMYQUKsu/mN3UHO4vK7P8hFDifWrbHwlIB4yMlBimwX5bWMdbTUaC4tiziSU7f2LHEM0J4BBj6i5oaym8bhRVKYt0QxiCDxxiDoCcRDRwnCMMdDHyjVMg6/x0fzJF3Vqy7n0kpmXa+KnPtdTkUMKGnWxUGzucQ2Wp0QmkAu/EnSFQMGLxIEyoMkJzcCfQroeMYCgnsOgacruLhtAfQSCVDwzSMDCEsN0R5K62pthppN3hygWA7yhQubOLZeu4jixRWtuxNRNbRKtudaw2TJhIBe+KBGNMW0zWjt+h0J76vJeVyJkWBMyVyZJQfRcCG31iUvfPR3Uj9FM8gtQdu4uWFJrCsZWNGGNX2IwyElewJRqMFTGFy8kyQzFfirnMipwW0ICiduFML2oKEsrBuNPOgGWdJCLufVgw1rLt3SpTue6fHjcARvbigHmfs9sLV7YEG+PuGN1sX3unI3E+bc0NNq2hnBhViKp7n7KkbmUvKHt+3UHRXDxWU5Egc/ST5/O1O4etbyXfcW5Fo5OLHum9XSmXYFXy//F7kzLKbmnOU8faZzgq68Thr0TVnI4ZkPpjEIbliQA3XnEhfi6uxZ7bJkGkuz/WBQV3O4fpUPC0p2yTSa5ZoEc6nP5RiClLa7YFa3GvBh5BRoEVYmUjolh1sGuPoQ61W8p+T1erfPp7qTVtejcmGvveAGZtq2nVu3ikiLjLbdHa+CRsNlAKqqbsVxpGTM5/OiZtT6ZdDpv5IJ4etd6EQ5n7p7ydSuVshVEQLB+1E5lMbXB429amO17wuM6/G0ExqQtYbvX4vQmrv6RHXUoRWT8TYoIIp3DUguinUhbf+KrculiDkMtLYWOCMKEkM5NbR8+pucWCQ7ZZLPqMkw2SmaY9LXczfqp4CtGWo8gY+j3d3d5ig6PamjtX12N/Gxum2FA+ZV0z3U4voez2wp2csfDUhEynkbp8NMoBpvmhbOzMtGpKHh/q8nQ72JG1WiRJFyDXihz2H9AyGTK3ELaC/FPwdJqi/cUKWsliF8/h6Hzy2Q1LNsNr9tOGtvx3bkl90GWrQiPShRbnf9JQ0X0eWuvLYE9yBeSmqPh7YntUku1wDFgmR20JHzrFI9skBXv1qaGgMDrZ9vjfMn5Lx1CDi6unoe3vw08Q9QSwMEFAACAAgA2qT0SKRrvlwGBQAA2BAAAC4AAAB1bml2ZXJzYWwvY3VzdG9tX3ByZXNldHMvMS9jb21tb25fbWVzc2FnZXMubG5nvVhdT9tWGL7nV0SRKm0Xo+2kVr2AICc5gFXHprYDdB+y0EAIiQapbFMvE0ogJNBkorR8hC7mKxkFp8AoIQnwY5pzjnPVv7DXdoAAZba1qRe5OIHneb+f8560dbx4Nur5fej5+MhYpN17v/We1zMU+WVscCQy3O4Ny53fPfJ6xn8diAwOjI5Fhtq9kTGvp8PX0jY6EBn+bWB4yNfS4vG0PRsaH4fDuA8Ol0fPyGC7t8evBIRQD8M/VTihS1D8bJfXh+M7OF0ihSV9e9bz0/Nvvn/46MX9Bw+/bbvbgDogkkIMx12jMoke3LPn4WVR4BQgQ5zCo37Z66uVUrVStK4eusIKYZljeQRubORped8VtkdEvYbdpDO7YVFEvKxIHBtECispvCCbCeGQjIJeH5ko4LN4Xa3o+QmaTeF4of6yQJIL+GSPzkyTmTn95Qmt5Gll18ZQUAgxLK+ISJJFNiCzAg/RFY9rpTn98OhzdZZqUZLcxJUyfZ/So3F8tE8raboVI7trlunGP0zFsXb8KTphZ05k+li+S5EFgZMUxAfPv/H6aGWerP5JK4t45dQdi8hISISc/KXSZY3Mb7lHK43mMrKIE7n60oYrjm62q5uDj2y4oc/lcXyG7rx2RdGDIPH2IOgJJEJHSVKfIEIf6KfzOL6Ji1M0F7OqTtajen7KqgpR14masKFk+YAAzRaQm2gtQmgCsrtOVc2GIYQkielCil/ohz4FdGbLBUJ4DIGrGtaWXYCeIgkKvli0gfBML9vFGF1tzNB5k58PUHob8oV3F3H6Te04hWfmjO7OpvSzabo8eTFMrkxI6EkYasQyXNOM1k5XaTxfV8u4nCaHaT2fcEoOohFAQaNLnoTZH5ROhuVQUIG2CQp9imwqGVgxhnXtPY7HdK0EUehnKzC4eCVXK5XhryS7XY8uQ1A4e6kQnjsNZeGDqP9OK8iSEfJhqr49686lK7p0wzMrfhxP4A+renHhdg88zR64kK8veGN08a2u3MyEMzestDp2RgognhFZ4baKkbc5crDQTH2tYlibJYkM+El3dq5mCldzF75b3oJc68VV9765LZ1jV3Dm1f+RO9tifk3nJEt5/Szomz69XavmHGMQ3LAgB/UJjWp7jlEs3wmm6AcV5/bg4tUPpvVC0jGaFxoERqdVX9ONMnDUzlQSKzrm6IVkNrvgVLEa8D7kl1gZliV68gdejdrgzPG16ndLsc2JuDKZWxVcjZLdjeZS25hp2nOu3CcyK3PGXlesgjrDNQB6Wl/K4MRHe75wCJ1HbV0D1/3Xt2K1yivoQbKj3rxeaidz9ESDQHA+RWJreGOusVFl3nb8B+NWPM2ENmQXY/evRYCJs5TJnKVrdbiIyX4PlBAjBrqVAMMHkLF5pd+QjwlnGGhtI3BOlhSO8Rtosq+S7AxdKdGdrbp6TFc0Z0zWYh5EnQywnYeaydK/11pbW51RXPfERBub7Lvs5+qyGw6YV0Px0AXXj3hjmhwUfrYhkRn/VZwFc4BqvGYucQ7eNDILDfe1HgtmEzeqxMgyE+gOQZ/D4qcfTpJyxgU6xIiPQZLMVRuqlDMyhI82cfzIBYmZZaf5bcK5ezU2I2/cBmb6jNvgcFLX7JTciFZmexQmGDTf0HAFVd6R+SQ+ncXJnPFsaHpMO+QKdDM8SOY1OnpU0KtFF3Tm1XKuMTDQ1vnKOH9Bzi8O476Wlra7lz9K/ANQSwMEFAACAAgA2qT0SBh3p4QHBQAA3hAAAC4AAAB1bml2ZXJzYWwvY3VzdG9tX3ByZXNldHMvMi9jb21tb25fbWVzc2FnZXMubG5nvVhdTyJXGL73VxCSTdqLurtNdrMXihngiJMdZtyZ8WP7kYmpxpi4mCxts5f4gaKokNr1k7VCFREVv4oiov0x5Zwzc7V/oe8wgIhrZ2bb9IKLgz7P+/2c99DW8e7NqOPnobfBkbFAu/Np6xOnYyjww9jgSGC43dkjd371wukI/jgQGBwYHQsMtTsDY05Hh6ulbXQgMPzTwPCQq6XF4Wh7MxQMwiHogsPt0TEy2O7sdisewd/N8K8VTvAJipv1OV04fIBjBZJZU7Pzju/efvH18xfvnj57/mXb4yrUApHkZziuiapC9OyJOQ8viwKnABniFB71y05XuRAtF0JaMm8LK/TIHMsjcGN7lxZPbWG7RdSr252zZrdHFBEvKxLHepHCSgovyJWEcEhGXqeLTGTwn2FtK6LuhmgiisMZbTJD5t7j6xM6O0NmF9TJa3pZosV5E0Newc+wvCIiSRZZj8wKPER3vFAuLKj5i4+leXqcxFsn+KpI96NqKIwvTun5Ek2Pk8OUYbr6D+FdnLv8KzRhZk5k+ljep8iCwEkK4r21b5wumo+TD7/RyyxOLNtjERkJiZCTvSRdz5GltH20Um0uPYs4ktXWtm1xdLG+Lg4+su6GupnC4Vl6OG2LohtB4s1B0BNIhI6SpD5BhD5QSwUc3sFH0zRVMqpOsik1vWxUhWR/JcmICSXLewRoNo/cQGsQQhOQw99pqmjC4EeSxPiQ4hb6oU8BHU/bQAgvIfBUEefWbYBeIwkKvnpkAuGZXtbH6F2tz1CtyWsDFMtCvvDhKo4tly+jeHZB7+5EVBtfpOtT9WGyZUJCr3qgRizDNcxo+eYDDe9qW9O4GKOhmJq+tkoOouFBXr1LXvWw3yidDMshrwJt4xX6FLmiZGBFH9bUPg6Pq5kTiEILncLg4o0tOlGEv5JEVgutQ1A4casQjkdVZeG9qP9RK8iSHnLhQNtbsefSHV2655kRPw5H8OqKupd+2ANHowc25OsT3uhd/KAr9zNhzQ0jrZadkTyIZ0RWeKhidCpJzt43UjdVDOfmSSQOftKDg7uZwqV83XfDW5Brde/Evm92S2fZFXwz/1/kzrSYunO28/SZzkmG8rpZ0Dd1JosnzixjENywIAfaxhU+jGuT+fLVuWUsy3eCQUPN4fpVz2bUzJxlNC/UCKaSn8vRCyltdMGqblXhfcgtsTKsTPT8lO6vmeAqQ2xU8YGSV+rdOJ/aRkpbjpLD7caCm5hp2Hbu3CoyK3P6dne8CBoNlwGoqrYWx5Fzc74eP6pFbVwGzf6r6XF8swmdSA6S9y+Z8vUCvc5BIHg3SsZT+GavuletLHb8C+NGPI2EJmT14fvHItTnrjJRTXWox2S+DUqIET1diofhPUjfv2LL5DxiDQOtrQfOyZLCMW4dTU6TJDFLNwr0IK0lL+lGzhqTsZ57UScDbLVQ4wn6R6q1tdUaRbMnFTS9WiKbiY+ldTscMK+67qE617d4e4acZb43IZEZ912cAbOAqr5pbnEWXjYyCw33fz0ZKk1crRIjy4ynyw99Duufmp8ixbgNtJ8RX4IkVRZuqNKWniF8sYPDFzZIKlm2mt8GnL23YyPy3m2QC5G5HV3J81NqzmwF1qOV2W6F8XorL2m4iK42ydIc3IN4bkt/PDQ8qS1yeboYHiSziY5eZNTSkQ26ytVS0xgYaONcH+dfYJw/Ief1Q9DV0tL2+Panib8BUEsDBBQAAgAIANqk9EiqiTkF8QMAACwRAAAnAAAAdW5pdmVyc2FsL2ZsYXNoX3B1Ymxpc2hpbmdfc2V0dGluZ3MueG1s1VjvbtpIEP/OU6x86sdi0iZNigxRlBgFlQAF567V6RQt9oC3We+63jWUfurT9MHuSW7WCwQKaU17nHJCEXh25jf/Z7zxzj8lnEwhU0yKhnNUrTkERCgjJiYN5zZoPT9ziNJURJRLAQ1HSIecNytemo84U/EQtEZWRRBGqHqqG06sdVp33dlsVmUqzcyp5LlGfFUNZeKmGSgQGjI35XSOX3qegnIWCCUA8C+RYiHWrFQI8SzSjYxyDoRFaLlgxinKW5yq2HEt24iG95NM5iK6lFxmJJuMGs5vZxfms+SxUFcsAWFioppINGRdp1HEjBWUD9lnIDGwSYzmnh47ZMYiHTecl7UXBgbZ3W2YAtz6Tg3MpcQgCL3AT0DTiGpqH61CDZ+0WhIsKZoLmrAwwBNiAtBwroK7Yad95d91e4E/vLsObjrWhj2EAv9dsIdQ0A46/j78ZeGv3/f9QafdfXMX9HqdoN1/kMKIbgTEczcj5mFkZZ6FsAqYp+M8GQnKOBbpN2FUoLHMOc0mEMgWwyyOKVfgkA8pTN7mlDM9x26oYTfcA6QXKoVQD0zaGo7OcnAe4CwgGoa5XNXEyetVTZyebbjuWu0Pbu200qNa0zDG4kFaYZrnrpOWbGMpNlwzz2QkebRyCJIRRF2awFpPDO+ZaCHnkUPGmASOrl5kjHKHMI2uhythlY+UZrrovdY6J0EsHBJAboZboQhjmqmNiK+ibgo/bP7ZlRrUXzYUlvQY6x8y5xGZy5xwdg9ES4JpzhP8FQNZbyYyzmRSULHfNVGcoXFTBjOIzssoeo8qkhwlcbikHLTV8DFnn8kIxjJDXKBTHEVIZ8riV/cCTqlSD6B0aeMz2yLt7pX/7plxkEZTKsI9wbE2IEn1QfDpnAipl3IYjpDmCoqkRCwqzsr4Vv35NCiW5Nym+d9Oxhr0AVNyGC37JOaHFpRWG9Np0YimuQpobEGGKbGYeBDiZGEih7KAIRVECj4nNMTprUxbT5nMFVJsA1to9fMWWnnCRPE0wSmIGrMIslKQtaMXL49PXp2eva5X3b+/fH3+XaHFXutzatTZxXb56OIsJ/XN+vyB0HeW6JZsS2aJKdRoS+nuF4PFAtse8Z5rVs/uTVQszKe4iIb+xeDymgz84W0nGNbLFENXYt/pMMZyGpv3yDIyvdsA0+GXgjdRL8PYH/i/lwLEBJbqm3Jqu71SDr8pwzWwm7y/tsVLmYCTf2InGc5+zhKG5fu/6OPHWurXR8B/0sa/9EJpZ8CB2hhoFsaY0YNVwZMfk4cM71OKmH1aXQE37nyeu/N2bU4SJliCcTTvAasrefPkuIa3yJ1HlQqibf6Ho1n5B1BLAwQUAAIACADapPRILKqJ27ECAABUCgAAIQAAAHVuaXZlcnNhbC9mbGFzaF9za2luX3NldHRpbmdzLnhtbJVWbU/bMBD+vl9Rdd8Jey2TTCUonYTEBhqI705yTaw6dmQ7Zf338yux26TNekKq757Hd763guSWsOWH2QwVnHLxDEoRVkmjCboZKa/neacUZxcFZwqYumBcNJjOlx9/2g/KLPIci+9ATOVscAG9m4X9TKF4H98WRsYIBW9azPYPvOIXOS62leAdK8+GVu9bEJSwrUZe/lis1qMOKJHqXkGTxLS+MjKN0gqQEkxI39dGzrIozoEGT5f2M5HTuzr9+gPajkiiLO3mk5ExWosrSJN8dWNkHM/07WlVFkZOExT8VRr65bORUSjFexDp5XdfjYwyeNu1/9MjreCVSWjKOV3Edw7luNTjZ6K6NHKWYB5kHJ2tgk+PfetdBPJf47lHZlwFp08mrwcLwRQ9p7BUogOUhZOzyZq/PXZKzwcsN5hKDYhVPehJB/2EOxmuSXU97g+8EVZGIK/oEa+cdg2sXLwRMNX3+NXq1q6KOL53XRSggJ1XRhH2yh75W6f1CBkpe+QzJSU8Mro/gh9aHCeU+Bb7Yp7OvrYCw/oY8hVOwWo8PZjBlZFrrwiYhpewlCacF9KAqRrKrM6FlB3FhBjekQorwtkvg8v39jESZQcG32nDfYUUURSG2s3GqJd0XC97TrvRW9N2dD8K/ePceab0Dr+eY6VwUTf6R0nOZ553Pbf3zLNhilmTGg/inm34VFKDxRbEC+d0sh/GFUwGczdcY3CURVlA2XCekb9kqACsa3IQa103AqFxUp3D1aSqqf5TrwTeoEwJI0bHVLW+jmHy3peRwjcBYFHUoWvdwVmajipCYQdh9iOFffDYy5DUXTrWcDfqATYqbjmvmdSTflX0rRLjUsMA4VXHNcxwlvNbWOFc2pclkx+WcD/6yVoO28y0XuzdKXwrJTdr+3EKtdL8N/kPUEsDBBQAAgAIANqk9EiYwI4lxwMAAD0QAAAmAAAAdW5pdmVyc2FsL2h0bWxfcHVibGlzaGluZ19zZXR0aW5ncy54bWzVV21vGjkQ/s6vsPbUj2WTvlxStBBFyUZBpcDBpi86nSKzHlhfvPZ27YXST/dr7ofdL7kxBhJKkpo2ae+EIrLjmWdmnpnxsNHRp1yQKZSaK9kM9ut7AQGZKsblpBlcJGdPDwOiDZWMCiWhGUgVkKNWLSqqkeA6G4IxqKoJwkjdKEwzyIwpGmE4m83qXBelPVWiMoiv66nKw6IEDdJAGRaCzvHLzAvQwRLBAwD/ciWXZq1ajZDIIb1RrBJAOMPIJbdJUXFuchGETmtE06tJqSrJTpRQJSkno2bwy+Gx/ax0HNIpz0FaSnQLhVZsGpQxboOgYsg/A8mATzKM9uBFQGacmawZPN97ZmFQPdyGWYC71KmFOVHIgTRL/BwMZdRQ9+gcGvhk9ErgRGwuac7TBE+Izb8ZnCaXw077NL7s9pJ4eHmevOm4GHYwSuL3yQ5GSTvpxLvo+8Kff+jHg067+/oy6fU6Sbt/bYWMbhAShZuMRcisqsoU1oRFJqvykaRcYI9+QaMGg10uaDmBRJ1xrOKYCg0B+bOAyW8VFdzMcRj2cBiuAIpjXUBqBrZszcCUFQTXcA4QA8Narnvi5at1TxwcbqQeOu/Xad0aZUSNoWmGzYOyRWhReFO0UhsruZGafSYjJdg6oTGyLDCX45JTERBuMLd0fWosA+aMC+Tf2u7Xx9JsJZdmtNQbHK55tK2ctn7vKgP6D5ecE92l+k5VgpG5qojgV0CMIli4Ksf/MiA3x4OMS5UvpIJqQ7TgDMiUwwzYkY+jD+gir9ASb4tCgHEePlb8MxnBWJWIC3SKdwvKuXb49Z2AC6r1NShdxfjENX27exq/f2ITpGxKZbojOFYb8sI8Cj6dE6nMyg7pSGmlYVEUxtnizCe3+reXQfO8Eq7MD12MG9CPWJLH8bJLYb4agbfbjE4Xg2iHawGNI8ixJA4TD1K8GbiswBcwpZIoKeaEpngfazvWU64qjRI3wA5af3uEzp5wuXia4KpHjyWD0gtyb//Z8xcvfz04fNWoh//89ffTe42Wm6ovqHXnVtXJnavQz+qLhfgVo3vW4pbtmSpz26hsy+ntq365krav+Ci0C+H23bJYgT9mtQzj48HJORnEw4tOMmz4lLercJJMmmGDjO1vPR+b3kWCBMde8JZHH8X+IH7rBYgl8ZoEP7fdnlfCr320Bm4392/sZa8Q8C6fuLsJb3PBc44N+b+YzLuG5PuH+ocM5v0/+tzYPtRgAi3TDGv0aHX9+VfZgxL2X+LAPa1fpTbenaLw1rfUGso3X/lbtX8BUEsDBBQAAgAIANqk9Ej4YrFrhAEAAP8FAAAfAAAAdW5pdmVyc2FsL2h0bWxfc2tpbl9zZXR0aW5ncy5qc42UTW/CMAyG7/yKqrtOiH2W7YYGkyZxmLTdph1CMaUiTaIk7egQ/3045aNp3UF8ad4+fR27cja9YLfCOAyeg417dvt3f+80QM3qHK59nXfoGeqh4ekcPtMMeCogbCDF4dOjvD0RlHEonOms/EBbU/MLJb5ZMG7quCIsNKEZQisI7YfQ1lTiX6+yfVVVRbU2z3JrpejHUlgQti+kzphjwqtXt+oFNmBZgD6DLlgMnmnkVhd5cnyIMOpcLDPFRDmViezPWLxKtMzFvCv/slSgdz98VQGDp+hl4tnx1Ng3C1kz8WSI0U0qDcbAPu/jBIOEOZsBr/kO3PoH9YzbBTXoIjWpPdCjG4w6rVgCrS4NRxg+JnZerW5GGG3OwtpWxN0thkdwVoJuWY3vMTxQqlxd8AOVlgl2pIW2e35EuWTzVCT71AMMksPDom1X906FuuOPQ2+EZGOElsREZl0XxwVTb8nBNY2sU2rmOSUKSpREYkWBBXka27xGcP8VfJ87S3EUK7ve9g9QSwMEFAACAAgA2qT0SHTznTAtAQAAPgMAABoAAAB1bml2ZXJzYWwvaTE4bl9wcmVzZXRzLnhtbJ1SPU7DMBTecwrLEwzEDVMVJemAhMTG0M5RcNzUyHmO/BwCGxsHQOIWMLNwmwqugSOnVSuBEnWw5Gd/P37fc7J4rBV5EAalhpRG4YwSAVyXEqqUrpbXF3NK0BZQFkqDSCloShZZkMhoDrdGoLBInARgSjfWNjFjXdeFEhvjFFCr1jphDLmumVu1BtYzWeOp1HNjeRJ7OKNZEBCS3LVS2RvI3N5VHkLQ8JT2nJxDKGGtKfsPUIoRgBhTEDgCWJsRwH0zAjDtASBh+577irdodX3MhKJ2Q1uaopR9lIUiVxsJ7oqccd08nVMPdwQZ+zS9mdfKd0HPhqjzWiAWlWtUQbV/5TCPv5x/Pp63X6/bz/fvt5eJXtGpXiuw0ipRTvS5nOqTsF2yQcIO/n0W/AJQSwMEFAACAAgA2qT0SJtte1tgAAAAZQAAABwAAAB1bml2ZXJzYWwvbG9jYWxfc2V0dGluZ3MueG1sDco7DoMwDADQnVNY3ltg60BgY2QBDmAFCyH5g0iEyu3J9obXDX8VuPlKh1vA9tsgsEXfDtsDrsv4+SGkTLaRuHFAc4ShrzrxSDJzziUmOIUevhbWgswTaZnRVdmw7qsXUEsDBBQAAgAIAESUV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Nqk9EgTLnxpzQ0AAGBkAAApAAAAdW5pdmVyc2FsL3NraW5fY3VzdG9taXphdGlvbl9zZXR0aW5ncy54bWztXetv29YV/96/grBRoAMGW29Zg6KBIqlEqCy5kpK0GwaBlm5sIhTpUZQTF/7gpHHzboJlTZvEzWIvdRw3cZtkeTmP/i9bKEqf+i/sXJKSSL1MSm7RFjRhI7q859xzz/ven41EK8c5gapWZLHMfcrKnCjkkCxzwlwl9h5BRIsiL0ozEqogWRuwDhECW0YHxg4LMifzqDRGVGRWKLFS6cDYMZavoDGdpElEcPBitirLojBRFAUZCfKEIEpllh8jFlm+CqwS2tfY5N6E4iKSHJAdY4uoc7Gw9rUnlWWlYBg/PWmKYnmBFZZS4pw4McsWj89JYlUo2ZFxfmkBSTwnHG9NjoQppvcqPFeRkzIq95CNmcKPDaoFsF4FtUULMfgZTMizs4i3ruexQ9G51gA1dFAuchVONlGSXvz0pFxg51AvnYcSJO3rRyLAGr3sFMbPABoZnZRbs/0+/PSezbNLSOq1BB3AT28icaG64NB9FiRxDmu5pwb6m7ZFxotsCSK+LZ4HP4Np8ObwcnasY1GYtnW6OS86aUonfRMMzUrHiTiQEx8UxYWlP+xDovGG/FTI6zjR+ALBqUjcaaKZClP+BO0s0cQjdLwPzX4mGl8kRMZ9TjMNHWKovYK4Z6YZoL9BmSbgD8SD4V823QQDoXgk4Cjd+D3+SMBhuvExIX8kaDfdDFB8/3TjpX0Jf+IXSTe+iD/oTzhLN3aW6ko3A0LKmm4sntOVbiwDppbnKCeUxBNJ4ZhoEDYTDoXfVmIeQpeamAqTU/QUfArEAz4iHGB8zBRBM0GwEhHx0xE/Be+gBlHRyQ4WOl8JFSHJ9OYanbS87SZIChUkyUmhhE7G/NbZ5lfWHRyUQP0wrxILBfCz3Fx1WS9LRMALLQ6z7CP9fn+IoIK0l/Ysh8ORMOklGE8g6PEvx6dw2SO8waA3Elr2hn1BP3xKRELAJcBEQkQgHAj46GUf4wNqgiTjtI9aDvsjXi8JqzFTEWo5kYiHPR7C6/X6A/RyMORPxD0EzPYDD9I/hRXop/1xf2iZjJPeKT+RoBLxRGCZoZkQFSSmIHA8nuVAPO73eNrKbe/OrK72qO3tNNW5B8OeJuj5tu1tVueKFquSBJPzqAxeLiOj5kGSLyNBd1yYghv05oxWJ24ZbUUCpo+pp36on39c21qvffNjdFIbskSKucu3WTpj47qfGLuwQ6klcQd05uIZG9f7c7tkxlp6gz6IqE/5tCNmu37Gxj1ajz5odo8CGhvXm3T7ZM2CFhvXWzlblKYSCoJqXw7o2kvurZE+RTQ2rveDg0g7q2hsfIrEz2CajjIKMmr9+t5EWlmIjesN+8DpXYU0Nq6nxoFUnZXUjvZ6lVI7hu6qpSCh1rTbImoVUztWMtSmt+0dE42PnbkkWoZVwLjm5GIMaSxn4gUqMz1Dpj8ppDIHM4V48uBYTFl9oFx5Udu6Ud++RHzgC02d9AZDf4hOGoQ2WeWmyVSqF7Ogxx6vdD6bSRWAIZMqpJmP82Oxdy8uvnux0lh/6pg+czifSqYZEOfuPXX3sWP6mSxzBK9/wf76h7NZJp0v5FJJmikkc4V0Jq8pKMXkGXosVju9pfy42rhzrn5vRV27qKxuNT7bql34UnnzSD1/tnb+cv2zN+rL1+ruJRuL0ZlpMpkuZJlcPpuk8slMGnb6w+V3Ly7Xnz7/6fUl9Yd15c4j5dWu+t3F+sqq8vyx+uyaunmq9nBDX96YsHpP2Xn5v5XTdpbMkkeT6YOFfCaTyhWYNN0cGYupT6/WvvmX+nJbWbvunFOWzDFZ0M/9dfXmTu3a5nAcCobzYa0q57YbN+465nMoefBQCr7zWJz67Q1l9bz68HPHbGYYMIY9QvAXJgsel8sdzWTBR+qvXyir3yrff65uvNY9ora9Ud+8rlurtv3P2vo5G2yTaSoDzkjlTax1puAgtYf/Vjd2bXCZZnI58iBTiGc+Bl8GDlc3HVJlPgRFbOwqOzcdEn7C5MAhvv7eBlmaPJI8SOIIwDHXDIhmwF3ZBh0qD79Wrlx/9/Kicv4yjoS1i41TX6g3z7SCz/EyOeajw2C7JJkyxfW7t9+oq/cadz5Xdq+oK1fqm2+cLAAJh2Jo7EUfHU7+pZAgkymGLoBb0ZmjhbyWDWElHOAb3ymrp+pbj2A3jZXHEOzKrTvq6V14W1vbbqzchM0pa+3MQrxvZKQ0zXz8/gSkNLz1Fw8a979yLpYlp3VJp+tBWT2nfP1V/f5mfykIsxQOU18PibCX9xWnWyP2RNHV60igHMWkyWwy08966pn12pMvzew7rKfsXKqduwqyqg8eWDWmvH7akl+XGNJ9/f6j4eRzakbb4ihvL+2XDvc0LBbQsb5GEDCnZ+t4EnJh/ey2cvqJIzoGKjaki8atV8rDq43Pnr579cwRfTKdgIX1SgAlvf7kbH3rgiMO6UyTyZn1UfgcATWbRXGS4wwWR5l4LpmH9kx99lj97oYNWi3YdQv3cQfNF8xx3Li10bh+sfbwrtkZbCxl6qosVSmfzKdwR/nDF5DboZBAJm7cuKqce2aP5+FppqkBvZB07qO+eUp5exu8tfZgvbtIvXtzWX2zAxtS7l2sndpQ3t43erivvvjziALo+zIztcGwFagDjdKKUS36OuzS2pu9DjTHkFnqUIEi0xSDe70r12vPztmnA/fHSkjlc4UUGcccao/Xa2vn1Vsv1AebjfWX6q0d+9z0YwLNJEjg2Nz21TX1PxsTExP22XRKpHFQX12r3V776fVNp3wgvnHeZFr8/qrcPVt7svU3G4zyZNxKq5PapDTOW21am6eufBKc8pc8xmjObliPzOdJ6tA0xAO0m/WnZ2q7Vx1ymCazH0I60xp/sN4drDHl+bfK6nOHjDTNO9G5idb5WddM3VVhdlZqF77FleHpmfqOnRYc7z6fnCmQNK3dBECRe3W7du0C1Frlwh18oDFdCTjgRx0i05B6O1iqz7fqr793yFIrWc0cBYlA/9xKA/+ANNCnPLQG2lcsPLskVmXLjY0gSyI/g++6ui93YQK+mpvlUUyWqig62fxknlGZF09kqjLPCSimwarRSfNQ59QZkGGGrVaaLK1jnbOz6AQnlExTjYHOeUdEvlpGlL4b03TreCcVRcW1q2Cz3K2xLsEltGi8MkneHuycn0Yn5a75psHO+TmeK6GMwC91EXW+MVM2r+firGQet2M5mIMEFgab+m1+ss7BEqTwNW3FJJIxYJ1ZFksoVsHC5rkywtYHF8RjZoEn+0gcFdhFbk77XaJpTDO7pG27gmEIy4u2804O9t6o9vtF/V1b24c4J5qtr3125v86mtCpC32UkJcW0IExVpbZ4nwZYztjhMHjwBhm2YYie9HhK3UgQhJGfRxRllnpOJLyosg7W1EQZWSm0H9PYiCJqAf6YKLoZJeaopOD7BM12PY3n1AtzyKJAQ/gUNM1rWPm2fPc3DwP3/IRDp1AJStZn5dmenkeWAss14oC04DFqRArFeebkaJ/ML8vV3mZ49EiamYp04BJNYN3H61AZAx2bFJOoWOy2bWNEccRYKS5tiOaZ1tf9CU7AvKK1rRpfuEs4GR2tqJtvkeisleImhkaO7t5qj5gcdsei8HcfuqPTporLCSoHlirbQDW+LUlF4d1cVgXh3VxWBeHdXFYF4d1cVgXh3VxWBeHdXFYF4d1cVgXh3VxWBeHdXFYF4d1cVgXh3VxWBeHdXHY3zcOa8xxgVgXiP1NAbHtkP2N4bADAu73DMTqf0jrYq8u9upiry72+qvGXik9Kgkclu+Nir2amY2KveKfw8Ouxj+GxF3xz32AXD8Rq8Q8u4gIWYS2Cp0g5HlEQH7mJERoHTZ+gXM2J2g9xDCoa06UpKU/apzZqjwP3jPPVogSV9FOAdqy4CPae6MP1ZpwAjd+8xzMFMssJ0yMBsAyQomgJRavNDT+ykhsBUmjgK8aB4Lk+dGQ10PNNnIIaTTsdQaXfsfYK4M7KYIlFthK5YQolSxOYzbdkABsHrNp8gbDc0IRXAcV5SGg2HRmCCQ28+EwKCz8GAmFxTFYZLG/80sEWywCHdbmIidWKzCyqB0V9GisTIwExPaMdp0xKFv7NMctIhBFKkGd2x9MFi9aZpcIOPERbGmRFYqImEVFfA1DQAsLiaCkvcOW10T4e5X7lGBlI/9Ysdl9xWM1yaBHhsWgT1mQ91odq83YwcT+wbAtKewoYGgRBgKvjk1U4eA0qWfp/TCUHdS1p7H2lGN0fdk3288gjBlQjXPiMGgqA8WTHwJGbR2dCXzkHg5FTYvECGwMELXNQTvEDweiHkWz+PgxAorasjc+JPJIRu1QnUXHROiXeMQu6o0M1C7N/BOjQ6np1qUkrog8V8aHqP1AU4+KVb6kRTfPHdcqAui5WkbdfdgxSSxrozxbafq1XpT2B1XN6uvOOGsgBoGrvW1lis+RLNYBslI4nvlRQFYIkzIrF+ehCh/DB73RINacdhf435XNoSFWfZQwRv80OsSqXXcNhbBqH4YDWO2fr7oR1mGPLKxelsoivoKfGAVrhaAQq1IR4xIjwK3T2u08oV3PDwe3aqYbFm01bkRHhFsdl5ButJXiueJxvfyW4ABj3PMRvDgnDou2tliiEic75zkQbk3j9rxXrXOhVhdqdaHWXzHUagPG7Ie12iDtDbbaIHTRVvfPXn82uLUX3c/1d6/tdPXrQls7x4AU+PX9T0T+D1BLAwQUAAIACADbpPRILoBvDoQrAABkawAAFwAAAHVuaXZlcnNhbC91bml2ZXJzYWwucG5n7X0JNJTt/3cKSQp5yBRGiZ6SMCpkj6gseZJ9N0QJTVPWGRPKkskoT0YRLY8k65T1sYzCDNFMWuxZZpIsYxoyY5nlnWlV8fu/57zvOe/vvEfnxHHPfV/X9/p+vvt13d9JsLYyWye8SXjFihXrDh8yObZiBT9oxYqVV4QEuVdeDpn/y/3FBz1mdmBFIUFmhPsHv6+RpdGKFRjUWqanAPfvNWcOOUJXrFhfz/vPhw964L1ixanZwyZGx0PdKG8D8mAdjgYfq5XcL6gafkgR3tSw/ZrvVtrV2Ieh6S+l/u7c+se9RuEtkqV+Cg6X24T6/vG6s+myYvce0e5uJ2hMWYJlfmv/2Ed3iG/ICbrLfP4Y80TBlPaZQ5G+7X0a8zeJ2h2O/aUnCMZxjfj0oNqwmVF7bPjMJBoLm5q9pAp7krNJrW7FKpGFP+pubfKrNPH+46rtLgO5U5yZDgSrQwdufWDDFvGfb+T+cPGSByXSIRLe1fRu/wMiI5t+v6Mgqmk3iXynvC987BTwnWIuUv2ljqC0xwW+BT8m4qKa1OQud6SHPqXiJSbC6LoaP4+CPC0PQsa5wWgHjWILjH+dQ+3MtODW+lC/d9twYPQ20K8fYkWEQNsC7bMqZu+cw0b+GVar1//T54QL8sbJW5p+Jknaw0N6VbSIQ9yTndevP/tlTCEQPyBa5NdVxKrLN104L51/zb5Z+Wc+/DbB7dd16NpP2fX+RTXBM/RyLPzjnZU7b6+kPZaPVGogxuo9+Vve+FW3gK/oPvwhK8DXB6PmfQey2CNZ64NqplNvpAs/uCAMOypA8jVmIpvogkax8gpXlBJbZ+YZaxOHe6GEr9M/r0Mw8Yi02twLwg/qmoUbiPGniWLeQqCXfo+akIxEke9sQKxLw36+yU7gkd4BLr1i3gvWYH3Cw38lOVjSmk9SzNvvgI/ln4ktM/NVk6RKRu9XsAw1PC7f5y3DWbKJLqID4gdGiy5gzzOR05YevYW8G6JFLB/kr/GBAIIUY7/zpO4PS4HjhgJlO5MpksHeQvr8wAU8/BvQebOuwpV3Az/gprWjxDMSqE9Y5IfQBuT49c/gNNerVn98+tyXyZkkO/fPtT/vcA8fyX7sjurp0U5iaRJeTfjCgS0S5eCejnaO/vQ0lAGfYAc66+Dz6v7kEi28CNHjtw7BR22y9usyP9bHMaqH9ahzsMnm7f3aPvz8kPn5PkZtyNvnc2OQ+TndFgR+Jicrcu6EBZPx2kzn/ts+Nmv8MbF2LNmGnKQXC2WUlwcn2US17ZRvenHx2U1rKTTNzuPHXHSLB1sb4g8j+AHqbUFZKp1+T55kG5kig4ZD3101CySwGiSOVk+VdkpC0uUV5OzHRx1Wy4whVIuyWQiXGFHJCuoSC/De7ie+s6SONDuchegYpFGFtmxFxqPMY5BDh7snkOcvnOEN9+psTlOuLKDLSbpoJSN7AUACPwCS1xH3r1J3csDo11Ie+FEjIM3m5g9jkPS07nnXDGFQUo29aZk+Lq8OuSQhrgG+DXNw1e6wVJ2dhT5mpj07XspB3+uBHk2ruwmcyOeqicRO/wOOLjjnKM/vytJk9a+pCIi0CYhg0tLRNSXWCmwESw4Q7O29VxrhvoS0NFk1OIkVR656rnW0+s6JCA6SnmNfNJitSOvsjogoQd+QWQt6VKrmJjBhvoQ8ZSZ0Tqom7kKhsHserd/d3aJF0tPoNtscMn403a66y7eqvyy9IR0+EdYuC81SXkJiNbQTre9SqkM/tZmJius3IHqyvF1jpVTS/Pjwk/14dsmIXXLbgfghRHnfvFfYFQpErucqZKI3YvSdtGTaEhh4UE2U3fY/ElF0shZ3d0fkhxwwSTuzqyGeTCL+gwtDex6Csbp8s2pm5zBEeo5tTwCF3cFJKsKzMjeFcEcee6clmXZnZZebp1nsgPHHJz8slOGNKICSY6GRwPHbZYvPfDt4jjzO1V2N4/I9yuNNYjAh/QX2708NtfptLXu5Jum1nWHynTXX997ZtZtcUPeDH6+tEBlc/fWIFfaOuCQLiBZ9snqBkfQRPJHmXSkoaR3VLSwE2nPnkdLfjT7VktLfBSiqewT1OO+CcKt11OmiYgXjj1tmFtrT1jqRlF0dt1futHbmM4pVOt5+8VEFsnxl/Q/7pcOCcK1XFGAJgUnzvDa0iWtdTikvrpyncgwIXNulZizwqOZpksiTuIGYH7Y/CrRKw+KRS4zwA8OAxeXJkPIJ32VrKHDigWGZfefVLTNisJ+Na+zhVH+ubX1QsLgSPLjF1qri2maRJXSrVa357DouOqU/rHOostqPFZa+Avra8/0/Az8jnV3NovfEdbgjWB+7/Ytk2ZR+9nNu8KF2I2qmL4lKm3EzYFxdFBgtzbBZBoLDqN8cVA0JHSsoP4WOuMUVpIGo4/K15eQI3doOAcAmS8d7zUqeOGefHyzT8h3ofacY7DnDZWsadqVz/1iXvpdZrLXJn08XLp3PCMdMOW7/gOu1uKwD+VgqpUcDgqYv/VC5lgvyYP/Lw8G8UaJFuH52IfKe3GDgfdY//x6Q7HzIhe7VpvsnA7KnAsujv4tea5BhMmZvI7RKuNWdK5vcUGAB6+vUBPkBU0ePud4RPm3L5d3Jda9K8otbsU9J2nSZr361LpVLY/sfRMrOM28lZwghtdDQwUsb1yMmtyMmCcO++lM36hNVa0NpqzZ68wKTBdwTAQ/sjkYWwSn+cfQwWutDDw/d2LRPs9ZRjjs/ZnFms+JQCCY5bnsWbPLDMJA9CHQ7l8uF3z/tful1QtVb4fXfyFTDRj2UV1gZg2X1YGtuuDSaKCsdp/U7aEeKAdUHE/EbONN3eKJRiyfN73RBTECzIuwPbSSA7U176b1QYoBb4a/xDze2sjUy5ZdSv+oU2eCtrGSH0SAVGrhFzg6lyzfGCbcei6Kzzu184CAo69wP/UKSzyUftqQUETOc9nWUMpHjAgBaOKvzKoYdX6TqXgWUyE9Lbhye28vCPOwNTOTs3g6GOCOD8OU93fMC+cSNnKT5yKHr9n3aw+3vAlPXFI2lPV551ID1yVIrZGLomCfzmitgEXi5k2AUFJSsaf02EgVC+71A7U8vSwONjOfjA6ZogPJyDKVMKyjfBG+ye+VloX1eL6W49rb8zWhngjhQXYnwZqKoRp2UYeNifx64U6xfdTB0jHwN8h+YTKiCoZDnb4vz1c/pKXvBIrSPjJc5YPcoHogvS9z69PJMSAQxUch8a4Pfk4O9iIx7FOGEnlQdk+4j0+3bXnAFpECyYtvteHxks9YikrYzBqkVEpFrdnE9RuEupcJhIslPB9RetS1VVccRizWVwcJ2HGFycrEvXvR9gFb2KBBCRtzPVbQn5OPPY5W516Z6zc2dPELHfdxaRteA9hR43kyVTJ21d9DFZ4K/sqwTZC3ubXLozHhRTAkaXmJLom9IBlNjxMtL0dcbvPNrjmdfUsA8q86oa5yxSSnV0o/+ewify/hY0W8Dtjc4JgAKoleK0JJc7y0iMJJGphFByOlKhTQ/hKcnC5QspOi04uyuUL+gdsDwaeolzHolL4v5eHnFp5eD+6bdg+PxFTDAs0MSDihbASeB7kLkiRq4XnSiEPVpGAxXAdXR5BrqdjVLf+VbIVWSMt8nivw8kQSBbn9wa6ifzs7uCJeGefeSZtt5jasqp+Mx4udKbN/NBFngnKwxInu7ye61AL+16t2zXtfKRbS7Z1MlqkLzxzStkNDdqEQaRTUr7Uhe3d7j8hY4xrG1uwgshksaL7IWAi2wn9I4w4PJ4il5Uid22V9E68i3SxT7eIihdiQF4U1viw2awnB4jMGb7gOxwRYWE1zHz8EybfJoWu06e0gZY0UH/TCwVkiSOftIw16LM3qx87ZRZ7r7wErszakKGYmGZwCBGcIaX9baItzCVN6VCSaqfxWL04AHQqCJjj9evnlYN20nHwxUqUcOWeUM3ZP63ZQYJkNqUqxRFgLhx29fAuQcQFaIGsXe32vxqvvI8NtAgbhvq0nrvyB/D3+8Tfu4x7jwb5kSL0mSjlg52pZniOJ5+sWFSL7pg/q6c+slpasWt7i4zAvhn3a+uLdyCU3iMzJFnbwNfVDXKSm22ErU6fyv79lHyfFMvlP9HhXlXVNFxaFJeviv9xX7DPRu+1Da4aZTTcNt1nt/mMDNz85kS8Z/8VSYaag3fN64axWyI39hEjhwbNWwkmoQlkUfTO9nvt9i5w9/yLcKuunzYxu9O6972gsuCHqMpSteHvQSNec6s8s7z5xU68Z1Xb3Dt75txePiK+VHGr6n0HFRyjeVw/7k+l97p6hxov+vqs3138q3NMMceDcc/xH+YJNsxYgxw1FfyZP75+dh/lwkjHAZqW6uP8YnWXF3QRT2BviD+QtGWDwMu05I193FjbOUHy4eyFTcrbwWd/czMxePZBYlYWEg+F9AQkHly8/FlCkDzlR9EIceBIyctkdMf4QaMKD6by5EPVnXwDgLO4pnBMNQQfDF412CpYdb2ND1ejBKL5iXIfAkJWXTVwHbsmgMSrB0ywwf3ZHScXh70dMdg70vDWFFa0EXJZ8KL1QwtTOBk16asc2FdeRI6XjqeZ6Smrx6tBK8IJ7jRkaN2+iRFl56xMxhNfnfDNLTC/L12+ySn3AZWL/prqcjHDP3I2gSE6TzA6hwaoSo/nBh1Bky+9JmbtymcfEnJfP0CEqmjeYVycEIjjG+mWG49Oq+es0wSa6+Ge9RyVOz8/wxHz8AGitevuYGP4ARpBmLThVSvyj9i8JuaXKIk+OaAtzc8IF9nyL/jLhAO3Z+YQGm4vWXIktF1pPGObh1dYnJSgOLlYiTMRoE1e8Fo7oMQf4vPr7e3Pyi9IFfDdMXW/E13rD1IdhKEvOGr3+9AfTtWeNfayNqSL7vl3nmpMDiWFD+ddnvLsVq1YLnfrH8F75f/mwKba9r29vqFmXaf0t+pb/RtGjk+PXy57ARdLgGYxf8XUa11y147ldf+v3yi5LYk052tu9dbGnV4W5fK03ynxn+feKFJqt+AT082/9s2zTOqeu7br3f84OJi5jtb/TwomRH2xtQ28ap0TCfrzcsYOIiFvvbZZ4bU055vdnf54fDeXVhwXPRy6Aug/p/BKopUZ6cm5O5v8HXAlmuz02TOLPFbNhE5XBgUmJRkCy2lqUAnD00mlZRJAr/YOxLVYXqUWi69E4wNSMkjKnKJqnKkTRwFO2gMrku2nCklDeCbfC3Xt2M9mbk8JupZz+yfk8eBz5IesMmU7KqBz/lIOZyNgoIq+97Gjfku1bq0R2Tnr+Sb1SbObycGH7Naix1Cdej1KLxu+oTh1jc0d9305GSi8QUPNaE8wM4MyhO6Mwz+9qz8Ry3/TTRiBylXoqMOH/DxKX+uYL+f9fIdgfGSfE3YHvWx9lsOYJMgDaoQzKDs8Y87sD1JjQmlA9cPz8g5u7/xLyKOrS3AROAbt7/D9dh2a/PYo37BgX75BOrZKq2X/wAQfKwv3vSdtsc4WR2/HctaOEB2KbQ5KezA6SzLonS5DdouFbbKxrIZwgzNRTbUsdL6CX4G8yNSRyyP4RDgY0dhl9creKRUOwzO3m9TOLeW/dexFoZUoWP1gYdKxKbNFPB0bKvmhhqOUKqOO8hjlLH4bVJ+qnnL+OlGF21UhzErm0j4nYZOnG/KYfQZ1xR8uTOlp1lSn2eQSw5gIq0gyCAxgnwAhoZWjB7Knt2X4GqqiR8vHOr/JIcBa7VbmR6cU0LYybe8C5lfcIFT7hzb20twecQhskBc+/DSwApNRokl7H5rofgoh4BrhCLWbacanbIU8xUJW78Csnxz3DIeSdDTm2oFQGlBjEBUaYXV4tbNXSgnzzNRT9saDnspdkwmS2bE4306RQDpxo1YKjXwUFHbq4BbT2kTYeMtEDDL0mrCO2fnpKff4xPhwsfvLj1pwoJbwZTYVCqBEOIb+ttP09cJaM3nuzVYTz+Id6QfDxZfEvzJHxPuxFO8YnRvqbOqY1Ou8NkutSDvf32+FxRSr8ICBpaEBlk8DTkHqjJL+h02Olj8N2hWqUKCtGxQqrdsyQfJXGrElmBMaz+S7d/254mhCYcHn+vJeldgi4sQYeXMArjaRT4vu4Wl1RqOaa6VgiUVJPryy+F71NQkDsaAYNMzDjE7ugy9KKG/mb4xHg6i8w0Mh1PcqjtVYiOsdFZT6CY+JU30ijPtcHRchIsIbFuM6T/kwP861oQ5Wvgupl08TtG3FH76H2AFvwGdxRKenOUyWYgQ4LRpp+K8gfImQi1HUj00ds6EF+Ep7QU4cF+HSUwWMSqhBo8L3/dcjP1DSBP4wczvyg/mLqtG4LKZNqUhNhuXpxQbiASIyo+sTNfK8SAZ4Ti7/sI4BaU+77Zrpk8xQMiW/6Trf05LvvfNtHLjy0/tvzY/z+PdW72rmbUUPVmMh4LGjDrDWDxCQXEedsYqMHaR3cYvEoD+uHCPfG6bF42KBcxrp7iKBEuOBEVxSswHBqIOzygGnAGN+sT/yOQqqtsbrE5quezIUJUCRPs1lt0ayM+k8q7/9eQzJObF3I9vJs2N6q4pvwhrccQhsIz/v3i33+P7aIeP0ZzamjK7rPPBrkhUfwtQPAJNbU7Xyr6BahW4t/SY3qgi1sPiP9P28Cl/5e2gS/suMnbFj9tu/g2RfHeKEgV74ZF03o+mz287e3Oh0ts0fivhI7TscwWrO5MRpVghIvWib4l6gN6NkVC6m7waduslPaBG76ZXfVP1SXsl6DJd0KxKU2nQdx7fLYwbV560d2rYt85Ra7ojEPIaZAldxtLN3ABpVdAWiuW2ASKuG/H81xymkmA8iX2gfRslLkeD4zajEcusZFW7HtqmZRlUpZJ+e8gpfu5Zi3tSv1jon5E6NxITpA+78CLpRPRgMMcpOGBBtVUOLVqlndiRROVKyeG0pnSSiWTK2w6ZDs0J80WN3TEd0d4BbeqMN65k2jkRrfQQaWmCm8S+8M9VN9FQYgFDMcxK6bJG5AgLpOdPWCXJJTY5+M2bXGcTEb1sJFbewHVedGN4PEbgzynY66pfgNBStjed/CkP0lOR8vLghkyixER3/qH3xZ8eI6xTMhoGX16qFLB5SS+hBPEqKrOghqZ6saWkf8RkGqhib/bRX2slyRdlY+fxBQVIYgMsqtMyhKcXMPjJKEyYQ1LsWqTl5kpMhGdlm/gNQms0iXRhURTq/Z2B4hnNgSIGjA/PreKF1pP4vR0kGeOwkdtNHOS5LdMqOLwhaiKAngDnJshAyFMDF4uyri3Xc6ciVi7rXtmJkg3diYeQmGTap2SxT0PMRERSIhFBDKidiN1dClzvnUbVwIyzkpITKdVuE/KAcT1S9YgLCbIFVL8JtKPRDan6miR0ipq4CZiGxgbB+smx1Q6/Yxwkz5AFQcHqpK25FOTzmJYl7lMx9MUsBGOSxFKQY58lvFsbj8DZtDXqL6EbKbIc2WTnJa+bwd2W4NWMGw8Pv7CnRqiKZMz97jm73sCcmPo7Hxs38rEaXPXbmyP+cHuMKuakm0HEoXku5OuSKXtwpfLAvCENi5PZKoK9frjQsKQi9bYOzUAPLa3B3p59bsFQhJypRHjV/R6WtTb+eor67ZGx5SleM2CrgsBSeqlsoAWaInHlmCnXZwjzYpBdACYBCnT1HSlNsW/VYDMY+ada5nvru13bUlbvN6fmXCNm25hzr1y4yaEhhExLWUaWwMTrb1YbQdip81NnKQfRSYc4f+DUkYHoeimNyjcXNg9iBoB2d3kx3hFeMOWGZ+j4SpTB02Q/h0R49mKNAfnBxs6KkSsSJ3BCPG7+cYovf6UN/glXL0Ej6XgESWlT+o33BG4NCFhqxqab0/lC7dT4hLMoZZjTqFtfQbgMGf+tZSKoaTLQx1kGAWu3o7ynKXSr6VpuWf4h9UG34JkCsl0w3E0WmmoRQCMWa6Hk0pumDmvteEJYU43olaUOrnU6puTeavHXwHjljg78pMxWeKQ2w2nNVy1jOjVOtG7ZEzzw64tsfGSmXudSwqEYDmfqDimnlNbi78NnljiRIkH8dyhz0bGkS2ZbMPpZ/OPyEGTwoqXJFCOR6C/Zs4BLgcFABG1PYXkpZTrJk+5dr3VnX2XEie0o9sKKeWQMRcuM5/L1ekTMJg+e4a8WlWna+pWaAh+8c0ZusUlXjkCqgOyojz1c0eMZKMDo1FSbg1YYOTMoN4fslCzpczyeyOeWQ6IRvJOAn5sUkDJkLAUKOD0uPpIWrfwUtMheNP1CAJo1675JItzOFeCYGBRM3yv0VLH07R5qEPS5cldvll6urQGCWoGiWeCLR9saeqcehuqueTKYnhTcY3G3HN9cCtGk+/KAKnNDFgTlkIUUiNV+BRj8P+AlzoF9ZXQ0vTQekLoFEFoRyoi6t1rrrWcaVEU925Yvw7Y4bqUcIyk/HfJ6TIpy6Qsk7JMyv82KXlCIBjBOQbLmcf2/4eEXo3W25Kde0H43BLHDz7sIUI2SVpHJSwR+6eFTgy9PG4osN928bOU524Oa10RflDXsMRaLHQZZ0/uvL3y1hLHzPc/h2aYChz3IC3hjJQyIyr3cOmzWsLD3XqvbXVv5U41yBInYSWINS43hR8Y5izBSKspmZy/+CTTKpZIoBKG3XZbChy/bbPESdqcsKRXDy4IW7gsIRANUFX0/ZU7X+QucZT1lS7+JJe9SoVLlHlIlWhzGz7JD8cXz95enMwk7+Gydxn+ZfiX4V+Gfxn+ZfiX4V+Gfxn+ZfiX4V+Gfxn+ZfiX4V+Gfxn+ZfiX4V+Gfxn+ZfiX4V+Gfxn+ZfiX4V+Gfxn+ZfiX4V+Gfxn+Zfj/C+CvZVGCjuqyPo9RXmDIRPKk4CS/4x6cs+OClilf+5WGYOff9hDOyxRxBcLzS+vRik/Dhzf7coH93H00FPvh++CMnjpeX7LQqeea2zNiK7dxuVAjGZ+1hvbY8yiC9x5c8JOumOfqjPmN0kTscNbCVqrh0r/1C/jeNIBvTM0hYlsIYQvfiZ/ar+L2/dbH5Hs7hlXtnsVHLPFWlnqITIOFH37wNPy1R8D3RgGC+fUelKu92nH8aT8P2PM/NIzdK6uzd5oZxl744e2433q//ej4ULw+ptTs7LDMBo+fBzy96teOC9/aLuh+cudMu6/OOvVr994VqxR4vDvL77gU78wOCeqZrtn302PW/v+ZDddPtd+/OZpX+9Nn0f95Recver8A/+3xcyffUsHfXn78/uJk3X4Ru9wTAQ9za0dbflvQosLgYZ9MmxsrAuqzRo4C9efaUHL6H6NEZeQixjF580i8JEpVzle3T/yYIuqvueaFzzLe1J3NDLsCbTUH2rQak6dQ7A+oY9C2CrbWfVnECMuVXDFaGbq/aWauAxs5c8l95lLe2t0EvTBaKBnS3wEUKnTW8F6Ih/++j5Mtqu6UrbMB0dFpibjSgDf6OOQ+Yu0/uzFPBq6N9T8kztHPJdMSjsK8Hojdk9SUCynTQiM577YbhMUTzXHscSJ7fLDFnT3JQLLSsbPp9UFMXFAvLJJJBmI/uKB7s9R7no9e2ugWmkPPmm317bOdH5raQLZ6o5H5mM6ET6X3wzoqxqfCnx1CzXeG7wIyB1aLDhdOlWWGU991V409I3eyaysoUEro3hPf3910OFfbfouNtmgvxzEJVCbhvYwq7vQt39c95EpKDUZe1ht5c0MjmQDTcAXtU0L3M+D9IRoJNd5MBZTupB55K39CEf4fbX3EwOrIgfdYdAYxrUcz/gGcX/qvqSxmc1b1LOeBP/8GSmV8T+SHuMgP3kKS+MY0rX240mFFFxOtFyuvznAKhsfTrtI7A6HAYTlzF38XY4fCR/Y1KWMvXe3l8BSsb5lIleuV791L5KVuZIaSEk5up6nAOh82P9jSmI3SySRnBs0mrwftht/u0Apce/Q9PW2m8Z+97IjDyeI66kmW3mCBSO2w03nvb+C9xmtPtK28bIftvCI2eJBZZcnsCRB3aoRKcpI+5ur5qgidJD817rkj8aTubByO13ASuM64G5ODHK9BVcSWrfrQC07wD8zMi0ZWdTafby5URoH7GZez1EdxX0XKVpCkt64IMtE5rx7wpojBlaFZUmXfw/rs8rWg4FqNgJ5oxMmPYhKD0+Ybk/QOB3v3uqb4qXY46IuqD6IQRavupw2Uv90gfqi0eOvThCHac2N+obG3kgHDz3ODCDam9D6zXnett+G7VMY7w2FotrX2vondwWddH3GxraiiFvWEQvKHE752ifaU79MZ3LS9VxJ1suVcI9ytR1sVjk0ucGqkRCNvGZkqT2QbmeaHFvUbeLL4G99VFsy5T74DQKuAH/GZVVLe+dunW+TJDh8x9DOnmXbWZ54dirCIoJJf4h9NzwSSKYWR8YF6pihycL+G8/T5qjnQ9/eRST6CGlhV3ByDUPBv7xtqruhcJElRybm04l2wEU5WAIDvm7+tZyR+poFyAFnFeoIIMMLtUIhGtnCqp9pFa6rmntQMQ2SsYEw2lcOeuH65AD9Ir2LduNc3+vzLDBxA2uxzFRSLUDnd288dv+OMAW37ifJRzPkqefL6aGTo4eZcRlu8mEKfP/maZnRvOOhtpn8SbTLZJ7QEhkLOzE0Wte3qVwA7DofueDGp2lbCaIovKmX0+JGJNWY4bYXyGpQ5sCWm7yqtCjtfFacKG1wbh3YLHykOmayd1jtjb1DB0E0Ca+P69rvM3T/mjHpFqczaMZrt9rVJ24mB2eGs/hprqD2WOF2bpbK5hkrtJjJmiQi2nSdu1VpQO7ZEdS18oqxHd4tzKL03stncnMBybElTM0tuY586zGR0Zvm9neqUgbJXn3yt/fQSPXJ7C5puEi9ONOe3VDl96glu8rk+Gt8Qlup5kF+sBdzOvTDbBXq5Et0K39U/PnUNP3k7GslzCwYwir97REc5K4vVlUU5Fej8nsFkak07kPiy9vdn4jHsyvJywRZ8ybRWb2SXqvPoP1Zf1vBJw5pl/47OrA3ZiD8N+DcRf8aSARlxl9W11TTCqYR4N5icrzyLyH+R4wZ64XZsQ7mqQTmhfNpygN6CeGFaQM7eTOuKTrTDCol2B2Be3YXDZ09kqbzzI6cSXdfKksqEtAisg8kFaLlGcEufWcRjYmgvWjcV6vkswPLW3B2AQZ1bBKU05P1HGgcf7K071aqhSfaKe1qpOd4bnnED2AcxoDlYCUi9McLxWq/FJ2+fSntc1Nj7EN2jynG8a3eq8YuU+AgGTuXYge/4sgBV4T1UQ9r8+CR9RnZSEzGliR0OeQgeTihqpN6kyOCDcbhKLxem5rxOdypqfNYLpptagRvCUNRx5xs6yPutXIN65aYTe9DnkUX4MPIYTYeWS2a039Xr66l2j5UnpxrhpA6Vu9NXWd56X/gqF9iq8me89UDv+ouhzc2TZGjWfG/bYXbqPfPNJnsuCG3oxofjHZhVO5vi/f2BNOnAKbRd2eggvRJL1cVmun9xIhpi1CtnRqhgPO5W+FHMvhuo/kEreAM1hZKRg2ug3le/z5KrYOvlU7YGbjF671SWmdha2d6BEbEjhYzO+Lk7s2vh49dFMWekgC39Ogqv41F2qJSDb2dk2df8u+cjP/csKXBLL5leNxK8bo+IzPwWqZEz8/HN85XAczmRoYX1KJWgiAmwrEMJwp4foDLr3q606X2fGjhPLpDB+uY8Q3wGEt2ZpIIDyLLk10odAR11Z5++jUYOUePF95fI1qlccJCDjjPqy4pLeilieJwZMzC4mV+vyiaYqN1DbYLAKTM2RrjKqXIw6V8ygyD1Ln9Vul3/ELR4GFKEWrPZMY7XgGWTpdQN2qZ3GOCZAPRB5oCe5l9BCR/Pog8wi/VSLwY5VlkmY9arha8GjFESryaZSVQ+N7fgsjK4P/1bI3t7wXDm9WtgPpMeRXHssOxaEGkMwWvPV+gq7Gxk2pNdLKKylcuemiBcre2wXlTdWUzRJc2IaGQF1Q5fFkPuDBx5KK9w+vQbX3gVN7y5appy8ES1YFigv8eeVKhBBVq1tPPIk/J8V2gyZBxzUKLm+bz36Tf1lFrNr65qoFBk/MaDItRJ7Frcxf36zobiaw1a5BWUyBS4bDu4m5AE1olEpzDKEu+xdrcrzdnq+DBe5wiAaJ13BSksPdKYs6qKI/Wh36ClTFXvIAbmYmtk2mvWfkeebJFMU+VMqn7u1yvYMKlRK1XukxhQbQpxX5exFlTG3m8WMXUndTejb02bXE8uuiijO+Gvaa2ymw7v995gvEkfoz9O/eIhxjSKp3UIiuVZc/CCmr980v1U+y30lWYwEqGzOsczttfKpcwODZ8tP7jWkISl+Cg6q8bph6xzVlKtZIOfWOmyg99CbuUEe+cXna9Jq4BxrS46SQjE5mweUtmyO+vvvS/0jo5iwGUfS3oU/hHKR+nPfRg0Bs69GKwHsj9W6fdz2AxgJBOPYJ5AGpLnIg+5zeluDgkhvg0I9i4BO2vkCouZCoHuhslF5Dbnum5G9t+ClNr5f+1/uHmmbrV+8ViNYvtUQyf8BZcGTnjTXLZiwDFsZklQTcm2CeisUhqX5DHs+NUbOYGzTRn+lWIdB+LKEitr9njXKIDHmC1ouBm8HbHOp4bsMwa70VOPs4NXl3iTs7cV1c6NDuZEjuasF7fjf22TBZzvxAfiGjq1lJxDyXur5r0HOkUf0Y3pr9tLp9UDdPorNR26H45UAh84G+EeeZaoJOQQQtLxkNGMlpBBt1gApWZPoERfoJ5b+XxY41f9Kd/7sRdKPL8GRKhpe4dhNPlhjQs5p5oVgxwqe7sgI9T8kNn5QVCy48QDLfrLa1Ds6nLNm6ibu1ZlTHs5vklCFl+dHspWzPNQCHZnthKZrV1iYEDgNwJjPhNIGHJ/3xke1jy5zgCVXU9hOu+t2QNwq0X61KzyZh1L0eN7mo0C6wU6PhbSIPVTXLO5Pq0gvPItcce3hOjkwD0g60PBU2TBrT9yuH7JufhU1R9WNSXesoElt6TVI8fgb8sisT0Pye20nGAtVeDUZMj76STktLm5k594EcgvSK3fLfJVYUTNBQdx74sJBd0yVa7JGCGQW+jgpXQ0MqMnATJeBmS1AfWYNCCHNsjrOw1bbxdjMBNjUBG25irx1d74bcFEUfSQek6kmqrNhI2nKYxY2jw3SXWm3qjw3WTCvK2/ccPxmgafMfXd9UgbVWLVns5KytRoKLb3azRiiKsbK8LWzhOf4ama6rP6G/9soBaon2ChD3p59fWtKLk13NkQKevd0FB7paX6qOM0NZfCxI+Kq6qf3HIQmRh+69/2B/bM9XLlRRvX9oSlquacnK4JePBKDjG+dY0EwDggXx4s7t2QHoqL8Mqvvxx6ljNXxJl7/7iGNnC2tYj5rEgmcgQdeThe3SG+LXr7Flxw8uPhuBZFI9MIR5P0ZLPRnj7P/ewet7yOwP5wV1I7uVd4TXs5XrTDpmc98HiyOApSA373Gtz1MK6HNfnd8AZ8MbzBPt6IrKpUmvP52lR8GBpFnsriMAvFFE7N1nEj010vsvNSDGgSBpApnHpL8tZrudNWiTPdZy1Ox81eBc6K896l6r4l62wQWh5owGDJjQRHUEi5jNz4W+JjmtB/8/6JIBIf9rwGj7HbB4/mdWWGn9azKp8fSv2a6uwUgc29yqoN8cTZyZZHrs6g0I/CSBJVxlzPMspSlwt7d5XadQUyOrR1zHUzD84/P+fjVtU3JtpF+zpnxfgGJ7OV1I1QiHKDsNLzSRUsp00mb8hakl6dVwfRrSrQQN+Lnw1otwjvhVbGztbOhxxF7BgBpMQ+0tyH/lv3IzpVN36751qUPDmyFh/H/asCnfqJrV08rdc3z7a6FfQ3HjOt9XYC7fatbT7o43QRgmVHRUPssR3T/2YV7Kf/myVOmOKma0G7DQPftJibSyk34d2cNhQddKc+c8AejUWnImUvCIFGY5CdkL9YxnsnwGOrM/GDaIyKwlcCL0RVcX31VWuWDqk0A9HyplSXMIqnMaeIQWxCra2yqor2ZI49qqZr2J3Z6F4tcaKBU+RutyGIDkDEvnFXAWi8EPN+vRpA21QxCryMriYQuCG8u8Xuk4a40G+1pYHdkQZ5bL1P16aCHLHvZO6hKt8xpgv2UyJPNrvm+9npGqHz2yPpj7NqwlAx41nuLAxwHlNPZfVR14AEubEuN37FptPhKuECewxYrwzgY69Lwsc8YAg8/DRrYEqL+ajEp4GC/OouGYJecRGNMh+dCADqGszQTpxLC7kgVIYmE/RGHhrBta73lE6g7xsYcKYMEKGc+X4EJE0cTE6zaLtSMw9MOsUe8JcrupTndwxCaB0b101aHfSEcW/4W3acKvhwY/pOpfc3oG6gjbLnM+GHZXe7nmtluhxaDVDY2vLHRJ47a3RLnzIZjZhFE2MBP2yuzTkwa+DnCg+baLhr35V/5zm93uyXlR/ip8bNjZGtd8nZ/RIj8gpWLqV3ww5veQR+lFcKgYtbwGbqgfoNqXMz1LlsJSzdHxs8dfZihWX8HT7XuecnZJQXVBIy9qm91J26FnYyeHd4f5HBVA1Guamp90kTOCtiorJ+tcHME2OmY/uQL0wlcPNst26w5d+/VH5MVkUj37jvBtAOf0pjffT8uTBUofq56KFjvlRlqg99ru38kZeAn2o8rwTl5gghteCtyq2/FpouROVpigFwxrxG028MrA//veca369fRrS1PvQDgj2M4Acc0/z1M+mK8FVXPXXPzfSLVoH+cbpm+esNhV2G3htpEAnvBjw3EUa4wyfPPheY7oTV//K1TGrWYN73P9GsksXdZyZCsBG872fg31Qmof7bl0qt4lJ80FuyBcVZzaB0VSg9xKSt4P47fNDKpPCAR/T/AlBLAwQUAAIACADbpPRIuOq3cEkAAABqAAAAGwAAAHVuaXZlcnNhbC91bml2ZXJzYWwucG5nLnhtbLOxr8jNUShLLSrOzM+zVTLUM1Cyt+PlsikoSi3LTC1XqACKGekZQICSQiUqtzwzpSTDVsncHEksIzUzPaPEVsnU3BIuqA80EgBQSwECAAAUAAIACADapPRIFQ6tKGQEAAAHEQAAHQAAAAAAAAABAAAAAAAAAAAAdW5pdmVyc2FsL2NvbW1vbl9tZXNzYWdlcy5sbmdQSwECAAAUAAIACADapPRI4pBfM/UEAADeEAAALgAAAAAAAAABAAAAAACfBAAAdW5pdmVyc2FsL2N1c3RvbV9wcmVzZXRzLzAvY29tbW9uX21lc3NhZ2VzLmxuZ1BLAQIAABQAAgAIANqk9Eika75cBgUAANgQAAAuAAAAAAAAAAEAAAAAAOAJAAB1bml2ZXJzYWwvY3VzdG9tX3ByZXNldHMvMS9jb21tb25fbWVzc2FnZXMubG5nUEsBAgAAFAACAAgA2qT0SBh3p4QHBQAA3hAAAC4AAAAAAAAAAQAAAAAAMg8AAHVuaXZlcnNhbC9jdXN0b21fcHJlc2V0cy8yL2NvbW1vbl9tZXNzYWdlcy5sbmdQSwECAAAUAAIACADapPRIqok5BfEDAAAsEQAAJwAAAAAAAAABAAAAAACFFAAAdW5pdmVyc2FsL2ZsYXNoX3B1Ymxpc2hpbmdfc2V0dGluZ3MueG1sUEsBAgAAFAACAAgA2qT0SCyqiduxAgAAVAoAACEAAAAAAAAAAQAAAAAAuxgAAHVuaXZlcnNhbC9mbGFzaF9za2luX3NldHRpbmdzLnhtbFBLAQIAABQAAgAIANqk9EiYwI4lxwMAAD0QAAAmAAAAAAAAAAEAAAAAAKsbAAB1bml2ZXJzYWwvaHRtbF9wdWJsaXNoaW5nX3NldHRpbmdzLnhtbFBLAQIAABQAAgAIANqk9Ej4YrFrhAEAAP8FAAAfAAAAAAAAAAEAAAAAALYfAAB1bml2ZXJzYWwvaHRtbF9za2luX3NldHRpbmdzLmpzUEsBAgAAFAACAAgA2qT0SHTznTAtAQAAPgMAABoAAAAAAAAAAQAAAAAAdyEAAHVuaXZlcnNhbC9pMThuX3ByZXNldHMueG1sUEsBAgAAFAACAAgA2qT0SJtte1tgAAAAZQAAABwAAAAAAAAAAQAAAAAA3CIAAHVuaXZlcnNhbC9sb2NhbF9zZXR0aW5ncy54bWxQSwECAAAUAAIACABElFdHI7RO+/sCAACwCAAAFAAAAAAAAAABAAAAAAB2IwAAdW5pdmVyc2FsL3BsYXllci54bWxQSwECAAAUAAIACADapPRIEy58ac0NAABgZAAAKQAAAAAAAAABAAAAAACjJgAAdW5pdmVyc2FsL3NraW5fY3VzdG9taXphdGlvbl9zZXR0aW5ncy54bWxQSwECAAAUAAIACADbpPRILoBvDoQrAABkawAAFwAAAAAAAAAAAAAAAAC3NAAAdW5pdmVyc2FsL3VuaXZlcnNhbC5wbmdQSwECAAAUAAIACADbpPRIuOq3cEkAAABqAAAAGwAAAAAAAAABAAAAAABwYAAAdW5pdmVyc2FsL3VuaXZlcnNhbC5wbmcueG1sUEsFBgAAAAAOAA4AXQQAAPJgAAAAAA=="/>
  <p:tag name="ISPRING_SCORM_ENDPOINT" val="&lt;endpoint&gt;&lt;enable&gt;0&lt;/enable&gt;&lt;lrs&gt;http://&lt;/lrs&gt;&lt;auth&gt;0&lt;/auth&gt;&lt;login&gt;&lt;/login&gt;&lt;password&gt;&lt;/password&gt;&lt;key&gt;&lt;/key&gt;&lt;name&gt;&lt;/name&gt;&lt;email&gt;&lt;/email&gt;&lt;/endpoint&gt;&#10;"/>
  <p:tag name="ISPRING_PRESENTATION_TITLE" val="商务风商业活动策划方案书PPT模板"/>
  <p:tag name="KSO_WPP_MARK_KEY" val="fcc0a996-ef41-458a-94d9-9e5494e2ac6f"/>
  <p:tag name="COMMONDATA" val="eyJoZGlkIjoiYjE1YTYwMDViOGUyM2ZmNjA3N2Y5NzIzMzZjNzk3ZGQifQ=="/>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lgims53">
      <a:majorFont>
        <a:latin typeface="字魂105号-简雅黑"/>
        <a:ea typeface="字魂105号-简雅黑"/>
        <a:cs typeface=""/>
      </a:majorFont>
      <a:minorFont>
        <a:latin typeface="字魂105号-简雅黑"/>
        <a:ea typeface="字魂105号-简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1503</Words>
  <Application>WPS 演示</Application>
  <PresentationFormat>宽屏</PresentationFormat>
  <Paragraphs>229</Paragraphs>
  <Slides>21</Slides>
  <Notes>32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21</vt:i4>
      </vt:variant>
    </vt:vector>
  </HeadingPairs>
  <TitlesOfParts>
    <vt:vector size="30" baseType="lpstr">
      <vt:lpstr>Arial</vt:lpstr>
      <vt:lpstr>宋体</vt:lpstr>
      <vt:lpstr>Wingdings</vt:lpstr>
      <vt:lpstr>字魂105号-简雅黑</vt:lpstr>
      <vt:lpstr>微软雅黑</vt:lpstr>
      <vt:lpstr>Arial Unicode MS</vt:lpstr>
      <vt:lpstr>等线</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商务风商业活动策划方案书PPT模板</dc:title>
  <dc:creator>QQ158698815</dc:creator>
  <cp:keywords>QQ158698815</cp:keywords>
  <cp:lastModifiedBy>枫落忆痕</cp:lastModifiedBy>
  <cp:revision>63</cp:revision>
  <dcterms:created xsi:type="dcterms:W3CDTF">2016-06-29T05:42:00Z</dcterms:created>
  <dcterms:modified xsi:type="dcterms:W3CDTF">2023-01-06T08:05:51Z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D52517E2D531446D9D3A101123275EED</vt:lpwstr>
  </property>
  <property fmtid="{D5CDD505-2E9C-101B-9397-08002B2CF9AE}" pid="3" name="KSOProductBuildVer">
    <vt:lpwstr>2052-11.1.0.13703</vt:lpwstr>
  </property>
</Properties>
</file>

<file path=docProps/thumbnail.jpeg>
</file>